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Slides/notesSlide15.xml" ContentType="application/vnd.openxmlformats-officedocument.presentationml.notesSlide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notesSlides/notesSlide16.xml" ContentType="application/vnd.openxmlformats-officedocument.presentationml.notesSlide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notesSlides/notesSlide17.xml" ContentType="application/vnd.openxmlformats-officedocument.presentationml.notesSlide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notesSlides/notesSlide18.xml" ContentType="application/vnd.openxmlformats-officedocument.presentationml.notesSlide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notesSlides/notesSlide19.xml" ContentType="application/vnd.openxmlformats-officedocument.presentationml.notesSlide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notesSlides/notesSlide20.xml" ContentType="application/vnd.openxmlformats-officedocument.presentationml.notesSlide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notesSlides/notesSlide21.xml" ContentType="application/vnd.openxmlformats-officedocument.presentationml.notesSlide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notesSlides/notesSlide22.xml" ContentType="application/vnd.openxmlformats-officedocument.presentationml.notesSlide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notesSlides/notesSlide23.xml" ContentType="application/vnd.openxmlformats-officedocument.presentationml.notesSlide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notesSlides/notesSlide24.xml" ContentType="application/vnd.openxmlformats-officedocument.presentationml.notesSlide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notesSlides/notesSlide25.xml" ContentType="application/vnd.openxmlformats-officedocument.presentationml.notesSlide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notesSlides/notesSlide26.xml" ContentType="application/vnd.openxmlformats-officedocument.presentationml.notesSlide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notesSlides/notesSlide27.xml" ContentType="application/vnd.openxmlformats-officedocument.presentationml.notesSlide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notesSlides/notesSlide28.xml" ContentType="application/vnd.openxmlformats-officedocument.presentationml.notesSlide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notesSlides/notesSlide29.xml" ContentType="application/vnd.openxmlformats-officedocument.presentationml.notesSlide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notesSlides/notesSlide30.xml" ContentType="application/vnd.openxmlformats-officedocument.presentationml.notesSlide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notesSlides/notesSlide31.xml" ContentType="application/vnd.openxmlformats-officedocument.presentationml.notesSlide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notesSlides/notesSlide40.xml" ContentType="application/vnd.openxmlformats-officedocument.presentationml.notesSlide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notesSlides/notesSlide41.xml" ContentType="application/vnd.openxmlformats-officedocument.presentationml.notesSlide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notesSlides/notesSlide42.xml" ContentType="application/vnd.openxmlformats-officedocument.presentationml.notesSlide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notesSlides/notesSlide43.xml" ContentType="application/vnd.openxmlformats-officedocument.presentationml.notesSlide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notesSlides/notesSlide44.xml" ContentType="application/vnd.openxmlformats-officedocument.presentationml.notesSlide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notesSlides/notesSlide45.xml" ContentType="application/vnd.openxmlformats-officedocument.presentationml.notesSlide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notesSlides/notesSlide46.xml" ContentType="application/vnd.openxmlformats-officedocument.presentationml.notesSlide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notesSlides/notesSlide47.xml" ContentType="application/vnd.openxmlformats-officedocument.presentationml.notesSlide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notesSlides/notesSlide48.xml" ContentType="application/vnd.openxmlformats-officedocument.presentationml.notesSlide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notesSlides/notesSlide49.xml" ContentType="application/vnd.openxmlformats-officedocument.presentationml.notesSlide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notesSlides/notesSlide50.xml" ContentType="application/vnd.openxmlformats-officedocument.presentationml.notesSlide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notesSlides/notesSlide51.xml" ContentType="application/vnd.openxmlformats-officedocument.presentationml.notesSlide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  <p:sldMasterId id="2147483655" r:id="rId3"/>
    <p:sldMasterId id="2147483658" r:id="rId4"/>
  </p:sldMasterIdLst>
  <p:notesMasterIdLst>
    <p:notesMasterId r:id="rId82"/>
  </p:notesMasterIdLst>
  <p:sldIdLst>
    <p:sldId id="454" r:id="rId5"/>
    <p:sldId id="496" r:id="rId6"/>
    <p:sldId id="505" r:id="rId7"/>
    <p:sldId id="634" r:id="rId8"/>
    <p:sldId id="639" r:id="rId9"/>
    <p:sldId id="599" r:id="rId10"/>
    <p:sldId id="640" r:id="rId11"/>
    <p:sldId id="636" r:id="rId12"/>
    <p:sldId id="625" r:id="rId13"/>
    <p:sldId id="602" r:id="rId14"/>
    <p:sldId id="626" r:id="rId15"/>
    <p:sldId id="637" r:id="rId16"/>
    <p:sldId id="591" r:id="rId17"/>
    <p:sldId id="638" r:id="rId18"/>
    <p:sldId id="470" r:id="rId19"/>
    <p:sldId id="473" r:id="rId20"/>
    <p:sldId id="595" r:id="rId21"/>
    <p:sldId id="597" r:id="rId22"/>
    <p:sldId id="474" r:id="rId23"/>
    <p:sldId id="475" r:id="rId24"/>
    <p:sldId id="476" r:id="rId25"/>
    <p:sldId id="477" r:id="rId26"/>
    <p:sldId id="596" r:id="rId27"/>
    <p:sldId id="478" r:id="rId28"/>
    <p:sldId id="598" r:id="rId29"/>
    <p:sldId id="479" r:id="rId30"/>
    <p:sldId id="480" r:id="rId31"/>
    <p:sldId id="481" r:id="rId32"/>
    <p:sldId id="603" r:id="rId33"/>
    <p:sldId id="604" r:id="rId34"/>
    <p:sldId id="605" r:id="rId35"/>
    <p:sldId id="606" r:id="rId36"/>
    <p:sldId id="607" r:id="rId37"/>
    <p:sldId id="608" r:id="rId38"/>
    <p:sldId id="609" r:id="rId39"/>
    <p:sldId id="610" r:id="rId40"/>
    <p:sldId id="611" r:id="rId41"/>
    <p:sldId id="612" r:id="rId42"/>
    <p:sldId id="613" r:id="rId43"/>
    <p:sldId id="614" r:id="rId44"/>
    <p:sldId id="615" r:id="rId45"/>
    <p:sldId id="616" r:id="rId46"/>
    <p:sldId id="617" r:id="rId47"/>
    <p:sldId id="618" r:id="rId48"/>
    <p:sldId id="619" r:id="rId49"/>
    <p:sldId id="620" r:id="rId50"/>
    <p:sldId id="621" r:id="rId51"/>
    <p:sldId id="483" r:id="rId52"/>
    <p:sldId id="484" r:id="rId53"/>
    <p:sldId id="622" r:id="rId54"/>
    <p:sldId id="485" r:id="rId55"/>
    <p:sldId id="486" r:id="rId56"/>
    <p:sldId id="623" r:id="rId57"/>
    <p:sldId id="488" r:id="rId58"/>
    <p:sldId id="489" r:id="rId59"/>
    <p:sldId id="624" r:id="rId60"/>
    <p:sldId id="587" r:id="rId61"/>
    <p:sldId id="586" r:id="rId62"/>
    <p:sldId id="585" r:id="rId63"/>
    <p:sldId id="584" r:id="rId64"/>
    <p:sldId id="583" r:id="rId65"/>
    <p:sldId id="582" r:id="rId66"/>
    <p:sldId id="581" r:id="rId67"/>
    <p:sldId id="580" r:id="rId68"/>
    <p:sldId id="579" r:id="rId69"/>
    <p:sldId id="578" r:id="rId70"/>
    <p:sldId id="577" r:id="rId71"/>
    <p:sldId id="576" r:id="rId72"/>
    <p:sldId id="490" r:id="rId73"/>
    <p:sldId id="491" r:id="rId74"/>
    <p:sldId id="627" r:id="rId75"/>
    <p:sldId id="492" r:id="rId76"/>
    <p:sldId id="493" r:id="rId77"/>
    <p:sldId id="494" r:id="rId78"/>
    <p:sldId id="495" r:id="rId79"/>
    <p:sldId id="632" r:id="rId80"/>
    <p:sldId id="633" r:id="rId8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B74AF2-9DFA-49BD-999D-227AA4AEFBEF}" v="333" dt="2023-02-23T18:56:29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77" d="100"/>
          <a:sy n="77" d="100"/>
        </p:scale>
        <p:origin x="204" y="7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Sherif Khattab" userId="c83b1e15-36f3-4f46-aceb-05aac24c545e" providerId="ADAL" clId="{ED9C04F5-3886-4F38-B007-EDED6660CEFE}"/>
    <pc:docChg chg="addSld delSld modSld">
      <pc:chgData name="Sherif Khattab" userId="c83b1e15-36f3-4f46-aceb-05aac24c545e" providerId="ADAL" clId="{ED9C04F5-3886-4F38-B007-EDED6660CEFE}" dt="2021-03-10T01:57:49.343" v="74" actId="47"/>
      <pc:docMkLst>
        <pc:docMk/>
      </pc:docMkLst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3101524373" sldId="264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1987170174" sldId="265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2400270920" sldId="270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958726580" sldId="271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2872089159" sldId="272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1290114436" sldId="273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4072084408" sldId="274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2133180735" sldId="275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731436851" sldId="276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4072270220" sldId="277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4127952582" sldId="283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2045172050" sldId="286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1601442099" sldId="287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432103208" sldId="289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854989116" sldId="290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1110710663" sldId="292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1290418159" sldId="293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4127073533" sldId="294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404151404" sldId="296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4196686006" sldId="297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2399762591" sldId="298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3537317818" sldId="299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3011171885" sldId="300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197129254" sldId="301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3725943932" sldId="302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3675313416" sldId="303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1485301007" sldId="304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638473689" sldId="305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2275314897" sldId="306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2810140743" sldId="307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3150368142" sldId="322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3329139193" sldId="323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3681558773" sldId="324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1832034141" sldId="325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3749946994" sldId="326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1510547112" sldId="327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51228256" sldId="328"/>
        </pc:sldMkLst>
      </pc:sldChg>
      <pc:sldChg chg="del">
        <pc:chgData name="Sherif Khattab" userId="c83b1e15-36f3-4f46-aceb-05aac24c545e" providerId="ADAL" clId="{ED9C04F5-3886-4F38-B007-EDED6660CEFE}" dt="2021-03-10T01:57:49.343" v="74" actId="47"/>
        <pc:sldMkLst>
          <pc:docMk/>
          <pc:sldMk cId="299752380" sldId="329"/>
        </pc:sldMkLst>
      </pc:sldChg>
      <pc:sldChg chg="addSp delSp modSp new mod">
        <pc:chgData name="Sherif Khattab" userId="c83b1e15-36f3-4f46-aceb-05aac24c545e" providerId="ADAL" clId="{ED9C04F5-3886-4F38-B007-EDED6660CEFE}" dt="2021-03-10T01:55:59.936" v="22" actId="1076"/>
        <pc:sldMkLst>
          <pc:docMk/>
          <pc:sldMk cId="1453902332" sldId="589"/>
        </pc:sldMkLst>
        <pc:spChg chg="mod">
          <ac:chgData name="Sherif Khattab" userId="c83b1e15-36f3-4f46-aceb-05aac24c545e" providerId="ADAL" clId="{ED9C04F5-3886-4F38-B007-EDED6660CEFE}" dt="2021-03-10T01:55:35.403" v="17" actId="20577"/>
          <ac:spMkLst>
            <pc:docMk/>
            <pc:sldMk cId="1453902332" sldId="589"/>
            <ac:spMk id="2" creationId="{16BF9F58-EFC0-4BBE-AD70-EBFB3C862C4A}"/>
          </ac:spMkLst>
        </pc:spChg>
        <pc:picChg chg="add mod">
          <ac:chgData name="Sherif Khattab" userId="c83b1e15-36f3-4f46-aceb-05aac24c545e" providerId="ADAL" clId="{ED9C04F5-3886-4F38-B007-EDED6660CEFE}" dt="2021-03-10T01:55:59.936" v="22" actId="1076"/>
          <ac:picMkLst>
            <pc:docMk/>
            <pc:sldMk cId="1453902332" sldId="589"/>
            <ac:picMk id="8" creationId="{4E9D0FB5-7278-438A-82F6-0EFF8FE210C8}"/>
          </ac:picMkLst>
        </pc:picChg>
        <pc:inkChg chg="add del">
          <ac:chgData name="Sherif Khattab" userId="c83b1e15-36f3-4f46-aceb-05aac24c545e" providerId="ADAL" clId="{ED9C04F5-3886-4F38-B007-EDED6660CEFE}" dt="2021-03-10T01:55:39.345" v="19"/>
          <ac:inkMkLst>
            <pc:docMk/>
            <pc:sldMk cId="1453902332" sldId="589"/>
            <ac:inkMk id="6" creationId="{126D66E2-6E03-40C9-BF0C-9DC3FC661E80}"/>
          </ac:inkMkLst>
        </pc:inkChg>
      </pc:sldChg>
      <pc:sldChg chg="addSp delSp modSp new mod">
        <pc:chgData name="Sherif Khattab" userId="c83b1e15-36f3-4f46-aceb-05aac24c545e" providerId="ADAL" clId="{ED9C04F5-3886-4F38-B007-EDED6660CEFE}" dt="2021-03-10T01:57:07.043" v="43" actId="22"/>
        <pc:sldMkLst>
          <pc:docMk/>
          <pc:sldMk cId="174284644" sldId="590"/>
        </pc:sldMkLst>
        <pc:spChg chg="mod">
          <ac:chgData name="Sherif Khattab" userId="c83b1e15-36f3-4f46-aceb-05aac24c545e" providerId="ADAL" clId="{ED9C04F5-3886-4F38-B007-EDED6660CEFE}" dt="2021-03-10T01:56:46.895" v="40" actId="20577"/>
          <ac:spMkLst>
            <pc:docMk/>
            <pc:sldMk cId="174284644" sldId="590"/>
            <ac:spMk id="2" creationId="{21A17F67-4239-4226-8A25-F6B9FB8719A0}"/>
          </ac:spMkLst>
        </pc:spChg>
        <pc:picChg chg="add">
          <ac:chgData name="Sherif Khattab" userId="c83b1e15-36f3-4f46-aceb-05aac24c545e" providerId="ADAL" clId="{ED9C04F5-3886-4F38-B007-EDED6660CEFE}" dt="2021-03-10T01:57:07.043" v="43" actId="22"/>
          <ac:picMkLst>
            <pc:docMk/>
            <pc:sldMk cId="174284644" sldId="590"/>
            <ac:picMk id="8" creationId="{841E11F7-8D88-4253-9458-7C1EDCF0335F}"/>
          </ac:picMkLst>
        </pc:picChg>
        <pc:inkChg chg="add del">
          <ac:chgData name="Sherif Khattab" userId="c83b1e15-36f3-4f46-aceb-05aac24c545e" providerId="ADAL" clId="{ED9C04F5-3886-4F38-B007-EDED6660CEFE}" dt="2021-03-10T01:56:51.360" v="42"/>
          <ac:inkMkLst>
            <pc:docMk/>
            <pc:sldMk cId="174284644" sldId="590"/>
            <ac:inkMk id="6" creationId="{F7587549-3177-46B7-B795-11BEFC8C98EE}"/>
          </ac:inkMkLst>
        </pc:inkChg>
      </pc:sldChg>
      <pc:sldChg chg="addSp modSp new mod">
        <pc:chgData name="Sherif Khattab" userId="c83b1e15-36f3-4f46-aceb-05aac24c545e" providerId="ADAL" clId="{ED9C04F5-3886-4F38-B007-EDED6660CEFE}" dt="2021-03-10T01:57:34.682" v="73" actId="22"/>
        <pc:sldMkLst>
          <pc:docMk/>
          <pc:sldMk cId="3315090836" sldId="591"/>
        </pc:sldMkLst>
        <pc:spChg chg="mod">
          <ac:chgData name="Sherif Khattab" userId="c83b1e15-36f3-4f46-aceb-05aac24c545e" providerId="ADAL" clId="{ED9C04F5-3886-4F38-B007-EDED6660CEFE}" dt="2021-03-10T01:57:32.301" v="72" actId="20577"/>
          <ac:spMkLst>
            <pc:docMk/>
            <pc:sldMk cId="3315090836" sldId="591"/>
            <ac:spMk id="2" creationId="{1876874F-61FE-478E-9BDF-6D6C59737735}"/>
          </ac:spMkLst>
        </pc:spChg>
        <pc:picChg chg="add">
          <ac:chgData name="Sherif Khattab" userId="c83b1e15-36f3-4f46-aceb-05aac24c545e" providerId="ADAL" clId="{ED9C04F5-3886-4F38-B007-EDED6660CEFE}" dt="2021-03-10T01:57:34.682" v="73" actId="22"/>
          <ac:picMkLst>
            <pc:docMk/>
            <pc:sldMk cId="3315090836" sldId="591"/>
            <ac:picMk id="7" creationId="{DAC60A01-7848-4C56-BB2F-3C6D17BACB7C}"/>
          </ac:picMkLst>
        </pc:pic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77B74AF2-9DFA-49BD-999D-227AA4AEFBEF}"/>
    <pc:docChg chg="undo redo custSel addSld delSld modSld sldOrd">
      <pc:chgData name="Khattab, Sherif" userId="c83b1e15-36f3-4f46-aceb-05aac24c545e" providerId="ADAL" clId="{77B74AF2-9DFA-49BD-999D-227AA4AEFBEF}" dt="2023-02-23T19:01:53.504" v="818" actId="20577"/>
      <pc:docMkLst>
        <pc:docMk/>
      </pc:docMkLst>
      <pc:sldChg chg="addSp modSp mod">
        <pc:chgData name="Khattab, Sherif" userId="c83b1e15-36f3-4f46-aceb-05aac24c545e" providerId="ADAL" clId="{77B74AF2-9DFA-49BD-999D-227AA4AEFBEF}" dt="2023-01-12T18:46:29.222" v="2"/>
        <pc:sldMkLst>
          <pc:docMk/>
          <pc:sldMk cId="1330366002" sldId="454"/>
        </pc:sldMkLst>
        <pc:spChg chg="mod">
          <ac:chgData name="Khattab, Sherif" userId="c83b1e15-36f3-4f46-aceb-05aac24c545e" providerId="ADAL" clId="{77B74AF2-9DFA-49BD-999D-227AA4AEFBEF}" dt="2023-01-12T18:46:28.574" v="1" actId="20577"/>
          <ac:spMkLst>
            <pc:docMk/>
            <pc:sldMk cId="1330366002" sldId="454"/>
            <ac:spMk id="3" creationId="{00000000-0000-0000-0000-000000000000}"/>
          </ac:spMkLst>
        </pc:spChg>
        <pc:picChg chg="add mod">
          <ac:chgData name="Khattab, Sherif" userId="c83b1e15-36f3-4f46-aceb-05aac24c545e" providerId="ADAL" clId="{77B74AF2-9DFA-49BD-999D-227AA4AEFBEF}" dt="2023-01-12T18:46:29.222" v="2"/>
          <ac:picMkLst>
            <pc:docMk/>
            <pc:sldMk cId="1330366002" sldId="454"/>
            <ac:picMk id="5" creationId="{9D94DAC4-4C83-85D6-680A-163CEA7A9C9F}"/>
          </ac:picMkLst>
        </pc:picChg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1215068544" sldId="470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1416205421" sldId="473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2922282012" sldId="474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4191706530" sldId="475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1155444083" sldId="476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2699784146" sldId="477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3905532786" sldId="478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1298367991" sldId="479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1218690417" sldId="480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4050025745" sldId="481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3033252372" sldId="483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892110939" sldId="484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1412671351" sldId="485"/>
        </pc:sldMkLst>
      </pc:sldChg>
      <pc:sldChg chg="modSp mod modAnim">
        <pc:chgData name="Khattab, Sherif" userId="c83b1e15-36f3-4f46-aceb-05aac24c545e" providerId="ADAL" clId="{77B74AF2-9DFA-49BD-999D-227AA4AEFBEF}" dt="2023-02-23T17:17:33.490" v="21"/>
        <pc:sldMkLst>
          <pc:docMk/>
          <pc:sldMk cId="702367729" sldId="496"/>
        </pc:sldMkLst>
        <pc:spChg chg="mod">
          <ac:chgData name="Khattab, Sherif" userId="c83b1e15-36f3-4f46-aceb-05aac24c545e" providerId="ADAL" clId="{77B74AF2-9DFA-49BD-999D-227AA4AEFBEF}" dt="2023-02-23T17:17:17.562" v="19" actId="27636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77B74AF2-9DFA-49BD-999D-227AA4AEFBEF}" dt="2023-02-23T17:17:59.977" v="24" actId="47"/>
        <pc:sldMkLst>
          <pc:docMk/>
          <pc:sldMk cId="4202616107" sldId="500"/>
        </pc:sldMkLst>
      </pc:sldChg>
      <pc:sldChg chg="modSp mod">
        <pc:chgData name="Khattab, Sherif" userId="c83b1e15-36f3-4f46-aceb-05aac24c545e" providerId="ADAL" clId="{77B74AF2-9DFA-49BD-999D-227AA4AEFBEF}" dt="2023-02-23T17:17:57.596" v="23" actId="21"/>
        <pc:sldMkLst>
          <pc:docMk/>
          <pc:sldMk cId="2116864396" sldId="505"/>
        </pc:sldMkLst>
        <pc:spChg chg="mod">
          <ac:chgData name="Khattab, Sherif" userId="c83b1e15-36f3-4f46-aceb-05aac24c545e" providerId="ADAL" clId="{77B74AF2-9DFA-49BD-999D-227AA4AEFBEF}" dt="2023-02-23T17:17:57.596" v="23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3739213661" sldId="590"/>
        </pc:sldMkLst>
      </pc:sldChg>
      <pc:sldChg chg="modSp add del mod">
        <pc:chgData name="Khattab, Sherif" userId="c83b1e15-36f3-4f46-aceb-05aac24c545e" providerId="ADAL" clId="{77B74AF2-9DFA-49BD-999D-227AA4AEFBEF}" dt="2023-02-23T19:01:53.504" v="818" actId="20577"/>
        <pc:sldMkLst>
          <pc:docMk/>
          <pc:sldMk cId="323889854" sldId="591"/>
        </pc:sldMkLst>
        <pc:spChg chg="mod">
          <ac:chgData name="Khattab, Sherif" userId="c83b1e15-36f3-4f46-aceb-05aac24c545e" providerId="ADAL" clId="{77B74AF2-9DFA-49BD-999D-227AA4AEFBEF}" dt="2023-02-23T19:01:53.504" v="818" actId="20577"/>
          <ac:spMkLst>
            <pc:docMk/>
            <pc:sldMk cId="323889854" sldId="591"/>
            <ac:spMk id="3" creationId="{543FAB30-6965-464C-83D4-426AED6C6022}"/>
          </ac:spMkLst>
        </pc:spChg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712558247" sldId="595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2967156490" sldId="596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3939197551" sldId="597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2175651853" sldId="598"/>
        </pc:sldMkLst>
      </pc:sldChg>
      <pc:sldChg chg="addSp delSp modSp add del mod ord">
        <pc:chgData name="Khattab, Sherif" userId="c83b1e15-36f3-4f46-aceb-05aac24c545e" providerId="ADAL" clId="{77B74AF2-9DFA-49BD-999D-227AA4AEFBEF}" dt="2023-02-23T17:26:52.774" v="597" actId="14100"/>
        <pc:sldMkLst>
          <pc:docMk/>
          <pc:sldMk cId="3043610519" sldId="599"/>
        </pc:sldMkLst>
        <pc:spChg chg="mod">
          <ac:chgData name="Khattab, Sherif" userId="c83b1e15-36f3-4f46-aceb-05aac24c545e" providerId="ADAL" clId="{77B74AF2-9DFA-49BD-999D-227AA4AEFBEF}" dt="2023-02-23T17:18:38.945" v="42"/>
          <ac:spMkLst>
            <pc:docMk/>
            <pc:sldMk cId="3043610519" sldId="599"/>
            <ac:spMk id="2" creationId="{1E30EF80-237B-4976-8DB8-56559DC0E828}"/>
          </ac:spMkLst>
        </pc:spChg>
        <pc:spChg chg="add mod">
          <ac:chgData name="Khattab, Sherif" userId="c83b1e15-36f3-4f46-aceb-05aac24c545e" providerId="ADAL" clId="{77B74AF2-9DFA-49BD-999D-227AA4AEFBEF}" dt="2023-02-23T17:25:40.510" v="570" actId="1076"/>
          <ac:spMkLst>
            <pc:docMk/>
            <pc:sldMk cId="3043610519" sldId="599"/>
            <ac:spMk id="6" creationId="{2841918C-6A75-85AC-29B0-7188611007AD}"/>
          </ac:spMkLst>
        </pc:spChg>
        <pc:spChg chg="add mod">
          <ac:chgData name="Khattab, Sherif" userId="c83b1e15-36f3-4f46-aceb-05aac24c545e" providerId="ADAL" clId="{77B74AF2-9DFA-49BD-999D-227AA4AEFBEF}" dt="2023-02-23T17:25:49.329" v="574" actId="1076"/>
          <ac:spMkLst>
            <pc:docMk/>
            <pc:sldMk cId="3043610519" sldId="599"/>
            <ac:spMk id="8" creationId="{1E7EC9A5-A38E-7E56-0873-FC440448F681}"/>
          </ac:spMkLst>
        </pc:spChg>
        <pc:spChg chg="add mod">
          <ac:chgData name="Khattab, Sherif" userId="c83b1e15-36f3-4f46-aceb-05aac24c545e" providerId="ADAL" clId="{77B74AF2-9DFA-49BD-999D-227AA4AEFBEF}" dt="2023-02-23T17:26:19.933" v="583" actId="14100"/>
          <ac:spMkLst>
            <pc:docMk/>
            <pc:sldMk cId="3043610519" sldId="599"/>
            <ac:spMk id="9" creationId="{642760C8-B864-DBF9-FEE5-120DB3F71D47}"/>
          </ac:spMkLst>
        </pc:spChg>
        <pc:spChg chg="add del mod">
          <ac:chgData name="Khattab, Sherif" userId="c83b1e15-36f3-4f46-aceb-05aac24c545e" providerId="ADAL" clId="{77B74AF2-9DFA-49BD-999D-227AA4AEFBEF}" dt="2023-02-23T17:26:00.259" v="577" actId="478"/>
          <ac:spMkLst>
            <pc:docMk/>
            <pc:sldMk cId="3043610519" sldId="599"/>
            <ac:spMk id="10" creationId="{AB0F1870-2E42-49A4-20DB-C53597376838}"/>
          </ac:spMkLst>
        </pc:spChg>
        <pc:spChg chg="add mod">
          <ac:chgData name="Khattab, Sherif" userId="c83b1e15-36f3-4f46-aceb-05aac24c545e" providerId="ADAL" clId="{77B74AF2-9DFA-49BD-999D-227AA4AEFBEF}" dt="2023-02-23T17:26:27.738" v="587" actId="14100"/>
          <ac:spMkLst>
            <pc:docMk/>
            <pc:sldMk cId="3043610519" sldId="599"/>
            <ac:spMk id="11" creationId="{C73DFA1F-6A52-DFFF-8CE6-22CFD6E9724A}"/>
          </ac:spMkLst>
        </pc:spChg>
        <pc:spChg chg="add mod">
          <ac:chgData name="Khattab, Sherif" userId="c83b1e15-36f3-4f46-aceb-05aac24c545e" providerId="ADAL" clId="{77B74AF2-9DFA-49BD-999D-227AA4AEFBEF}" dt="2023-02-23T17:26:43.843" v="593" actId="14100"/>
          <ac:spMkLst>
            <pc:docMk/>
            <pc:sldMk cId="3043610519" sldId="599"/>
            <ac:spMk id="12" creationId="{6BAE49E1-9B52-2F08-6CD6-195B9EFD30A3}"/>
          </ac:spMkLst>
        </pc:spChg>
        <pc:spChg chg="add mod">
          <ac:chgData name="Khattab, Sherif" userId="c83b1e15-36f3-4f46-aceb-05aac24c545e" providerId="ADAL" clId="{77B74AF2-9DFA-49BD-999D-227AA4AEFBEF}" dt="2023-02-23T17:26:52.774" v="597" actId="14100"/>
          <ac:spMkLst>
            <pc:docMk/>
            <pc:sldMk cId="3043610519" sldId="599"/>
            <ac:spMk id="13" creationId="{3FDD56D3-729F-1A74-D773-1C352CD4BB11}"/>
          </ac:spMkLst>
        </pc:spChg>
        <pc:picChg chg="mod">
          <ac:chgData name="Khattab, Sherif" userId="c83b1e15-36f3-4f46-aceb-05aac24c545e" providerId="ADAL" clId="{77B74AF2-9DFA-49BD-999D-227AA4AEFBEF}" dt="2023-02-23T17:22:51.769" v="261" actId="1076"/>
          <ac:picMkLst>
            <pc:docMk/>
            <pc:sldMk cId="3043610519" sldId="599"/>
            <ac:picMk id="7" creationId="{42B8B6F8-87F3-49A7-9B45-E2EBAC6FDAAE}"/>
          </ac:picMkLst>
        </pc:picChg>
      </pc:sldChg>
      <pc:sldChg chg="add del">
        <pc:chgData name="Khattab, Sherif" userId="c83b1e15-36f3-4f46-aceb-05aac24c545e" providerId="ADAL" clId="{77B74AF2-9DFA-49BD-999D-227AA4AEFBEF}" dt="2023-02-23T17:30:19.725" v="701" actId="47"/>
        <pc:sldMkLst>
          <pc:docMk/>
          <pc:sldMk cId="1749704373" sldId="600"/>
        </pc:sldMkLst>
      </pc:sldChg>
      <pc:sldChg chg="add del">
        <pc:chgData name="Khattab, Sherif" userId="c83b1e15-36f3-4f46-aceb-05aac24c545e" providerId="ADAL" clId="{77B74AF2-9DFA-49BD-999D-227AA4AEFBEF}" dt="2023-02-23T17:30:24.232" v="702" actId="47"/>
        <pc:sldMkLst>
          <pc:docMk/>
          <pc:sldMk cId="3206453647" sldId="601"/>
        </pc:sldMkLst>
      </pc:sldChg>
      <pc:sldChg chg="addSp delSp modSp add del mod">
        <pc:chgData name="Khattab, Sherif" userId="c83b1e15-36f3-4f46-aceb-05aac24c545e" providerId="ADAL" clId="{77B74AF2-9DFA-49BD-999D-227AA4AEFBEF}" dt="2023-02-23T18:57:22.676" v="797" actId="1076"/>
        <pc:sldMkLst>
          <pc:docMk/>
          <pc:sldMk cId="2828430435" sldId="602"/>
        </pc:sldMkLst>
        <pc:spChg chg="mod">
          <ac:chgData name="Khattab, Sherif" userId="c83b1e15-36f3-4f46-aceb-05aac24c545e" providerId="ADAL" clId="{77B74AF2-9DFA-49BD-999D-227AA4AEFBEF}" dt="2023-02-23T18:55:43.355" v="728" actId="20577"/>
          <ac:spMkLst>
            <pc:docMk/>
            <pc:sldMk cId="2828430435" sldId="602"/>
            <ac:spMk id="2" creationId="{3AF6C6BC-021C-455A-A871-1DEC631127E9}"/>
          </ac:spMkLst>
        </pc:spChg>
        <pc:spChg chg="mod">
          <ac:chgData name="Khattab, Sherif" userId="c83b1e15-36f3-4f46-aceb-05aac24c545e" providerId="ADAL" clId="{77B74AF2-9DFA-49BD-999D-227AA4AEFBEF}" dt="2023-02-23T18:56:16.368" v="778" actId="20577"/>
          <ac:spMkLst>
            <pc:docMk/>
            <pc:sldMk cId="2828430435" sldId="602"/>
            <ac:spMk id="3" creationId="{567DF957-D16D-40F2-BF49-46305040FDD8}"/>
          </ac:spMkLst>
        </pc:spChg>
        <pc:picChg chg="add mod modCrop">
          <ac:chgData name="Khattab, Sherif" userId="c83b1e15-36f3-4f46-aceb-05aac24c545e" providerId="ADAL" clId="{77B74AF2-9DFA-49BD-999D-227AA4AEFBEF}" dt="2023-02-23T18:57:22.676" v="797" actId="1076"/>
          <ac:picMkLst>
            <pc:docMk/>
            <pc:sldMk cId="2828430435" sldId="602"/>
            <ac:picMk id="6" creationId="{7D7A09BB-9CD2-5806-45EC-450212488257}"/>
          </ac:picMkLst>
        </pc:picChg>
        <pc:picChg chg="del mod modCrop">
          <ac:chgData name="Khattab, Sherif" userId="c83b1e15-36f3-4f46-aceb-05aac24c545e" providerId="ADAL" clId="{77B74AF2-9DFA-49BD-999D-227AA4AEFBEF}" dt="2023-02-23T18:57:20.898" v="796" actId="478"/>
          <ac:picMkLst>
            <pc:docMk/>
            <pc:sldMk cId="2828430435" sldId="602"/>
            <ac:picMk id="7" creationId="{7CD1CDD8-D760-4928-A96D-4D692802B706}"/>
          </ac:picMkLst>
        </pc:picChg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1377651607" sldId="603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1917878205" sldId="604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3693182178" sldId="605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3115630515" sldId="606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1670379455" sldId="607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3390924536" sldId="608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388662114" sldId="609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86902699" sldId="610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1747732605" sldId="611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1938775688" sldId="612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3925931934" sldId="613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3283012382" sldId="614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68515591" sldId="615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1287194210" sldId="616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3311359803" sldId="617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2378700803" sldId="618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3036780415" sldId="619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868814156" sldId="620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1099529074" sldId="621"/>
        </pc:sldMkLst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1779653332" sldId="622"/>
        </pc:sldMkLst>
      </pc:sldChg>
      <pc:sldChg chg="del">
        <pc:chgData name="Khattab, Sherif" userId="c83b1e15-36f3-4f46-aceb-05aac24c545e" providerId="ADAL" clId="{77B74AF2-9DFA-49BD-999D-227AA4AEFBEF}" dt="2023-02-23T17:18:01.552" v="26" actId="47"/>
        <pc:sldMkLst>
          <pc:docMk/>
          <pc:sldMk cId="3430690568" sldId="625"/>
        </pc:sldMkLst>
      </pc:sldChg>
      <pc:sldChg chg="modSp add del mod modAnim">
        <pc:chgData name="Khattab, Sherif" userId="c83b1e15-36f3-4f46-aceb-05aac24c545e" providerId="ADAL" clId="{77B74AF2-9DFA-49BD-999D-227AA4AEFBEF}" dt="2023-02-23T17:29:18.178" v="700" actId="1076"/>
        <pc:sldMkLst>
          <pc:docMk/>
          <pc:sldMk cId="3510909355" sldId="625"/>
        </pc:sldMkLst>
        <pc:spChg chg="mod">
          <ac:chgData name="Khattab, Sherif" userId="c83b1e15-36f3-4f46-aceb-05aac24c545e" providerId="ADAL" clId="{77B74AF2-9DFA-49BD-999D-227AA4AEFBEF}" dt="2023-02-23T17:29:18.178" v="700" actId="1076"/>
          <ac:spMkLst>
            <pc:docMk/>
            <pc:sldMk cId="3510909355" sldId="625"/>
            <ac:spMk id="3" creationId="{68AB7077-69EC-42F4-8819-ACF0822AEA66}"/>
          </ac:spMkLst>
        </pc:spChg>
        <pc:spChg chg="mod">
          <ac:chgData name="Khattab, Sherif" userId="c83b1e15-36f3-4f46-aceb-05aac24c545e" providerId="ADAL" clId="{77B74AF2-9DFA-49BD-999D-227AA4AEFBEF}" dt="2023-02-23T17:28:20.615" v="681" actId="20577"/>
          <ac:spMkLst>
            <pc:docMk/>
            <pc:sldMk cId="3510909355" sldId="625"/>
            <ac:spMk id="5" creationId="{AFF2CA43-8B5C-49E4-8447-BD57003F82F1}"/>
          </ac:spMkLst>
        </pc:spChg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310650595" sldId="626"/>
        </pc:sldMkLst>
      </pc:sldChg>
      <pc:sldChg chg="del">
        <pc:chgData name="Khattab, Sherif" userId="c83b1e15-36f3-4f46-aceb-05aac24c545e" providerId="ADAL" clId="{77B74AF2-9DFA-49BD-999D-227AA4AEFBEF}" dt="2023-02-23T17:18:00.865" v="25" actId="47"/>
        <pc:sldMkLst>
          <pc:docMk/>
          <pc:sldMk cId="2211750074" sldId="626"/>
        </pc:sldMkLst>
      </pc:sldChg>
      <pc:sldChg chg="modSp new mod">
        <pc:chgData name="Khattab, Sherif" userId="c83b1e15-36f3-4f46-aceb-05aac24c545e" providerId="ADAL" clId="{77B74AF2-9DFA-49BD-999D-227AA4AEFBEF}" dt="2023-02-23T17:18:10.755" v="38"/>
        <pc:sldMkLst>
          <pc:docMk/>
          <pc:sldMk cId="342155373" sldId="634"/>
        </pc:sldMkLst>
        <pc:spChg chg="mod">
          <ac:chgData name="Khattab, Sherif" userId="c83b1e15-36f3-4f46-aceb-05aac24c545e" providerId="ADAL" clId="{77B74AF2-9DFA-49BD-999D-227AA4AEFBEF}" dt="2023-02-23T17:18:09.457" v="37" actId="5793"/>
          <ac:spMkLst>
            <pc:docMk/>
            <pc:sldMk cId="342155373" sldId="634"/>
            <ac:spMk id="2" creationId="{083512A9-65BA-3B95-7B14-FFAB980083F6}"/>
          </ac:spMkLst>
        </pc:spChg>
        <pc:spChg chg="mod">
          <ac:chgData name="Khattab, Sherif" userId="c83b1e15-36f3-4f46-aceb-05aac24c545e" providerId="ADAL" clId="{77B74AF2-9DFA-49BD-999D-227AA4AEFBEF}" dt="2023-02-23T17:18:10.755" v="38"/>
          <ac:spMkLst>
            <pc:docMk/>
            <pc:sldMk cId="342155373" sldId="634"/>
            <ac:spMk id="3" creationId="{8391D7D7-FF4F-242D-B322-DB43BA73F123}"/>
          </ac:spMkLst>
        </pc:spChg>
      </pc:sldChg>
      <pc:sldChg chg="add del">
        <pc:chgData name="Khattab, Sherif" userId="c83b1e15-36f3-4f46-aceb-05aac24c545e" providerId="ADAL" clId="{77B74AF2-9DFA-49BD-999D-227AA4AEFBEF}" dt="2023-02-23T17:20:50.919" v="45" actId="47"/>
        <pc:sldMkLst>
          <pc:docMk/>
          <pc:sldMk cId="2766677642" sldId="635"/>
        </pc:sldMkLst>
      </pc:sldChg>
      <pc:sldChg chg="modSp add del mod">
        <pc:chgData name="Khattab, Sherif" userId="c83b1e15-36f3-4f46-aceb-05aac24c545e" providerId="ADAL" clId="{77B74AF2-9DFA-49BD-999D-227AA4AEFBEF}" dt="2023-02-23T17:27:46.051" v="678" actId="113"/>
        <pc:sldMkLst>
          <pc:docMk/>
          <pc:sldMk cId="3634502600" sldId="636"/>
        </pc:sldMkLst>
        <pc:spChg chg="mod">
          <ac:chgData name="Khattab, Sherif" userId="c83b1e15-36f3-4f46-aceb-05aac24c545e" providerId="ADAL" clId="{77B74AF2-9DFA-49BD-999D-227AA4AEFBEF}" dt="2023-02-23T17:27:46.051" v="678" actId="113"/>
          <ac:spMkLst>
            <pc:docMk/>
            <pc:sldMk cId="3634502600" sldId="636"/>
            <ac:spMk id="3" creationId="{CF123ADA-0FC4-4A20-B632-FE9CDF3FAA2F}"/>
          </ac:spMkLst>
        </pc:spChg>
      </pc:sldChg>
      <pc:sldChg chg="add del">
        <pc:chgData name="Khattab, Sherif" userId="c83b1e15-36f3-4f46-aceb-05aac24c545e" providerId="ADAL" clId="{77B74AF2-9DFA-49BD-999D-227AA4AEFBEF}" dt="2023-02-23T17:18:39.267" v="43"/>
        <pc:sldMkLst>
          <pc:docMk/>
          <pc:sldMk cId="1564615938" sldId="637"/>
        </pc:sldMkLst>
      </pc:sldChg>
      <pc:sldChg chg="add">
        <pc:chgData name="Khattab, Sherif" userId="c83b1e15-36f3-4f46-aceb-05aac24c545e" providerId="ADAL" clId="{77B74AF2-9DFA-49BD-999D-227AA4AEFBEF}" dt="2023-02-23T17:18:39.267" v="43"/>
        <pc:sldMkLst>
          <pc:docMk/>
          <pc:sldMk cId="2765079122" sldId="638"/>
        </pc:sldMkLst>
      </pc:sldChg>
      <pc:sldChg chg="add del">
        <pc:chgData name="Khattab, Sherif" userId="c83b1e15-36f3-4f46-aceb-05aac24c545e" providerId="ADAL" clId="{77B74AF2-9DFA-49BD-999D-227AA4AEFBEF}" dt="2023-02-23T17:18:38.945" v="42"/>
        <pc:sldMkLst>
          <pc:docMk/>
          <pc:sldMk cId="3286737197" sldId="638"/>
        </pc:sldMkLst>
      </pc:sldChg>
      <pc:sldChg chg="modSp new mod modAnim">
        <pc:chgData name="Khattab, Sherif" userId="c83b1e15-36f3-4f46-aceb-05aac24c545e" providerId="ADAL" clId="{77B74AF2-9DFA-49BD-999D-227AA4AEFBEF}" dt="2023-02-23T17:24:37.792" v="556" actId="20577"/>
        <pc:sldMkLst>
          <pc:docMk/>
          <pc:sldMk cId="526919512" sldId="639"/>
        </pc:sldMkLst>
        <pc:spChg chg="mod">
          <ac:chgData name="Khattab, Sherif" userId="c83b1e15-36f3-4f46-aceb-05aac24c545e" providerId="ADAL" clId="{77B74AF2-9DFA-49BD-999D-227AA4AEFBEF}" dt="2023-02-23T17:21:52.327" v="98" actId="404"/>
          <ac:spMkLst>
            <pc:docMk/>
            <pc:sldMk cId="526919512" sldId="639"/>
            <ac:spMk id="2" creationId="{DE2B208D-A1B6-022B-902F-492DA5204090}"/>
          </ac:spMkLst>
        </pc:spChg>
        <pc:spChg chg="mod">
          <ac:chgData name="Khattab, Sherif" userId="c83b1e15-36f3-4f46-aceb-05aac24c545e" providerId="ADAL" clId="{77B74AF2-9DFA-49BD-999D-227AA4AEFBEF}" dt="2023-02-23T17:24:37.792" v="556" actId="20577"/>
          <ac:spMkLst>
            <pc:docMk/>
            <pc:sldMk cId="526919512" sldId="639"/>
            <ac:spMk id="3" creationId="{F43957FF-D47C-4D45-855C-5B309F5CF2D9}"/>
          </ac:spMkLst>
        </pc:spChg>
      </pc:sldChg>
      <pc:sldChg chg="modSp add mod modAnim">
        <pc:chgData name="Khattab, Sherif" userId="c83b1e15-36f3-4f46-aceb-05aac24c545e" providerId="ADAL" clId="{77B74AF2-9DFA-49BD-999D-227AA4AEFBEF}" dt="2023-02-23T17:27:31.521" v="677" actId="1076"/>
        <pc:sldMkLst>
          <pc:docMk/>
          <pc:sldMk cId="1081695187" sldId="640"/>
        </pc:sldMkLst>
        <pc:spChg chg="mod">
          <ac:chgData name="Khattab, Sherif" userId="c83b1e15-36f3-4f46-aceb-05aac24c545e" providerId="ADAL" clId="{77B74AF2-9DFA-49BD-999D-227AA4AEFBEF}" dt="2023-02-23T17:27:20.749" v="675" actId="20577"/>
          <ac:spMkLst>
            <pc:docMk/>
            <pc:sldMk cId="1081695187" sldId="640"/>
            <ac:spMk id="3" creationId="{039B2AEC-3EAD-40DE-8348-20C829A84C41}"/>
          </ac:spMkLst>
        </pc:spChg>
        <pc:picChg chg="mod">
          <ac:chgData name="Khattab, Sherif" userId="c83b1e15-36f3-4f46-aceb-05aac24c545e" providerId="ADAL" clId="{77B74AF2-9DFA-49BD-999D-227AA4AEFBEF}" dt="2023-02-23T17:27:31.521" v="677" actId="1076"/>
          <ac:picMkLst>
            <pc:docMk/>
            <pc:sldMk cId="1081695187" sldId="640"/>
            <ac:picMk id="7" creationId="{42B8B6F8-87F3-49A7-9B45-E2EBAC6FDAAE}"/>
          </ac:picMkLst>
        </pc:picChg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2766677642" sldId="640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1889463480" sldId="641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2678571284" sldId="642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3381140095" sldId="643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2970243775" sldId="644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3096113971" sldId="645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3786068448" sldId="646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2662776389" sldId="647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3046339744" sldId="648"/>
        </pc:sldMkLst>
      </pc:sldChg>
      <pc:sldChg chg="modSp add del mod">
        <pc:chgData name="Khattab, Sherif" userId="c83b1e15-36f3-4f46-aceb-05aac24c545e" providerId="ADAL" clId="{77B74AF2-9DFA-49BD-999D-227AA4AEFBEF}" dt="2023-02-23T17:25:11.611" v="560"/>
        <pc:sldMkLst>
          <pc:docMk/>
          <pc:sldMk cId="2387529986" sldId="649"/>
        </pc:sldMkLst>
        <pc:spChg chg="mod">
          <ac:chgData name="Khattab, Sherif" userId="c83b1e15-36f3-4f46-aceb-05aac24c545e" providerId="ADAL" clId="{77B74AF2-9DFA-49BD-999D-227AA4AEFBEF}" dt="2023-02-23T17:25:11.611" v="560"/>
          <ac:spMkLst>
            <pc:docMk/>
            <pc:sldMk cId="2387529986" sldId="649"/>
            <ac:spMk id="2" creationId="{86D56F92-0E02-42B5-88E9-7DEEF9EB865D}"/>
          </ac:spMkLst>
        </pc:spChg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1040979176" sldId="650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3938544478" sldId="651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3787538611" sldId="652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1337111343" sldId="653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3715752567" sldId="654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2099357545" sldId="655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2915633449" sldId="656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2132716174" sldId="657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2007714191" sldId="658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2914095737" sldId="659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1472090173" sldId="660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2509374130" sldId="661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1900861596" sldId="662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4204669006" sldId="663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4168533620" sldId="664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1695319819" sldId="665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1027833137" sldId="666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2421508441" sldId="667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578367528" sldId="668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1042310384" sldId="669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1864059341" sldId="670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1263914406" sldId="671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3351958145" sldId="672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1391094576" sldId="673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637914904" sldId="674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3930547650" sldId="675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3574646315" sldId="676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3633176973" sldId="677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3077686007" sldId="678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2671483513" sldId="679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1992434517" sldId="680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234105128" sldId="681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361960032" sldId="682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1828716496" sldId="683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3974564154" sldId="684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3512535129" sldId="685"/>
        </pc:sldMkLst>
      </pc:sldChg>
      <pc:sldChg chg="add del">
        <pc:chgData name="Khattab, Sherif" userId="c83b1e15-36f3-4f46-aceb-05aac24c545e" providerId="ADAL" clId="{77B74AF2-9DFA-49BD-999D-227AA4AEFBEF}" dt="2023-02-23T17:25:11.611" v="560"/>
        <pc:sldMkLst>
          <pc:docMk/>
          <pc:sldMk cId="190779977" sldId="686"/>
        </pc:sldMkLst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081F0F81-EB99-164F-98E9-6807BCC5CFAE}"/>
    <pc:docChg chg="modSld">
      <pc:chgData name="Khattab, Sherif" userId="c83b1e15-36f3-4f46-aceb-05aac24c545e" providerId="ADAL" clId="{081F0F81-EB99-164F-98E9-6807BCC5CFAE}" dt="2021-09-01T06:17:04.309" v="0"/>
      <pc:docMkLst>
        <pc:docMk/>
      </pc:docMkLst>
      <pc:sldChg chg="modSp">
        <pc:chgData name="Khattab, Sherif" userId="c83b1e15-36f3-4f46-aceb-05aac24c545e" providerId="ADAL" clId="{081F0F81-EB99-164F-98E9-6807BCC5CFAE}" dt="2021-09-01T06:17:04.309" v="0"/>
        <pc:sldMkLst>
          <pc:docMk/>
          <pc:sldMk cId="1330366002" sldId="454"/>
        </pc:sldMkLst>
        <pc:spChg chg="mod">
          <ac:chgData name="Khattab, Sherif" userId="c83b1e15-36f3-4f46-aceb-05aac24c545e" providerId="ADAL" clId="{081F0F81-EB99-164F-98E9-6807BCC5CFAE}" dt="2021-09-01T06:17:04.309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Khattab, Sherif" userId="c83b1e15-36f3-4f46-aceb-05aac24c545e" providerId="ADAL" clId="{2F5CFE83-EFA6-4B71-BFFF-032BB5956E3D}"/>
    <pc:docChg chg="undo custSel addSld delSld modSld sldOrd delMainMaster">
      <pc:chgData name="Khattab, Sherif" userId="c83b1e15-36f3-4f46-aceb-05aac24c545e" providerId="ADAL" clId="{2F5CFE83-EFA6-4B71-BFFF-032BB5956E3D}" dt="2021-10-21T15:03:57.041" v="307" actId="478"/>
      <pc:docMkLst>
        <pc:docMk/>
      </pc:docMkLst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3420719142" sldId="269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1920820884" sldId="273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2017417480" sldId="277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2773510753" sldId="280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171235497" sldId="283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2099089282" sldId="284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1136622862" sldId="285"/>
        </pc:sldMkLst>
      </pc:sldChg>
      <pc:sldChg chg="add">
        <pc:chgData name="Khattab, Sherif" userId="c83b1e15-36f3-4f46-aceb-05aac24c545e" providerId="ADAL" clId="{2F5CFE83-EFA6-4B71-BFFF-032BB5956E3D}" dt="2021-10-19T16:09:54.625" v="1"/>
        <pc:sldMkLst>
          <pc:docMk/>
          <pc:sldMk cId="1032220564" sldId="287"/>
        </pc:sldMkLst>
      </pc:sldChg>
      <pc:sldChg chg="add">
        <pc:chgData name="Khattab, Sherif" userId="c83b1e15-36f3-4f46-aceb-05aac24c545e" providerId="ADAL" clId="{2F5CFE83-EFA6-4B71-BFFF-032BB5956E3D}" dt="2021-10-19T16:09:54.625" v="1"/>
        <pc:sldMkLst>
          <pc:docMk/>
          <pc:sldMk cId="1268007695" sldId="288"/>
        </pc:sldMkLst>
      </pc:sldChg>
      <pc:sldChg chg="add">
        <pc:chgData name="Khattab, Sherif" userId="c83b1e15-36f3-4f46-aceb-05aac24c545e" providerId="ADAL" clId="{2F5CFE83-EFA6-4B71-BFFF-032BB5956E3D}" dt="2021-10-19T16:09:54.625" v="1"/>
        <pc:sldMkLst>
          <pc:docMk/>
          <pc:sldMk cId="463012687" sldId="289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442392580" sldId="290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574001865" sldId="464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117329803" sldId="466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3643915362" sldId="467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1593910045" sldId="468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3392020218" sldId="469"/>
        </pc:sldMkLst>
      </pc:sldChg>
      <pc:sldChg chg="add del ord">
        <pc:chgData name="Khattab, Sherif" userId="c83b1e15-36f3-4f46-aceb-05aac24c545e" providerId="ADAL" clId="{2F5CFE83-EFA6-4B71-BFFF-032BB5956E3D}" dt="2021-10-21T15:00:11.696" v="290" actId="47"/>
        <pc:sldMkLst>
          <pc:docMk/>
          <pc:sldMk cId="1215068544" sldId="470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1416205421" sldId="473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2922282012" sldId="474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4191706530" sldId="475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1155444083" sldId="476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2699784146" sldId="477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3905532786" sldId="478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1298367991" sldId="479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1218690417" sldId="480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4050025745" sldId="481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3033252372" sldId="483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892110939" sldId="484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1412671351" sldId="485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236669778" sldId="486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2F5CFE83-EFA6-4B71-BFFF-032BB5956E3D}" dt="2021-10-20T16:41:05.743" v="287"/>
        <pc:sldMkLst>
          <pc:docMk/>
          <pc:sldMk cId="702367729" sldId="496"/>
        </pc:sldMkLst>
        <pc:spChg chg="mod">
          <ac:chgData name="Khattab, Sherif" userId="c83b1e15-36f3-4f46-aceb-05aac24c545e" providerId="ADAL" clId="{2F5CFE83-EFA6-4B71-BFFF-032BB5956E3D}" dt="2021-10-19T16:10:56.651" v="3" actId="6549"/>
          <ac:spMkLst>
            <pc:docMk/>
            <pc:sldMk cId="702367729" sldId="496"/>
            <ac:spMk id="3" creationId="{2466C52D-9A48-4683-BE7F-268D8DB7FAAD}"/>
          </ac:spMkLst>
        </pc:spChg>
      </pc:sldChg>
      <pc:sldChg chg="modSp add del mod modAnim">
        <pc:chgData name="Khattab, Sherif" userId="c83b1e15-36f3-4f46-aceb-05aac24c545e" providerId="ADAL" clId="{2F5CFE83-EFA6-4B71-BFFF-032BB5956E3D}" dt="2021-10-20T16:39:50.295" v="275"/>
        <pc:sldMkLst>
          <pc:docMk/>
          <pc:sldMk cId="4202616107" sldId="500"/>
        </pc:sldMkLst>
        <pc:spChg chg="mod">
          <ac:chgData name="Khattab, Sherif" userId="c83b1e15-36f3-4f46-aceb-05aac24c545e" providerId="ADAL" clId="{2F5CFE83-EFA6-4B71-BFFF-032BB5956E3D}" dt="2021-10-19T16:22:50.979" v="26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F5CFE83-EFA6-4B71-BFFF-032BB5956E3D}" dt="2021-10-19T16:23:36.078" v="272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 add del mod">
        <pc:chgData name="Khattab, Sherif" userId="c83b1e15-36f3-4f46-aceb-05aac24c545e" providerId="ADAL" clId="{2F5CFE83-EFA6-4B71-BFFF-032BB5956E3D}" dt="2021-10-19T16:11:38.115" v="106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F5CFE83-EFA6-4B71-BFFF-032BB5956E3D}" dt="2021-10-19T16:11:38.115" v="106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3652489610" sldId="506"/>
        </pc:sldMkLst>
      </pc:sldChg>
      <pc:sldChg chg="add">
        <pc:chgData name="Khattab, Sherif" userId="c83b1e15-36f3-4f46-aceb-05aac24c545e" providerId="ADAL" clId="{2F5CFE83-EFA6-4B71-BFFF-032BB5956E3D}" dt="2021-10-19T16:09:54.625" v="1"/>
        <pc:sldMkLst>
          <pc:docMk/>
          <pc:sldMk cId="2987249071" sldId="523"/>
        </pc:sldMkLst>
      </pc:sldChg>
      <pc:sldChg chg="add">
        <pc:chgData name="Khattab, Sherif" userId="c83b1e15-36f3-4f46-aceb-05aac24c545e" providerId="ADAL" clId="{2F5CFE83-EFA6-4B71-BFFF-032BB5956E3D}" dt="2021-10-19T16:09:54.625" v="1"/>
        <pc:sldMkLst>
          <pc:docMk/>
          <pc:sldMk cId="1810255753" sldId="524"/>
        </pc:sldMkLst>
      </pc:sldChg>
      <pc:sldChg chg="add">
        <pc:chgData name="Khattab, Sherif" userId="c83b1e15-36f3-4f46-aceb-05aac24c545e" providerId="ADAL" clId="{2F5CFE83-EFA6-4B71-BFFF-032BB5956E3D}" dt="2021-10-19T16:09:54.625" v="1"/>
        <pc:sldMkLst>
          <pc:docMk/>
          <pc:sldMk cId="1613586742" sldId="525"/>
        </pc:sldMkLst>
      </pc:sldChg>
      <pc:sldChg chg="add">
        <pc:chgData name="Khattab, Sherif" userId="c83b1e15-36f3-4f46-aceb-05aac24c545e" providerId="ADAL" clId="{2F5CFE83-EFA6-4B71-BFFF-032BB5956E3D}" dt="2021-10-19T16:09:54.625" v="1"/>
        <pc:sldMkLst>
          <pc:docMk/>
          <pc:sldMk cId="1883276906" sldId="526"/>
        </pc:sldMkLst>
      </pc:sldChg>
      <pc:sldChg chg="add">
        <pc:chgData name="Khattab, Sherif" userId="c83b1e15-36f3-4f46-aceb-05aac24c545e" providerId="ADAL" clId="{2F5CFE83-EFA6-4B71-BFFF-032BB5956E3D}" dt="2021-10-19T16:09:54.625" v="1"/>
        <pc:sldMkLst>
          <pc:docMk/>
          <pc:sldMk cId="725852215" sldId="527"/>
        </pc:sldMkLst>
      </pc:sldChg>
      <pc:sldChg chg="add">
        <pc:chgData name="Khattab, Sherif" userId="c83b1e15-36f3-4f46-aceb-05aac24c545e" providerId="ADAL" clId="{2F5CFE83-EFA6-4B71-BFFF-032BB5956E3D}" dt="2021-10-19T16:09:54.625" v="1"/>
        <pc:sldMkLst>
          <pc:docMk/>
          <pc:sldMk cId="2733511410" sldId="528"/>
        </pc:sldMkLst>
      </pc:sldChg>
      <pc:sldChg chg="add">
        <pc:chgData name="Khattab, Sherif" userId="c83b1e15-36f3-4f46-aceb-05aac24c545e" providerId="ADAL" clId="{2F5CFE83-EFA6-4B71-BFFF-032BB5956E3D}" dt="2021-10-19T16:09:54.625" v="1"/>
        <pc:sldMkLst>
          <pc:docMk/>
          <pc:sldMk cId="2369676605" sldId="529"/>
        </pc:sldMkLst>
      </pc:sldChg>
      <pc:sldChg chg="add">
        <pc:chgData name="Khattab, Sherif" userId="c83b1e15-36f3-4f46-aceb-05aac24c545e" providerId="ADAL" clId="{2F5CFE83-EFA6-4B71-BFFF-032BB5956E3D}" dt="2021-10-19T16:09:54.625" v="1"/>
        <pc:sldMkLst>
          <pc:docMk/>
          <pc:sldMk cId="2849079961" sldId="530"/>
        </pc:sldMkLst>
      </pc:sldChg>
      <pc:sldChg chg="add">
        <pc:chgData name="Khattab, Sherif" userId="c83b1e15-36f3-4f46-aceb-05aac24c545e" providerId="ADAL" clId="{2F5CFE83-EFA6-4B71-BFFF-032BB5956E3D}" dt="2021-10-19T16:09:54.625" v="1"/>
        <pc:sldMkLst>
          <pc:docMk/>
          <pc:sldMk cId="198862008" sldId="531"/>
        </pc:sldMkLst>
      </pc:sldChg>
      <pc:sldChg chg="add">
        <pc:chgData name="Khattab, Sherif" userId="c83b1e15-36f3-4f46-aceb-05aac24c545e" providerId="ADAL" clId="{2F5CFE83-EFA6-4B71-BFFF-032BB5956E3D}" dt="2021-10-19T16:09:54.625" v="1"/>
        <pc:sldMkLst>
          <pc:docMk/>
          <pc:sldMk cId="3242586881" sldId="532"/>
        </pc:sldMkLst>
      </pc:sldChg>
      <pc:sldChg chg="add">
        <pc:chgData name="Khattab, Sherif" userId="c83b1e15-36f3-4f46-aceb-05aac24c545e" providerId="ADAL" clId="{2F5CFE83-EFA6-4B71-BFFF-032BB5956E3D}" dt="2021-10-19T16:09:54.625" v="1"/>
        <pc:sldMkLst>
          <pc:docMk/>
          <pc:sldMk cId="202149894" sldId="533"/>
        </pc:sldMkLst>
      </pc:sldChg>
      <pc:sldChg chg="add">
        <pc:chgData name="Khattab, Sherif" userId="c83b1e15-36f3-4f46-aceb-05aac24c545e" providerId="ADAL" clId="{2F5CFE83-EFA6-4B71-BFFF-032BB5956E3D}" dt="2021-10-19T16:09:54.625" v="1"/>
        <pc:sldMkLst>
          <pc:docMk/>
          <pc:sldMk cId="1862553252" sldId="534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2560037637" sldId="535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2261657990" sldId="536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3968698010" sldId="537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2645502707" sldId="538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2730445920" sldId="539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2782470152" sldId="540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2036122529" sldId="541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3103852141" sldId="542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3587680791" sldId="543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2971477576" sldId="544"/>
        </pc:sldMkLst>
      </pc:sldChg>
      <pc:sldChg chg="delSp add modAnim">
        <pc:chgData name="Khattab, Sherif" userId="c83b1e15-36f3-4f46-aceb-05aac24c545e" providerId="ADAL" clId="{2F5CFE83-EFA6-4B71-BFFF-032BB5956E3D}" dt="2021-10-21T15:00:53.098" v="292"/>
        <pc:sldMkLst>
          <pc:docMk/>
          <pc:sldMk cId="1621208385" sldId="545"/>
        </pc:sldMkLst>
        <pc:cxnChg chg="del">
          <ac:chgData name="Khattab, Sherif" userId="c83b1e15-36f3-4f46-aceb-05aac24c545e" providerId="ADAL" clId="{2F5CFE83-EFA6-4B71-BFFF-032BB5956E3D}" dt="2021-10-21T15:00:35.843" v="291" actId="478"/>
          <ac:cxnSpMkLst>
            <pc:docMk/>
            <pc:sldMk cId="1621208385" sldId="545"/>
            <ac:cxnSpMk id="28722" creationId="{83EC386E-60C3-4B0F-AAC6-1DEE298F26BA}"/>
          </ac:cxnSpMkLst>
        </pc:cxnChg>
      </pc:sldChg>
      <pc:sldChg chg="delSp modSp add">
        <pc:chgData name="Khattab, Sherif" userId="c83b1e15-36f3-4f46-aceb-05aac24c545e" providerId="ADAL" clId="{2F5CFE83-EFA6-4B71-BFFF-032BB5956E3D}" dt="2021-10-21T15:03:30.288" v="305" actId="14100"/>
        <pc:sldMkLst>
          <pc:docMk/>
          <pc:sldMk cId="563809780" sldId="546"/>
        </pc:sldMkLst>
        <pc:spChg chg="mod">
          <ac:chgData name="Khattab, Sherif" userId="c83b1e15-36f3-4f46-aceb-05aac24c545e" providerId="ADAL" clId="{2F5CFE83-EFA6-4B71-BFFF-032BB5956E3D}" dt="2021-10-21T15:03:18.580" v="303" actId="1076"/>
          <ac:spMkLst>
            <pc:docMk/>
            <pc:sldMk cId="563809780" sldId="546"/>
            <ac:spMk id="28718" creationId="{FC8D50AF-002E-470B-ACB9-7FB7BEB9E1FF}"/>
          </ac:spMkLst>
        </pc:spChg>
        <pc:cxnChg chg="del">
          <ac:chgData name="Khattab, Sherif" userId="c83b1e15-36f3-4f46-aceb-05aac24c545e" providerId="ADAL" clId="{2F5CFE83-EFA6-4B71-BFFF-032BB5956E3D}" dt="2021-10-21T15:01:14.904" v="293" actId="478"/>
          <ac:cxnSpMkLst>
            <pc:docMk/>
            <pc:sldMk cId="563809780" sldId="546"/>
            <ac:cxnSpMk id="28722" creationId="{83EC386E-60C3-4B0F-AAC6-1DEE298F26BA}"/>
          </ac:cxnSpMkLst>
        </pc:cxnChg>
        <pc:cxnChg chg="mod">
          <ac:chgData name="Khattab, Sherif" userId="c83b1e15-36f3-4f46-aceb-05aac24c545e" providerId="ADAL" clId="{2F5CFE83-EFA6-4B71-BFFF-032BB5956E3D}" dt="2021-10-21T15:03:30.288" v="305" actId="14100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Khattab, Sherif" userId="c83b1e15-36f3-4f46-aceb-05aac24c545e" providerId="ADAL" clId="{2F5CFE83-EFA6-4B71-BFFF-032BB5956E3D}" dt="2021-10-21T15:03:25.847" v="304" actId="14100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delSp modSp add modAnim">
        <pc:chgData name="Khattab, Sherif" userId="c83b1e15-36f3-4f46-aceb-05aac24c545e" providerId="ADAL" clId="{2F5CFE83-EFA6-4B71-BFFF-032BB5956E3D}" dt="2021-10-21T15:03:57.041" v="307" actId="478"/>
        <pc:sldMkLst>
          <pc:docMk/>
          <pc:sldMk cId="2982848977" sldId="547"/>
        </pc:sldMkLst>
        <pc:spChg chg="mod">
          <ac:chgData name="Khattab, Sherif" userId="c83b1e15-36f3-4f46-aceb-05aac24c545e" providerId="ADAL" clId="{2F5CFE83-EFA6-4B71-BFFF-032BB5956E3D}" dt="2021-10-21T15:02:29.576" v="295" actId="1076"/>
          <ac:spMkLst>
            <pc:docMk/>
            <pc:sldMk cId="2982848977" sldId="547"/>
            <ac:spMk id="28718" creationId="{FC8D50AF-002E-470B-ACB9-7FB7BEB9E1FF}"/>
          </ac:spMkLst>
        </pc:spChg>
        <pc:cxnChg chg="del">
          <ac:chgData name="Khattab, Sherif" userId="c83b1e15-36f3-4f46-aceb-05aac24c545e" providerId="ADAL" clId="{2F5CFE83-EFA6-4B71-BFFF-032BB5956E3D}" dt="2021-10-21T15:03:57.041" v="307" actId="478"/>
          <ac:cxnSpMkLst>
            <pc:docMk/>
            <pc:sldMk cId="2982848977" sldId="547"/>
            <ac:cxnSpMk id="28722" creationId="{83EC386E-60C3-4B0F-AAC6-1DEE298F26BA}"/>
          </ac:cxnSpMkLst>
        </pc:cxnChg>
        <pc:cxnChg chg="mod">
          <ac:chgData name="Khattab, Sherif" userId="c83b1e15-36f3-4f46-aceb-05aac24c545e" providerId="ADAL" clId="{2F5CFE83-EFA6-4B71-BFFF-032BB5956E3D}" dt="2021-10-21T15:02:32.393" v="296" actId="14100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Khattab, Sherif" userId="c83b1e15-36f3-4f46-aceb-05aac24c545e" providerId="ADAL" clId="{2F5CFE83-EFA6-4B71-BFFF-032BB5956E3D}" dt="2021-10-21T15:02:35.244" v="297" actId="14100"/>
          <ac:cxnSpMkLst>
            <pc:docMk/>
            <pc:sldMk cId="2982848977" sldId="547"/>
            <ac:cxnSpMk id="28726" creationId="{4F6EA0F1-1245-4403-9078-8889A1086600}"/>
          </ac:cxnSpMkLst>
        </pc:cxnChg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3106578269" sldId="548"/>
        </pc:sldMkLst>
      </pc:sldChg>
      <pc:sldChg chg="add del">
        <pc:chgData name="Khattab, Sherif" userId="c83b1e15-36f3-4f46-aceb-05aac24c545e" providerId="ADAL" clId="{2F5CFE83-EFA6-4B71-BFFF-032BB5956E3D}" dt="2021-10-19T16:12:38.593" v="111" actId="47"/>
        <pc:sldMkLst>
          <pc:docMk/>
          <pc:sldMk cId="1239345036" sldId="549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4026883250" sldId="550"/>
        </pc:sldMkLst>
      </pc:sldChg>
      <pc:sldChg chg="add ord">
        <pc:chgData name="Khattab, Sherif" userId="c83b1e15-36f3-4f46-aceb-05aac24c545e" providerId="ADAL" clId="{2F5CFE83-EFA6-4B71-BFFF-032BB5956E3D}" dt="2021-10-19T16:12:26.453" v="109"/>
        <pc:sldMkLst>
          <pc:docMk/>
          <pc:sldMk cId="2741972698" sldId="551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3111545709" sldId="552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486997367" sldId="553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2967156490" sldId="554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2768941197" sldId="588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1453902332" sldId="589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174284644" sldId="590"/>
        </pc:sldMkLst>
      </pc:sldChg>
      <pc:sldChg chg="del">
        <pc:chgData name="Khattab, Sherif" userId="c83b1e15-36f3-4f46-aceb-05aac24c545e" providerId="ADAL" clId="{2F5CFE83-EFA6-4B71-BFFF-032BB5956E3D}" dt="2021-10-21T15:00:11.696" v="290" actId="47"/>
        <pc:sldMkLst>
          <pc:docMk/>
          <pc:sldMk cId="3315090836" sldId="591"/>
        </pc:sldMkLst>
      </pc:sldChg>
      <pc:sldChg chg="add">
        <pc:chgData name="Khattab, Sherif" userId="c83b1e15-36f3-4f46-aceb-05aac24c545e" providerId="ADAL" clId="{2F5CFE83-EFA6-4B71-BFFF-032BB5956E3D}" dt="2021-10-19T16:09:29.101" v="0"/>
        <pc:sldMkLst>
          <pc:docMk/>
          <pc:sldMk cId="2901168676" sldId="592"/>
        </pc:sldMkLst>
      </pc:sldChg>
      <pc:sldChg chg="add del">
        <pc:chgData name="Khattab, Sherif" userId="c83b1e15-36f3-4f46-aceb-05aac24c545e" providerId="ADAL" clId="{2F5CFE83-EFA6-4B71-BFFF-032BB5956E3D}" dt="2021-10-19T16:12:38.033" v="110" actId="47"/>
        <pc:sldMkLst>
          <pc:docMk/>
          <pc:sldMk cId="1077456904" sldId="593"/>
        </pc:sldMkLst>
      </pc:sldChg>
      <pc:sldChg chg="add del">
        <pc:chgData name="Khattab, Sherif" userId="c83b1e15-36f3-4f46-aceb-05aac24c545e" providerId="ADAL" clId="{2F5CFE83-EFA6-4B71-BFFF-032BB5956E3D}" dt="2021-10-19T16:12:10.247" v="107" actId="47"/>
        <pc:sldMkLst>
          <pc:docMk/>
          <pc:sldMk cId="3269903431" sldId="594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712558247" sldId="595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3939197551" sldId="596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2175651853" sldId="597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482409994" sldId="598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1655100418" sldId="599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4260117394" sldId="600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2900930762" sldId="601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1377651607" sldId="602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1917878205" sldId="603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3693182178" sldId="604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3115630515" sldId="605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1670379455" sldId="606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3390924536" sldId="607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388662114" sldId="608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86902699" sldId="609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1747732605" sldId="610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1938775688" sldId="611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3925931934" sldId="612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3283012382" sldId="613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68515591" sldId="614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1287194210" sldId="615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3311359803" sldId="616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2378700803" sldId="617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3036780415" sldId="618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868814156" sldId="619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1099529074" sldId="620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1779653332" sldId="621"/>
        </pc:sldMkLst>
      </pc:sldChg>
      <pc:sldChg chg="add del">
        <pc:chgData name="Khattab, Sherif" userId="c83b1e15-36f3-4f46-aceb-05aac24c545e" providerId="ADAL" clId="{2F5CFE83-EFA6-4B71-BFFF-032BB5956E3D}" dt="2021-10-21T15:00:11.696" v="290" actId="47"/>
        <pc:sldMkLst>
          <pc:docMk/>
          <pc:sldMk cId="1236644830" sldId="622"/>
        </pc:sldMkLst>
      </pc:sldChg>
      <pc:sldChg chg="add">
        <pc:chgData name="Khattab, Sherif" userId="c83b1e15-36f3-4f46-aceb-05aac24c545e" providerId="ADAL" clId="{2F5CFE83-EFA6-4B71-BFFF-032BB5956E3D}" dt="2021-10-19T16:09:54.625" v="1"/>
        <pc:sldMkLst>
          <pc:docMk/>
          <pc:sldMk cId="931898487" sldId="623"/>
        </pc:sldMkLst>
      </pc:sldChg>
      <pc:sldChg chg="add">
        <pc:chgData name="Khattab, Sherif" userId="c83b1e15-36f3-4f46-aceb-05aac24c545e" providerId="ADAL" clId="{2F5CFE83-EFA6-4B71-BFFF-032BB5956E3D}" dt="2021-10-19T16:09:54.625" v="1"/>
        <pc:sldMkLst>
          <pc:docMk/>
          <pc:sldMk cId="2301043" sldId="624"/>
        </pc:sldMkLst>
      </pc:sldChg>
      <pc:sldChg chg="modSp new mod modAnim modShow">
        <pc:chgData name="Khattab, Sherif" userId="c83b1e15-36f3-4f46-aceb-05aac24c545e" providerId="ADAL" clId="{2F5CFE83-EFA6-4B71-BFFF-032BB5956E3D}" dt="2021-10-20T16:40:15.651" v="286" actId="729"/>
        <pc:sldMkLst>
          <pc:docMk/>
          <pc:sldMk cId="3430690568" sldId="625"/>
        </pc:sldMkLst>
        <pc:spChg chg="mod">
          <ac:chgData name="Khattab, Sherif" userId="c83b1e15-36f3-4f46-aceb-05aac24c545e" providerId="ADAL" clId="{2F5CFE83-EFA6-4B71-BFFF-032BB5956E3D}" dt="2021-10-19T16:23:06.556" v="268"/>
          <ac:spMkLst>
            <pc:docMk/>
            <pc:sldMk cId="3430690568" sldId="625"/>
            <ac:spMk id="2" creationId="{6ABECF1C-1696-401A-8D24-743D55F2B028}"/>
          </ac:spMkLst>
        </pc:spChg>
        <pc:spChg chg="mod">
          <ac:chgData name="Khattab, Sherif" userId="c83b1e15-36f3-4f46-aceb-05aac24c545e" providerId="ADAL" clId="{2F5CFE83-EFA6-4B71-BFFF-032BB5956E3D}" dt="2021-10-20T16:40:05.806" v="283" actId="6549"/>
          <ac:spMkLst>
            <pc:docMk/>
            <pc:sldMk cId="3430690568" sldId="625"/>
            <ac:spMk id="3" creationId="{C46348BA-7CE2-41BC-AF19-D821848F1393}"/>
          </ac:spMkLst>
        </pc:spChg>
      </pc:sldChg>
      <pc:sldChg chg="modSp new mod modAnim">
        <pc:chgData name="Khattab, Sherif" userId="c83b1e15-36f3-4f46-aceb-05aac24c545e" providerId="ADAL" clId="{2F5CFE83-EFA6-4B71-BFFF-032BB5956E3D}" dt="2021-10-20T16:39:56.751" v="277"/>
        <pc:sldMkLst>
          <pc:docMk/>
          <pc:sldMk cId="2211750074" sldId="626"/>
        </pc:sldMkLst>
        <pc:spChg chg="mod">
          <ac:chgData name="Khattab, Sherif" userId="c83b1e15-36f3-4f46-aceb-05aac24c545e" providerId="ADAL" clId="{2F5CFE83-EFA6-4B71-BFFF-032BB5956E3D}" dt="2021-10-19T16:22:45.387" v="260" actId="20577"/>
          <ac:spMkLst>
            <pc:docMk/>
            <pc:sldMk cId="2211750074" sldId="626"/>
            <ac:spMk id="2" creationId="{69A7B88B-E490-43E7-B791-93E151AB1F3A}"/>
          </ac:spMkLst>
        </pc:spChg>
        <pc:spChg chg="mod">
          <ac:chgData name="Khattab, Sherif" userId="c83b1e15-36f3-4f46-aceb-05aac24c545e" providerId="ADAL" clId="{2F5CFE83-EFA6-4B71-BFFF-032BB5956E3D}" dt="2021-10-19T16:22:33.066" v="223" actId="27636"/>
          <ac:spMkLst>
            <pc:docMk/>
            <pc:sldMk cId="2211750074" sldId="626"/>
            <ac:spMk id="3" creationId="{541C1D1F-DAE7-4163-8534-E6FC1481806E}"/>
          </ac:spMkLst>
        </pc:spChg>
      </pc:sldChg>
      <pc:sldMasterChg chg="del delSldLayout">
        <pc:chgData name="Khattab, Sherif" userId="c83b1e15-36f3-4f46-aceb-05aac24c545e" providerId="ADAL" clId="{2F5CFE83-EFA6-4B71-BFFF-032BB5956E3D}" dt="2021-10-21T15:00:11.696" v="290" actId="47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2F5CFE83-EFA6-4B71-BFFF-032BB5956E3D}" dt="2021-10-21T15:00:11.696" v="290" actId="47"/>
          <pc:sldLayoutMkLst>
            <pc:docMk/>
            <pc:sldMasterMk cId="1739593421" sldId="2147483652"/>
            <pc:sldLayoutMk cId="2085155124" sldId="2147483686"/>
          </pc:sldLayoutMkLst>
        </pc:sldLayoutChg>
      </pc:sldMaster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8FEF3888-D13C-4605-82CB-393C4450E002}"/>
    <pc:docChg chg="undo custSel addSld delSld modSld sldOrd delMainMaster">
      <pc:chgData name="Khattab, Sherif" userId="c83b1e15-36f3-4f46-aceb-05aac24c545e" providerId="ADAL" clId="{8FEF3888-D13C-4605-82CB-393C4450E002}" dt="2022-03-01T13:17:50.911" v="445" actId="2696"/>
      <pc:docMkLst>
        <pc:docMk/>
      </pc:docMkLst>
      <pc:sldChg chg="modSp add del">
        <pc:chgData name="Khattab, Sherif" userId="c83b1e15-36f3-4f46-aceb-05aac24c545e" providerId="ADAL" clId="{8FEF3888-D13C-4605-82CB-393C4450E002}" dt="2022-03-01T13:17:50.911" v="445" actId="2696"/>
        <pc:sldMkLst>
          <pc:docMk/>
          <pc:sldMk cId="741449065" sldId="257"/>
        </pc:sldMkLst>
        <pc:spChg chg="mod">
          <ac:chgData name="Khattab, Sherif" userId="c83b1e15-36f3-4f46-aceb-05aac24c545e" providerId="ADAL" clId="{8FEF3888-D13C-4605-82CB-393C4450E002}" dt="2022-02-24T13:43:31.507" v="234"/>
          <ac:spMkLst>
            <pc:docMk/>
            <pc:sldMk cId="741449065" sldId="257"/>
            <ac:spMk id="4" creationId="{F86888FD-447E-F646-B2C5-FFD54872700E}"/>
          </ac:spMkLst>
        </pc:spChg>
      </pc:sldChg>
      <pc:sldChg chg="modSp add del">
        <pc:chgData name="Khattab, Sherif" userId="c83b1e15-36f3-4f46-aceb-05aac24c545e" providerId="ADAL" clId="{8FEF3888-D13C-4605-82CB-393C4450E002}" dt="2022-03-01T13:17:50.911" v="445" actId="2696"/>
        <pc:sldMkLst>
          <pc:docMk/>
          <pc:sldMk cId="530278779" sldId="258"/>
        </pc:sldMkLst>
        <pc:spChg chg="mod">
          <ac:chgData name="Khattab, Sherif" userId="c83b1e15-36f3-4f46-aceb-05aac24c545e" providerId="ADAL" clId="{8FEF3888-D13C-4605-82CB-393C4450E002}" dt="2022-02-24T13:43:31.507" v="234"/>
          <ac:spMkLst>
            <pc:docMk/>
            <pc:sldMk cId="530278779" sldId="258"/>
            <ac:spMk id="4" creationId="{962AAE68-F2C3-F54B-9852-9D218E74AA8D}"/>
          </ac:spMkLst>
        </pc:spChg>
      </pc:sldChg>
      <pc:sldChg chg="modSp add del">
        <pc:chgData name="Khattab, Sherif" userId="c83b1e15-36f3-4f46-aceb-05aac24c545e" providerId="ADAL" clId="{8FEF3888-D13C-4605-82CB-393C4450E002}" dt="2022-03-01T13:17:50.911" v="445" actId="2696"/>
        <pc:sldMkLst>
          <pc:docMk/>
          <pc:sldMk cId="2964626202" sldId="259"/>
        </pc:sldMkLst>
        <pc:spChg chg="mod">
          <ac:chgData name="Khattab, Sherif" userId="c83b1e15-36f3-4f46-aceb-05aac24c545e" providerId="ADAL" clId="{8FEF3888-D13C-4605-82CB-393C4450E002}" dt="2022-02-24T13:43:31.507" v="234"/>
          <ac:spMkLst>
            <pc:docMk/>
            <pc:sldMk cId="2964626202" sldId="259"/>
            <ac:spMk id="17" creationId="{42355C79-BD0B-B24C-BAAB-6624CA6D9EA1}"/>
          </ac:spMkLst>
        </pc:spChg>
      </pc:sldChg>
      <pc:sldChg chg="modSp add del">
        <pc:chgData name="Khattab, Sherif" userId="c83b1e15-36f3-4f46-aceb-05aac24c545e" providerId="ADAL" clId="{8FEF3888-D13C-4605-82CB-393C4450E002}" dt="2022-03-01T13:17:50.911" v="445" actId="2696"/>
        <pc:sldMkLst>
          <pc:docMk/>
          <pc:sldMk cId="3936872045" sldId="260"/>
        </pc:sldMkLst>
        <pc:spChg chg="mod">
          <ac:chgData name="Khattab, Sherif" userId="c83b1e15-36f3-4f46-aceb-05aac24c545e" providerId="ADAL" clId="{8FEF3888-D13C-4605-82CB-393C4450E002}" dt="2022-02-24T13:43:31.507" v="234"/>
          <ac:spMkLst>
            <pc:docMk/>
            <pc:sldMk cId="3936872045" sldId="260"/>
            <ac:spMk id="43" creationId="{C7892F81-1A43-734E-B2A5-957E6D41E8BA}"/>
          </ac:spMkLst>
        </pc:spChg>
      </pc:sldChg>
      <pc:sldChg chg="modSp add del modTransition">
        <pc:chgData name="Khattab, Sherif" userId="c83b1e15-36f3-4f46-aceb-05aac24c545e" providerId="ADAL" clId="{8FEF3888-D13C-4605-82CB-393C4450E002}" dt="2022-03-01T13:17:50.911" v="445" actId="2696"/>
        <pc:sldMkLst>
          <pc:docMk/>
          <pc:sldMk cId="2377821666" sldId="266"/>
        </pc:sldMkLst>
        <pc:spChg chg="mod">
          <ac:chgData name="Khattab, Sherif" userId="c83b1e15-36f3-4f46-aceb-05aac24c545e" providerId="ADAL" clId="{8FEF3888-D13C-4605-82CB-393C4450E002}" dt="2022-02-24T13:43:31.507" v="234"/>
          <ac:spMkLst>
            <pc:docMk/>
            <pc:sldMk cId="2377821666" sldId="266"/>
            <ac:spMk id="4" creationId="{713A9018-A689-CB41-AB47-3465F825F83F}"/>
          </ac:spMkLst>
        </pc:spChg>
      </pc:sldChg>
      <pc:sldChg chg="modSp add del mod ord modTransition">
        <pc:chgData name="Khattab, Sherif" userId="c83b1e15-36f3-4f46-aceb-05aac24c545e" providerId="ADAL" clId="{8FEF3888-D13C-4605-82CB-393C4450E002}" dt="2022-03-01T13:17:50.911" v="445" actId="2696"/>
        <pc:sldMkLst>
          <pc:docMk/>
          <pc:sldMk cId="1762877546" sldId="267"/>
        </pc:sldMkLst>
        <pc:spChg chg="mod">
          <ac:chgData name="Khattab, Sherif" userId="c83b1e15-36f3-4f46-aceb-05aac24c545e" providerId="ADAL" clId="{8FEF3888-D13C-4605-82CB-393C4450E002}" dt="2022-02-24T13:43:31.507" v="234"/>
          <ac:spMkLst>
            <pc:docMk/>
            <pc:sldMk cId="1762877546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8FEF3888-D13C-4605-82CB-393C4450E002}" dt="2022-02-24T13:43:34.057" v="239"/>
          <ac:spMkLst>
            <pc:docMk/>
            <pc:sldMk cId="1762877546" sldId="267"/>
            <ac:spMk id="20483" creationId="{3AC6EFFC-1847-6941-8D99-8ECA2D1F9FFD}"/>
          </ac:spMkLst>
        </pc:spChg>
      </pc:sldChg>
      <pc:sldChg chg="modSp add del ord modTransition">
        <pc:chgData name="Khattab, Sherif" userId="c83b1e15-36f3-4f46-aceb-05aac24c545e" providerId="ADAL" clId="{8FEF3888-D13C-4605-82CB-393C4450E002}" dt="2022-03-01T13:17:50.911" v="445" actId="2696"/>
        <pc:sldMkLst>
          <pc:docMk/>
          <pc:sldMk cId="1964584242" sldId="268"/>
        </pc:sldMkLst>
        <pc:spChg chg="mod">
          <ac:chgData name="Khattab, Sherif" userId="c83b1e15-36f3-4f46-aceb-05aac24c545e" providerId="ADAL" clId="{8FEF3888-D13C-4605-82CB-393C4450E002}" dt="2022-02-24T13:43:31.507" v="234"/>
          <ac:spMkLst>
            <pc:docMk/>
            <pc:sldMk cId="1964584242" sldId="268"/>
            <ac:spMk id="4" creationId="{5E83345C-FDAE-D542-99CA-5CF2112A409A}"/>
          </ac:spMkLst>
        </pc:spChg>
      </pc:sldChg>
      <pc:sldChg chg="modSp add del mod modTransition">
        <pc:chgData name="Khattab, Sherif" userId="c83b1e15-36f3-4f46-aceb-05aac24c545e" providerId="ADAL" clId="{8FEF3888-D13C-4605-82CB-393C4450E002}" dt="2022-03-01T13:17:50.911" v="445" actId="2696"/>
        <pc:sldMkLst>
          <pc:docMk/>
          <pc:sldMk cId="3420719142" sldId="269"/>
        </pc:sldMkLst>
        <pc:spChg chg="mod">
          <ac:chgData name="Khattab, Sherif" userId="c83b1e15-36f3-4f46-aceb-05aac24c545e" providerId="ADAL" clId="{8FEF3888-D13C-4605-82CB-393C4450E002}" dt="2022-02-24T13:43:31.507" v="234"/>
          <ac:spMkLst>
            <pc:docMk/>
            <pc:sldMk cId="3420719142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8FEF3888-D13C-4605-82CB-393C4450E002}" dt="2022-02-24T13:43:34.057" v="239"/>
          <ac:spMkLst>
            <pc:docMk/>
            <pc:sldMk cId="3420719142" sldId="269"/>
            <ac:spMk id="23555" creationId="{5F47E982-A6AB-324A-B90F-B0510EA2AB3E}"/>
          </ac:spMkLst>
        </pc:spChg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1920820884" sldId="273"/>
        </pc:sldMkLst>
      </pc:sldChg>
      <pc:sldChg chg="add del">
        <pc:chgData name="Khattab, Sherif" userId="c83b1e15-36f3-4f46-aceb-05aac24c545e" providerId="ADAL" clId="{8FEF3888-D13C-4605-82CB-393C4450E002}" dt="2022-03-01T13:17:50.911" v="445" actId="2696"/>
        <pc:sldMkLst>
          <pc:docMk/>
          <pc:sldMk cId="2133180735" sldId="275"/>
        </pc:sldMkLst>
      </pc:sldChg>
      <pc:sldChg chg="add del">
        <pc:chgData name="Khattab, Sherif" userId="c83b1e15-36f3-4f46-aceb-05aac24c545e" providerId="ADAL" clId="{8FEF3888-D13C-4605-82CB-393C4450E002}" dt="2022-03-01T13:17:50.911" v="445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2017417480" sldId="277"/>
        </pc:sldMkLst>
      </pc:sldChg>
      <pc:sldChg chg="add del">
        <pc:chgData name="Khattab, Sherif" userId="c83b1e15-36f3-4f46-aceb-05aac24c545e" providerId="ADAL" clId="{8FEF3888-D13C-4605-82CB-393C4450E002}" dt="2022-03-01T13:17:50.911" v="445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2773510753" sldId="280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171235497" sldId="283"/>
        </pc:sldMkLst>
      </pc:sldChg>
      <pc:sldChg chg="add del">
        <pc:chgData name="Khattab, Sherif" userId="c83b1e15-36f3-4f46-aceb-05aac24c545e" providerId="ADAL" clId="{8FEF3888-D13C-4605-82CB-393C4450E002}" dt="2022-03-01T13:17:50.911" v="445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2099089282" sldId="284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1136622862" sldId="285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1268007695" sldId="288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442392580" sldId="290"/>
        </pc:sldMkLst>
      </pc:sldChg>
      <pc:sldChg chg="add del">
        <pc:chgData name="Khattab, Sherif" userId="c83b1e15-36f3-4f46-aceb-05aac24c545e" providerId="ADAL" clId="{8FEF3888-D13C-4605-82CB-393C4450E002}" dt="2022-03-01T13:17:50.911" v="445" actId="2696"/>
        <pc:sldMkLst>
          <pc:docMk/>
          <pc:sldMk cId="4127073533" sldId="294"/>
        </pc:sldMkLst>
      </pc:sldChg>
      <pc:sldChg chg="modSp mod">
        <pc:chgData name="Khattab, Sherif" userId="c83b1e15-36f3-4f46-aceb-05aac24c545e" providerId="ADAL" clId="{8FEF3888-D13C-4605-82CB-393C4450E002}" dt="2022-02-24T13:42:50.642" v="23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8FEF3888-D13C-4605-82CB-393C4450E002}" dt="2022-02-24T13:42:50.642" v="233" actId="20577"/>
          <ac:spMkLst>
            <pc:docMk/>
            <pc:sldMk cId="1330366002" sldId="454"/>
            <ac:spMk id="2" creationId="{00000000-0000-0000-0000-000000000000}"/>
          </ac:spMkLst>
        </pc:spChg>
        <pc:spChg chg="mod">
          <ac:chgData name="Khattab, Sherif" userId="c83b1e15-36f3-4f46-aceb-05aac24c545e" providerId="ADAL" clId="{8FEF3888-D13C-4605-82CB-393C4450E002}" dt="2022-02-24T13:20:21.483" v="11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2156977365" sldId="465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117329803" sldId="466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3643915362" sldId="467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1593910045" sldId="468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3392020218" sldId="469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236669778" sldId="486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3936848013" sldId="488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4132993662" sldId="489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1537398195" sldId="490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1907216448" sldId="491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1636025134" sldId="492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3231356886" sldId="493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3872131497" sldId="494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1089473434" sldId="495"/>
        </pc:sldMkLst>
      </pc:sldChg>
      <pc:sldChg chg="modSp mod">
        <pc:chgData name="Khattab, Sherif" userId="c83b1e15-36f3-4f46-aceb-05aac24c545e" providerId="ADAL" clId="{8FEF3888-D13C-4605-82CB-393C4450E002}" dt="2022-02-24T13:20:11.036" v="0"/>
        <pc:sldMkLst>
          <pc:docMk/>
          <pc:sldMk cId="702367729" sldId="496"/>
        </pc:sldMkLst>
        <pc:spChg chg="mod">
          <ac:chgData name="Khattab, Sherif" userId="c83b1e15-36f3-4f46-aceb-05aac24c545e" providerId="ADAL" clId="{8FEF3888-D13C-4605-82CB-393C4450E002}" dt="2022-02-24T13:20:11.036" v="0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8FEF3888-D13C-4605-82CB-393C4450E002}" dt="2022-02-24T13:41:46.060" v="219"/>
        <pc:sldMkLst>
          <pc:docMk/>
          <pc:sldMk cId="4202616107" sldId="500"/>
        </pc:sldMkLst>
        <pc:spChg chg="mod">
          <ac:chgData name="Khattab, Sherif" userId="c83b1e15-36f3-4f46-aceb-05aac24c545e" providerId="ADAL" clId="{8FEF3888-D13C-4605-82CB-393C4450E002}" dt="2022-02-24T13:39:50.787" v="153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8FEF3888-D13C-4605-82CB-393C4450E002}" dt="2022-02-24T13:41:37.188" v="21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8FEF3888-D13C-4605-82CB-393C4450E002}" dt="2022-02-24T13:21:15.428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8FEF3888-D13C-4605-82CB-393C4450E002}" dt="2022-02-24T13:20:40.025" v="32" actId="5793"/>
          <ac:spMkLst>
            <pc:docMk/>
            <pc:sldMk cId="2116864396" sldId="505"/>
            <ac:spMk id="2" creationId="{4697D5D8-73B6-46FE-9121-07FEE70D566F}"/>
          </ac:spMkLst>
        </pc:spChg>
        <pc:spChg chg="mod">
          <ac:chgData name="Khattab, Sherif" userId="c83b1e15-36f3-4f46-aceb-05aac24c545e" providerId="ADAL" clId="{8FEF3888-D13C-4605-82CB-393C4450E002}" dt="2022-02-24T13:21:15.428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2971477576" sldId="544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1621208385" sldId="545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563809780" sldId="546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2982848977" sldId="547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4026883250" sldId="550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2741972698" sldId="551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3111545709" sldId="552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486997367" sldId="553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1417188528" sldId="576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3517715337" sldId="577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3183407000" sldId="578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1432894990" sldId="579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1883612794" sldId="580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1594120570" sldId="581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3049654475" sldId="582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2799572395" sldId="583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1377987034" sldId="584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2782214765" sldId="585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3635695113" sldId="586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2826360827" sldId="587"/>
        </pc:sldMkLst>
      </pc:sldChg>
      <pc:sldChg chg="add del ord">
        <pc:chgData name="Khattab, Sherif" userId="c83b1e15-36f3-4f46-aceb-05aac24c545e" providerId="ADAL" clId="{8FEF3888-D13C-4605-82CB-393C4450E002}" dt="2022-02-24T13:21:31.766" v="87"/>
        <pc:sldMkLst>
          <pc:docMk/>
          <pc:sldMk cId="3739213661" sldId="590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2901168676" sldId="592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931898487" sldId="623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1236644830" sldId="623"/>
        </pc:sldMkLst>
      </pc:sldChg>
      <pc:sldChg chg="del">
        <pc:chgData name="Khattab, Sherif" userId="c83b1e15-36f3-4f46-aceb-05aac24c545e" providerId="ADAL" clId="{8FEF3888-D13C-4605-82CB-393C4450E002}" dt="2022-02-24T13:21:40.216" v="88" actId="47"/>
        <pc:sldMkLst>
          <pc:docMk/>
          <pc:sldMk cId="2301043" sldId="624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2768941197" sldId="624"/>
        </pc:sldMkLst>
      </pc:sldChg>
      <pc:sldChg chg="modSp mod modAnim">
        <pc:chgData name="Khattab, Sherif" userId="c83b1e15-36f3-4f46-aceb-05aac24c545e" providerId="ADAL" clId="{8FEF3888-D13C-4605-82CB-393C4450E002}" dt="2022-02-24T13:41:59.358" v="229"/>
        <pc:sldMkLst>
          <pc:docMk/>
          <pc:sldMk cId="3430690568" sldId="625"/>
        </pc:sldMkLst>
        <pc:spChg chg="mod">
          <ac:chgData name="Khattab, Sherif" userId="c83b1e15-36f3-4f46-aceb-05aac24c545e" providerId="ADAL" clId="{8FEF3888-D13C-4605-82CB-393C4450E002}" dt="2022-02-24T13:39:57.637" v="159" actId="20577"/>
          <ac:spMkLst>
            <pc:docMk/>
            <pc:sldMk cId="3430690568" sldId="625"/>
            <ac:spMk id="2" creationId="{6ABECF1C-1696-401A-8D24-743D55F2B028}"/>
          </ac:spMkLst>
        </pc:spChg>
        <pc:spChg chg="mod">
          <ac:chgData name="Khattab, Sherif" userId="c83b1e15-36f3-4f46-aceb-05aac24c545e" providerId="ADAL" clId="{8FEF3888-D13C-4605-82CB-393C4450E002}" dt="2022-02-24T13:41:55.818" v="227" actId="6549"/>
          <ac:spMkLst>
            <pc:docMk/>
            <pc:sldMk cId="3430690568" sldId="625"/>
            <ac:spMk id="3" creationId="{C46348BA-7CE2-41BC-AF19-D821848F1393}"/>
          </ac:spMkLst>
        </pc:spChg>
      </pc:sldChg>
      <pc:sldChg chg="modSp mod modAnim">
        <pc:chgData name="Khattab, Sherif" userId="c83b1e15-36f3-4f46-aceb-05aac24c545e" providerId="ADAL" clId="{8FEF3888-D13C-4605-82CB-393C4450E002}" dt="2022-02-24T13:41:31.079" v="192"/>
        <pc:sldMkLst>
          <pc:docMk/>
          <pc:sldMk cId="2211750074" sldId="626"/>
        </pc:sldMkLst>
        <pc:spChg chg="mod">
          <ac:chgData name="Khattab, Sherif" userId="c83b1e15-36f3-4f46-aceb-05aac24c545e" providerId="ADAL" clId="{8FEF3888-D13C-4605-82CB-393C4450E002}" dt="2022-02-24T13:39:24.596" v="134" actId="20577"/>
          <ac:spMkLst>
            <pc:docMk/>
            <pc:sldMk cId="2211750074" sldId="626"/>
            <ac:spMk id="2" creationId="{69A7B88B-E490-43E7-B791-93E151AB1F3A}"/>
          </ac:spMkLst>
        </pc:spChg>
        <pc:spChg chg="mod">
          <ac:chgData name="Khattab, Sherif" userId="c83b1e15-36f3-4f46-aceb-05aac24c545e" providerId="ADAL" clId="{8FEF3888-D13C-4605-82CB-393C4450E002}" dt="2022-02-24T13:41:25.448" v="190" actId="6549"/>
          <ac:spMkLst>
            <pc:docMk/>
            <pc:sldMk cId="2211750074" sldId="626"/>
            <ac:spMk id="3" creationId="{541C1D1F-DAE7-4163-8534-E6FC1481806E}"/>
          </ac:spMkLst>
        </pc:spChg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3315090836" sldId="627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2114761885" sldId="632"/>
        </pc:sldMkLst>
      </pc:sldChg>
      <pc:sldChg chg="add del">
        <pc:chgData name="Khattab, Sherif" userId="c83b1e15-36f3-4f46-aceb-05aac24c545e" providerId="ADAL" clId="{8FEF3888-D13C-4605-82CB-393C4450E002}" dt="2022-02-24T13:22:09.484" v="91"/>
        <pc:sldMkLst>
          <pc:docMk/>
          <pc:sldMk cId="1689778907" sldId="633"/>
        </pc:sldMkLst>
      </pc:sldChg>
      <pc:sldChg chg="modSp add del mod modTransition">
        <pc:chgData name="Khattab, Sherif" userId="c83b1e15-36f3-4f46-aceb-05aac24c545e" providerId="ADAL" clId="{8FEF3888-D13C-4605-82CB-393C4450E002}" dt="2022-03-01T13:17:50.911" v="445" actId="2696"/>
        <pc:sldMkLst>
          <pc:docMk/>
          <pc:sldMk cId="2879803682" sldId="634"/>
        </pc:sldMkLst>
        <pc:spChg chg="mod">
          <ac:chgData name="Khattab, Sherif" userId="c83b1e15-36f3-4f46-aceb-05aac24c545e" providerId="ADAL" clId="{8FEF3888-D13C-4605-82CB-393C4450E002}" dt="2022-02-24T13:43:31.507" v="234"/>
          <ac:spMkLst>
            <pc:docMk/>
            <pc:sldMk cId="2879803682" sldId="634"/>
            <ac:spMk id="19" creationId="{383DB0F7-229F-1744-B3C9-18FE8C8C0FDD}"/>
          </ac:spMkLst>
        </pc:spChg>
        <pc:spChg chg="mod">
          <ac:chgData name="Khattab, Sherif" userId="c83b1e15-36f3-4f46-aceb-05aac24c545e" providerId="ADAL" clId="{8FEF3888-D13C-4605-82CB-393C4450E002}" dt="2022-02-24T13:43:34.057" v="239"/>
          <ac:spMkLst>
            <pc:docMk/>
            <pc:sldMk cId="2879803682" sldId="634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8FEF3888-D13C-4605-82CB-393C4450E002}" dt="2022-03-01T13:17:50.911" v="445" actId="2696"/>
        <pc:sldMkLst>
          <pc:docMk/>
          <pc:sldMk cId="2763565484" sldId="635"/>
        </pc:sldMkLst>
      </pc:sldChg>
      <pc:sldChg chg="add del ord">
        <pc:chgData name="Khattab, Sherif" userId="c83b1e15-36f3-4f46-aceb-05aac24c545e" providerId="ADAL" clId="{8FEF3888-D13C-4605-82CB-393C4450E002}" dt="2022-03-01T13:17:50.911" v="445" actId="2696"/>
        <pc:sldMkLst>
          <pc:docMk/>
          <pc:sldMk cId="1980736919" sldId="636"/>
        </pc:sldMkLst>
      </pc:sldChg>
      <pc:sldChg chg="add del">
        <pc:chgData name="Khattab, Sherif" userId="c83b1e15-36f3-4f46-aceb-05aac24c545e" providerId="ADAL" clId="{8FEF3888-D13C-4605-82CB-393C4450E002}" dt="2022-02-24T13:45:03.356" v="371" actId="47"/>
        <pc:sldMkLst>
          <pc:docMk/>
          <pc:sldMk cId="3783687356" sldId="637"/>
        </pc:sldMkLst>
      </pc:sldChg>
      <pc:sldChg chg="modSp new del mod">
        <pc:chgData name="Khattab, Sherif" userId="c83b1e15-36f3-4f46-aceb-05aac24c545e" providerId="ADAL" clId="{8FEF3888-D13C-4605-82CB-393C4450E002}" dt="2022-03-01T13:17:50.911" v="445" actId="2696"/>
        <pc:sldMkLst>
          <pc:docMk/>
          <pc:sldMk cId="2596582874" sldId="638"/>
        </pc:sldMkLst>
        <pc:spChg chg="mod">
          <ac:chgData name="Khattab, Sherif" userId="c83b1e15-36f3-4f46-aceb-05aac24c545e" providerId="ADAL" clId="{8FEF3888-D13C-4605-82CB-393C4450E002}" dt="2022-02-24T13:44:01.384" v="268" actId="20577"/>
          <ac:spMkLst>
            <pc:docMk/>
            <pc:sldMk cId="2596582874" sldId="638"/>
            <ac:spMk id="2" creationId="{4FD33E2D-FAE1-4C89-A717-36B0B3D2A06C}"/>
          </ac:spMkLst>
        </pc:spChg>
        <pc:spChg chg="mod">
          <ac:chgData name="Khattab, Sherif" userId="c83b1e15-36f3-4f46-aceb-05aac24c545e" providerId="ADAL" clId="{8FEF3888-D13C-4605-82CB-393C4450E002}" dt="2022-02-24T13:44:30.673" v="366" actId="20577"/>
          <ac:spMkLst>
            <pc:docMk/>
            <pc:sldMk cId="2596582874" sldId="638"/>
            <ac:spMk id="3" creationId="{CC23BA8C-B401-48B1-80B9-A3439F4802F4}"/>
          </ac:spMkLst>
        </pc:spChg>
      </pc:sldChg>
      <pc:sldChg chg="add del">
        <pc:chgData name="Khattab, Sherif" userId="c83b1e15-36f3-4f46-aceb-05aac24c545e" providerId="ADAL" clId="{8FEF3888-D13C-4605-82CB-393C4450E002}" dt="2022-03-01T13:17:50.911" v="445" actId="2696"/>
        <pc:sldMkLst>
          <pc:docMk/>
          <pc:sldMk cId="1717400977" sldId="639"/>
        </pc:sldMkLst>
      </pc:sldChg>
      <pc:sldChg chg="add del">
        <pc:chgData name="Khattab, Sherif" userId="c83b1e15-36f3-4f46-aceb-05aac24c545e" providerId="ADAL" clId="{8FEF3888-D13C-4605-82CB-393C4450E002}" dt="2022-02-24T13:45:50.319" v="376"/>
        <pc:sldMkLst>
          <pc:docMk/>
          <pc:sldMk cId="1388197773" sldId="640"/>
        </pc:sldMkLst>
      </pc:sldChg>
      <pc:sldChg chg="modSp add del mod">
        <pc:chgData name="Khattab, Sherif" userId="c83b1e15-36f3-4f46-aceb-05aac24c545e" providerId="ADAL" clId="{8FEF3888-D13C-4605-82CB-393C4450E002}" dt="2022-03-01T13:17:50.911" v="445" actId="2696"/>
        <pc:sldMkLst>
          <pc:docMk/>
          <pc:sldMk cId="3997552664" sldId="640"/>
        </pc:sldMkLst>
        <pc:spChg chg="mod">
          <ac:chgData name="Khattab, Sherif" userId="c83b1e15-36f3-4f46-aceb-05aac24c545e" providerId="ADAL" clId="{8FEF3888-D13C-4605-82CB-393C4450E002}" dt="2022-02-24T13:45:52.944" v="379" actId="20577"/>
          <ac:spMkLst>
            <pc:docMk/>
            <pc:sldMk cId="3997552664" sldId="640"/>
            <ac:spMk id="2" creationId="{4FD33E2D-FAE1-4C89-A717-36B0B3D2A06C}"/>
          </ac:spMkLst>
        </pc:spChg>
        <pc:spChg chg="mod">
          <ac:chgData name="Khattab, Sherif" userId="c83b1e15-36f3-4f46-aceb-05aac24c545e" providerId="ADAL" clId="{8FEF3888-D13C-4605-82CB-393C4450E002}" dt="2022-02-24T13:46:20.715" v="444" actId="20577"/>
          <ac:spMkLst>
            <pc:docMk/>
            <pc:sldMk cId="3997552664" sldId="640"/>
            <ac:spMk id="3" creationId="{CC23BA8C-B401-48B1-80B9-A3439F4802F4}"/>
          </ac:spMkLst>
        </pc:spChg>
      </pc:sldChg>
      <pc:sldMasterChg chg="del delSldLayout">
        <pc:chgData name="Khattab, Sherif" userId="c83b1e15-36f3-4f46-aceb-05aac24c545e" providerId="ADAL" clId="{8FEF3888-D13C-4605-82CB-393C4450E002}" dt="2022-03-01T13:17:50.911" v="445" actId="2696"/>
        <pc:sldMasterMkLst>
          <pc:docMk/>
          <pc:sldMasterMk cId="3686217723" sldId="2147483655"/>
        </pc:sldMasterMkLst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2541482665" sldId="2147483656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3981630067" sldId="2147483657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4014227718" sldId="2147483658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3808176534" sldId="2147483659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1249739657" sldId="2147483660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1451621032" sldId="2147483661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3576315397" sldId="2147483662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1138740426" sldId="2147483663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2300389191" sldId="2147483664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3053388388" sldId="2147483665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1006649885" sldId="2147483666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145710708" sldId="2147483667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955583493" sldId="2147483668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2936865431" sldId="2147483669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413405688" sldId="2147483670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2403281218" sldId="2147483671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2730465998" sldId="2147483672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3977979642" sldId="2147483673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1190093936" sldId="2147483674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3913116918" sldId="2147483675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2501717341" sldId="2147483676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1585100204" sldId="2147483677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193756703" sldId="2147483678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3794494433" sldId="2147483679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3214917995" sldId="2147483680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1607980646" sldId="2147483681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1075752774" sldId="2147483682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2965672293" sldId="2147483683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2749430259" sldId="2147483684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2467875483" sldId="2147483685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2068237863" sldId="2147483686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2328858398" sldId="2147483687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3628231971" sldId="2147483688"/>
          </pc:sldLayoutMkLst>
        </pc:sldLayoutChg>
        <pc:sldLayoutChg chg="del">
          <pc:chgData name="Khattab, Sherif" userId="c83b1e15-36f3-4f46-aceb-05aac24c545e" providerId="ADAL" clId="{8FEF3888-D13C-4605-82CB-393C4450E002}" dt="2022-03-01T13:17:50.911" v="445" actId="2696"/>
          <pc:sldLayoutMkLst>
            <pc:docMk/>
            <pc:sldMasterMk cId="3686217723" sldId="2147483655"/>
            <pc:sldLayoutMk cId="2711271156" sldId="2147483689"/>
          </pc:sldLayoutMkLst>
        </pc:sldLayoutChg>
      </pc:sldMaster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49:57.5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 10592 0 0,'0'0'9535'0'0,"0"2"-9391"0"0,6 107-128 0 0,-6-96-16 0 0,-5 209 0 0 0,-1-6-77 0 0,11 123-52 0 0,2-184 127 0 0,8 139-8 0 0,-9-84-87 0 0,-3-51 87 0 0,-1 187 273 0 0,-3-188-193 0 0,32 438-70 0 0,-24-495 0 0 0,16 144-30 0 0,-3-48-162 0 0,19 656 102 0 0,-35-324 708 0 0,2-332-52 0 0,0 0 298 0 0,10 283 871 0 0,-11-357-1615 0 0,0 2-15 0 0,-2-83-401 0 0,-5 65-1 0 0,2-89-517 0 0,3 30 0 0 0,-2-32-549 0 0,0 19-6100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05.9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57 35 4144 0 0,'-1'2'34'0'0,"0"0"0"0"0,0 1 0 0 0,0-1 1 0 0,-1 0-1 0 0,1 0 0 0 0,-1 0 0 0 0,1 0 0 0 0,-1 0 0 0 0,0 0 0 0 0,1 0 1 0 0,-40 15 17476 0 0,45-20-16237 0 0,0 0-1172 0 0,1 0-76 0 0,1 1 0 0 0,-1-1-1 0 0,1 1 1 0 0,0 0 0 0 0,-1 1-1 0 0,1-1 1 0 0,0 1 0 0 0,0 0-1 0 0,8 0 1 0 0,1 0 55 0 0,-1-1 29 0 0,0 2 0 0 0,-1 0 0 0 0,23 3 0 0 0,-20-1-63 0 0,0-1 1 0 0,22-1-1 0 0,13-4-79 0 0,-12 2-723 0 0,0-2 1 0 0,0-2-1 0 0,65-17 1 0 0,-79 15-4567 0 0,2 2-1555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60 232 10136 0 0,'2'-2'2321'0'0,"6"-6"-1207"0"0,0 1 0 0 0,1 0 0 0 0,17-10 0 0 0,-7 7-1215 0 0,-1 1-1 0 0,38-13 1 0 0,-29 13 10 0 0,117-34 303 0 0,-118 37-82 0 0,117-23 995 0 0,-67 16-466 0 0,46-7 31 0 0,-18 12-299 0 0,30-3-205 0 0,-9 1 37 0 0,-94 10-160 0 0,0 1 0 0 0,0 1-1 0 0,0 1 1 0 0,30 9 0 0 0,-52-11-34 0 0,5 3 21 0 0,0-1 0 0 0,0 2 0 0 0,-1 0 0 0 0,15 7 0 0 0,-24-9-40 0 0,1-1 0 0 0,-1 1 0 0 0,0-1 0 0 0,0 1 0 0 0,-1 1-1 0 0,1-1 1 0 0,-1 0 0 0 0,1 1 0 0 0,-1 0 0 0 0,0 0-1 0 0,0 0 1 0 0,-1 0 0 0 0,1 0 0 0 0,-1 0 0 0 0,3 8 0 0 0,0 3-24 0 0,-1 0 1 0 0,-1 0-1 0 0,3 25 1 0 0,-4-21-83 0 0,8 30 0 0 0,18 69 9 0 0,4 9 94 0 0,47 190-95 0 0,-64-247-58 0 0,4 22-84 0 0,3 23 33 0 0,-11-68 140 0 0,-3 1 0 0 0,5 84 0 0 0,-13-116 57 0 0,3 150-10 0 0,-4-95-45 0 0,-1-22 56 0 0,6 7 165 0 0,-4-55-139 0 0,0 1 1 0 0,0-1-1 0 0,-1 1 1 0 0,1-1-1 0 0,0 0 1 0 0,-1 1-1 0 0,1-1 0 0 0,-1 1 1 0 0,1-1-1 0 0,-1 0 1 0 0,0 1-1 0 0,1-1 1 0 0,-1 0-1 0 0,0 0 1 0 0,0 0-1 0 0,0 1 1 0 0,0-1-1 0 0,0 0 1 0 0,0 0-1 0 0,-2 1 0 0 0,-1 0 12 0 0,1 0 0 0 0,-1 0 0 0 0,1 0 0 0 0,-1-1 0 0 0,-5 2 0 0 0,-5 1 53 0 0,1-1-1 0 0,-1-1 0 0 0,1 0 1 0 0,-18-1-1 0 0,-56-3 362 0 0,79 1-409 0 0,-408-12 1288 0 0,99 23-1114 0 0,231-5-192 0 0,-179 18 20 0 0,82-6-96 0 0,145-15-54 0 0,16-1-531 0 0,-1-2 0 0 0,1 0 0 0 0,0-1 0 0 0,-39-9 0 0 0,37 2-988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1376 0 0,'0'0'20391'0'0,"1"2"-20017"0"0,2 6-450 0 0,-1-1 0 0 0,0 1 0 0 0,-1-1 0 0 0,1 1 1 0 0,-1 0-1 0 0,-1 0 0 0 0,0 0 0 0 0,0 9 0 0 0,-11 70-995 0 0,4-48 1035 0 0,-14 167 190 0 0,5-13-1265 0 0,15-145-1742 0 0,1-25 1368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0 276 12872 0 0,'2'-2'588'0'0,"2"-2"-496"0"0,0-1 1 0 0,0 0 0 0 0,0 0-1 0 0,-1-1 1 0 0,0 1 0 0 0,0-1-1 0 0,-1 1 1 0 0,3-8 0 0 0,12-22 749 0 0,-5 16-406 0 0,1 1 0 0 0,0 0 0 0 0,1 0-1 0 0,2 2 1 0 0,-1 0 0 0 0,2 1 0 0 0,33-24 0 0 0,-44 35-313 0 0,1 1 0 0 0,-1-1-1 0 0,1 1 1 0 0,0 1-1 0 0,0 0 1 0 0,0 0-1 0 0,1 0 1 0 0,-1 0-1 0 0,0 1 1 0 0,1 1-1 0 0,-1-1 1 0 0,12 2 0 0 0,-8 0 141 0 0,0 0 1 0 0,0 2 0 0 0,0-1-1 0 0,0 1 1 0 0,-1 1 0 0 0,1 0-1 0 0,14 8 1 0 0,-21-10-272 0 0,-1 0 0 0 0,1 1 0 0 0,-1-1 0 0 0,1 1-1 0 0,-1 0 1 0 0,0 0 0 0 0,0 0 0 0 0,-1 0 0 0 0,1 1 0 0 0,-1-1 0 0 0,1 1 0 0 0,-1 0-1 0 0,0 0 1 0 0,0-1 0 0 0,-1 1 0 0 0,1 0 0 0 0,-1 1 0 0 0,0-1 0 0 0,0 0 0 0 0,0 0 0 0 0,-1 0-1 0 0,0 1 1 0 0,0 6 0 0 0,0-3-30 0 0,0 0 0 0 0,-1 0-1 0 0,0 0 1 0 0,-1 0 0 0 0,0 0-1 0 0,0-1 1 0 0,-1 1 0 0 0,0 0-1 0 0,0-1 1 0 0,-1 0 0 0 0,-7 12-1 0 0,-4 3 105 0 0,-2-1-1 0 0,0-1 1 0 0,-1 0-1 0 0,-28 23 0 0 0,-122 96-714 0 0,83-77-3568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6912 0 0,'0'0'528'0'0,"3"0"140"0"0,46-4 8451 0 0,3-6-4451 0 0,0 0-4556 0 0,68-9-48 0 0,-109 19-62 0 0,0 0 0 0 0,1 0 0 0 0,20 5 0 0 0,-23-4 12 0 0,-3 0 92 0 0,1 0-1 0 0,-1 1 1 0 0,0 0 0 0 0,0 0 0 0 0,0 0 0 0 0,9 6 0 0 0,-13-7-106 0 0,-1 0 1 0 0,0 0 0 0 0,1 1-1 0 0,-1-1 1 0 0,0 0-1 0 0,0 0 1 0 0,0 1-1 0 0,0-1 1 0 0,0 1-1 0 0,0-1 1 0 0,-1 1-1 0 0,1-1 1 0 0,0 1-1 0 0,-1-1 1 0 0,1 1-1 0 0,-1 0 1 0 0,1-1-1 0 0,-1 1 1 0 0,0 0-1 0 0,0-1 1 0 0,0 1-1 0 0,0 2 1 0 0,0-1-28 0 0,-1 1 0 0 0,1-1 0 0 0,0 0 0 0 0,-1 0 1 0 0,0 0-1 0 0,0 0 0 0 0,0 0 0 0 0,0 0 0 0 0,-1-1 0 0 0,1 1 0 0 0,-4 5 0 0 0,0-1-20 0 0,-50 57-278 0 0,26-31 308 0 0,22-24 17 0 0,0 0 1 0 0,-14 13-1 0 0,-38 39 407 0 0,59-61-403 0 0,0 0 1 0 0,0 0-1 0 0,0 0 1 0 0,0 1-1 0 0,0-1 1 0 0,-1 0-1 0 0,1 0 1 0 0,0 0-1 0 0,0 0 0 0 0,0 0 1 0 0,0 0-1 0 0,0 0 1 0 0,0 0-1 0 0,0 0 1 0 0,0 1-1 0 0,0-1 1 0 0,-1 0-1 0 0,1 0 1 0 0,0 0-1 0 0,0 0 0 0 0,0 0 1 0 0,0 0-1 0 0,0 1 1 0 0,0-1-1 0 0,0 0 1 0 0,0 0-1 0 0,0 0 1 0 0,0 0-1 0 0,0 0 0 0 0,0 0 1 0 0,0 1-1 0 0,0-1 1 0 0,0 0-1 0 0,0 0 1 0 0,0 0-1 0 0,0 0 1 0 0,0 0-1 0 0,0 1 0 0 0,0-1 1 0 0,0 0-1 0 0,0 0 1 0 0,1 0-1 0 0,-1 0 1 0 0,0 0-1 0 0,8 2 21 0 0,12-4-119 0 0,-12-1 12 0 0,1-1 1 0 0,-1 1 0 0 0,0-2 0 0 0,-1 1 0 0 0,1-1-1 0 0,-1 0 1 0 0,10-9 0 0 0,13-16-1700 0 0,-2-1-3444 0 0,-6 7-1240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1376 0 0,'2'0'107'0'0,"14"-5"1399"0"0,-14 4-970 0 0,0 0 1 0 0,0 1-1 0 0,0-1 0 0 0,0 0 1 0 0,0 1-1 0 0,0-1 0 0 0,4 1 1 0 0,0-1 722 0 0,-1 1 1 0 0,1-1-1 0 0,-1 0 1 0 0,10-2-1 0 0,20-10 908 0 0,-26 9-1936 0 0,0 1 0 0 0,-1-1 0 0 0,1 2-1 0 0,19-4 1 0 0,-11 5 55 0 0,50-2 630 0 0,-61 3-813 0 0,1 1 0 0 0,0-1 0 0 0,-1 1 0 0 0,1 1 0 0 0,-1 0 0 0 0,1 0 0 0 0,10 4-1 0 0,6 4 301 0 0,7 4 166 0 0,-15-7-634 0 0,0 1 0 0 0,0-2 0 0 0,1 0 0 0 0,0-1 0 0 0,17 3-1 0 0,-28-6-117 0 0,31 4-2601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15520 0 0,'0'0'5313'0'0,"0"3"-5025"0"0,-6 46-257 0 0,1-16-32 0 0,-15 97 264 0 0,10-78 88 0 0,-3 68 1 0 0,2-20-143 0 0,2-31-90 0 0,-20 135-101 0 0,14-120-18 0 0,-1-10-2 0 0,10-53-16 0 0,6-18-2 0 0,-1 0 0 0 0,0 1-1 0 0,1-1 1 0 0,0 0-1 0 0,0 1 1 0 0,0-1 0 0 0,0 0-1 0 0,0 1 1 0 0,1 4-1 0 0,0-6-7 0 0,-1-1 0 0 0,0 0-1 0 0,0 1 1 0 0,0-1 0 0 0,0 0-1 0 0,0 1 1 0 0,0-1 0 0 0,-1 0-1 0 0,1 1 1 0 0,0-1 0 0 0,-2 2-1 0 0,-1 10-2487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0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 13360 0 0,'0'0'8597'0'0,"-1"1"-8783"0"0,-26 41-1484 0 0,-2 3 454 0 0,20-34 1172 0 0,1 1-1 0 0,-10 20 0 0 0,7-8 63 0 0,-2 3 746 0 0,-18 56 0 0 0,22-49-440 0 0,-6 45 0 0 0,14-66-303 0 0,-1 0 0 0 0,2 0 0 0 0,0 0 0 0 0,1 0 1 0 0,0 0-1 0 0,5 22 0 0 0,-4-30-19 0 0,0 0-1 0 0,0 0 1 0 0,0 0 0 0 0,1 0 0 0 0,3 6 0 0 0,7 11-3 0 0,-11-18 1 0 0,-1-1 0 0 0,1 1 0 0 0,0-1 0 0 0,0 0 0 0 0,0 0 0 0 0,0 0 0 0 0,1 0 0 0 0,-1 0 0 0 0,1 0 0 0 0,0 0 0 0 0,0-1 0 0 0,0 0 0 0 0,0 1 0 0 0,0-1 0 0 0,6 2 0 0 0,-5-2 104 0 0,1 0-1 0 0,0 0 0 0 0,0-1 0 0 0,0 0 0 0 0,0 0 0 0 0,0 0 1 0 0,0-1-1 0 0,0 0 0 0 0,0 0 0 0 0,0 0 0 0 0,0 0 0 0 0,0-1 1 0 0,1 0-1 0 0,-2 0 0 0 0,1 0 0 0 0,7-3 0 0 0,3-2 177 0 0,0 0 1 0 0,0-1-1 0 0,-1-1 0 0 0,14-10 0 0 0,41-30 240 0 0,-63 43-407 0 0,0 0 0 0 0,-1 0 1 0 0,1 0-1 0 0,8-12 0 0 0,4-4 310 0 0,29-37 345 0 0,-43 52-675 0 0,0 1-1 0 0,-1-1 1 0 0,0 0 0 0 0,0 0-1 0 0,0-1 1 0 0,-1 1 0 0 0,0 0-1 0 0,0-1 1 0 0,-1 1-1 0 0,0-1 1 0 0,0 0 0 0 0,0 1-1 0 0,-1-1 1 0 0,0 0 0 0 0,0 0-1 0 0,-2-9 1 0 0,1 11-68 0 0,-1 0 0 0 0,0 0 1 0 0,0 0-1 0 0,0 1 0 0 0,0-1 0 0 0,-1 1 1 0 0,0-1-1 0 0,0 1 0 0 0,0 0 0 0 0,0 0 1 0 0,-5-3-1 0 0,-6-7-26 0 0,-24-17 0 0 0,33 27-15 0 0,-9-6-169 0 0,0 1 0 0 0,-1 0 1 0 0,0 1-1 0 0,-18-8 0 0 0,0 4-2574 0 0,0 2-3499 0 0,7 1-1700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1376 0 0,'-2'1'107'0'0,"-24"17"11462"0"0,20-16-10751 0 0,0 0 1 0 0,1 0 0 0 0,-1-1 0 0 0,0 0-1 0 0,0 0 1 0 0,0 0 0 0 0,-7-1-1 0 0,-47-3-819 0 0,13 1-297 0 0,-57-4 66 0 0,62 3 447 0 0,-50 3 1 0 0,71 1-106 0 0,-168 7 706 0 0,-45 9-804 0 0,122-6-12 0 0,-50 8 0 0 0,-14 6 90 0 0,174-25-89 0 0,-175 38 819 0 0,152-28-530 0 0,22-9-238 0 0,0 1 1 0 0,0-1-1 0 0,0 0 0 0 0,0 0 0 0 0,0 0 0 0 0,0 0 0 0 0,-4 0 0 0 0,5 0-10 0 0,1-1 0 0 0,0 1 0 0 0,-1-1 1 0 0,1 1-1 0 0,0 0 0 0 0,0-1 0 0 0,0 1 1 0 0,-1 0-1 0 0,1 0 0 0 0,0 0 0 0 0,0 0 1 0 0,0 0-1 0 0,1 0 0 0 0,-1 0 0 0 0,0 0 1 0 0,0 0-1 0 0,0 0 0 0 0,0 2 0 0 0,-12 24 665 0 0,11-22-652 0 0,0 1-1 0 0,1 0 1 0 0,0 0 0 0 0,0 0 0 0 0,0 0 0 0 0,1-1-1 0 0,0 8 1 0 0,4 45-243 0 0,-1-35 123 0 0,9 231 266 0 0,-3-38-26 0 0,13 272-205 0 0,-16-214-852 0 0,-6-16-260 0 0,0-248 685 0 0,0 0 1 0 0,0-1-1 0 0,1 1 1 0 0,1-1 0 0 0,-1 1-1 0 0,2-1 1 0 0,-1 0-1 0 0,6 11 1 0 0,-8-19 356 0 0,1 0 0 0 0,-1 0 0 0 0,1 0-1 0 0,-1 0 1 0 0,1 0 0 0 0,0-1 0 0 0,0 1 0 0 0,0 0 0 0 0,-1 0 0 0 0,1-1 0 0 0,0 1 0 0 0,0-1 0 0 0,0 1 0 0 0,0-1 0 0 0,0 1-1 0 0,0-1 1 0 0,0 1 0 0 0,0-1 0 0 0,0 0 0 0 0,0 0 0 0 0,0 1 0 0 0,0-1 0 0 0,0 0 0 0 0,0 0 0 0 0,1 0 0 0 0,-1 0 0 0 0,0 0-1 0 0,0 0 1 0 0,0-1 0 0 0,1 1 0 0 0,28-11-1474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1632 0 11520 0 0,'0'3'8327'0'0,"-5"121"-10504"0"0,0-4 841 0 0,-12 395 3035 0 0,18-388-1765 0 0,9 98-227 0 0,0 0-278 0 0,-10-223 572 0 0,0 34-148 0 0,-1-1-1 0 0,-10 62 1 0 0,8-85 160 0 0,0-1 0 0 0,0 0 0 0 0,-1 0 0 0 0,-1 0 0 0 0,-6 11 0 0 0,7-15 73 0 0,0-1 0 0 0,0 0 0 0 0,-1 0 0 0 0,1-1 0 0 0,-1 0 0 0 0,-1 1-1 0 0,1-1 1 0 0,-1-1 0 0 0,-7 5 0 0 0,6-4 6 0 0,-1-1 0 0 0,0-1 0 0 0,0 0-1 0 0,0 0 1 0 0,0 0 0 0 0,-13 1-1 0 0,-53 5 253 0 0,44-6-190 0 0,-74 9 415 0 0,-75 8 306 0 0,-278 31 1133 0 0,193-17-1040 0 0,255-33-962 0 0,-258 19-681 0 0,261-20 445 0 0,1 0-153 0 0,0 0-1 0 0,-1 0 1 0 0,1-1 0 0 0,-1 1 0 0 0,1-1 0 0 0,0-1-1 0 0,-6-1 1 0 0,-11-6-6683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20127 0 0,'0'0'2022'0'0,"0"3"-1854"0"0,5 25-219 0 0,-3-22-71 0 0,0 0-1 0 0,-1 0 1 0 0,0 0-1 0 0,0 8 1 0 0,-7 77-657 0 0,-1 14 1049 0 0,3-57 72 0 0,-1 1 136 0 0,-1 27 223 0 0,6 173-1192 0 0,0-245 267 0 0,0-2-76 0 0,0 1 0 0 0,0-1 0 0 0,0 0 0 0 0,0 0 0 0 0,0 0 0 0 0,-1 1-1 0 0,1-1 1 0 0,-1 0 0 0 0,-1 4 0 0 0,-4 4-1611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6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1 209 5984 0 0,'0'0'464'0'0,"2"0"220"0"0,4-4 865 0 0,1 1-1 0 0,-1-1 1 0 0,0-1 0 0 0,0 1 0 0 0,0-1-1 0 0,-1 0 1 0 0,0 0 0 0 0,8-10 0 0 0,7-5-670 0 0,58-44-849 0 0,-37 32-612 0 0,-34 27 575 0 0,0 0 0 0 0,0 0 0 0 0,1 1 0 0 0,-1 0 1 0 0,1 0-1 0 0,0 1 0 0 0,0 0 0 0 0,0 1 0 0 0,0 0 0 0 0,1 0 0 0 0,-1 0 0 0 0,1 1 1 0 0,-1 1-1 0 0,15 0 0 0 0,-16 0 110 0 0,0 1 1 0 0,0 0 0 0 0,0 0-1 0 0,0 0 1 0 0,-1 1-1 0 0,1 1 1 0 0,0-1-1 0 0,-1 1 1 0 0,0 0 0 0 0,0 0-1 0 0,0 1 1 0 0,0-1-1 0 0,0 1 1 0 0,-1 1 0 0 0,1-1-1 0 0,-1 1 1 0 0,8 10-1 0 0,-9-10-52 0 0,-2-3-63 0 0,0 0 0 0 0,0 0 1 0 0,-1 0-1 0 0,1 1 1 0 0,-1-1-1 0 0,1 0 1 0 0,-1 1-1 0 0,0-1 0 0 0,0 1 1 0 0,0-1-1 0 0,0 1 1 0 0,-1 0-1 0 0,1-1 0 0 0,-1 1 1 0 0,1 0-1 0 0,-1 2 1 0 0,0-1-17 0 0,1 4-36 0 0,-1 1-1 0 0,0-1 0 0 0,-1 0 0 0 0,0 0 0 0 0,0 1 0 0 0,0-1 0 0 0,-1 0 0 0 0,-1 0 0 0 0,1 0 0 0 0,-7 11 0 0 0,-4 1 58 0 0,-1-1 0 0 0,-1 0 0 0 0,-1-1 0 0 0,-1-1-1 0 0,0-1 1 0 0,-1 0 0 0 0,-28 18 0 0 0,10-7-314 0 0,-1-2-1 0 0,-1-1 1 0 0,-44 19 0 0 0,53-30-668 0 0,-21 9-2791 0 0,32-13-2268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1 2304 0 0,'0'0'16051'0'0,"-2"0"-15865"0"0,-9 3-4 0 0,1-1 0 0 0,-12 2 0 0 0,9-3 254 0 0,-21 7 0 0 0,8-2 307 0 0,-9 3 432 0 0,8-4-634 0 0,23-5-473 0 0,0 1 1 0 0,0-1-1 0 0,1 1 1 0 0,-1 0-1 0 0,0 0 1 0 0,1 0-1 0 0,-5 2 1 0 0,-2 2-8 0 0,7-3-50 0 0,0 0-1 0 0,0 0 1 0 0,0 0-1 0 0,0 0 1 0 0,1 0-1 0 0,-1 0 1 0 0,-3 4-1 0 0,2-1-56 0 0,-1 0 1 0 0,0 1-1 0 0,1-1 0 0 0,0 1 0 0 0,0-1 0 0 0,0 1 0 0 0,1 0 0 0 0,0 1 0 0 0,0-1 1 0 0,1 1-1 0 0,0-1 0 0 0,0 1 0 0 0,-1 7 0 0 0,0 8-247 0 0,1 1 1 0 0,1 37-1 0 0,1-34 221 0 0,12-18-8 0 0,2 1 81 0 0,-12-7 0 0 0,1 1 1 0 0,0-1-1 0 0,-1 0 0 0 0,1-1 0 0 0,0 1 0 0 0,0 0 0 0 0,1-1 1 0 0,-1 0-1 0 0,0 0 0 0 0,0 0 0 0 0,1 0 0 0 0,5 1 0 0 0,9-1 198 0 0,0 1-1 0 0,25 6 1 0 0,3 0-187 0 0,-35-5-12 0 0,1 0 0 0 0,-1 1 0 0 0,17 9 0 0 0,-16-8 0 0 0,27 19 0 0 0,-23-19 0 0 0,-6 2 15 0 0,-9-5-8 0 0,0 0 1 0 0,0-1-1 0 0,0 1 1 0 0,0 0-1 0 0,0 0 1 0 0,0 0-1 0 0,-1 0 1 0 0,1 0-1 0 0,-1 0 1 0 0,0 0-1 0 0,1 0 0 0 0,-1 1 1 0 0,0-1-1 0 0,0 0 1 0 0,0 0-1 0 0,0 0 1 0 0,-1 0-1 0 0,1 0 1 0 0,-2 3-1 0 0,1 0 2 0 0,0-1 0 0 0,-1 0 0 0 0,0 0 0 0 0,0 0 0 0 0,0 0 0 0 0,0-1-1 0 0,-1 1 1 0 0,-4 6 0 0 0,-3-1-7 0 0,0 0 0 0 0,0-1 0 0 0,-1 0-1 0 0,0 0 1 0 0,0-1 0 0 0,-1 0 0 0 0,0-1-1 0 0,-16 6 1 0 0,6-4-11 0 0,-1-2 0 0 0,1 0 0 0 0,-44 5 0 0 0,34-8-379 0 0,0-1-1 0 0,-39-3 1 0 0,38-4-719 0 0,-3-8-285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18287 0 0,'0'0'1828'0'0,"0"2"-1673"0"0,-1 9-121 0 0,0 0 0 0 0,-1-1 0 0 0,-3 12 0 0 0,-3 16 319 0 0,1-4-438 0 0,-12 35-1 0 0,9-36-72 0 0,-7 45-1 0 0,7-33 100 0 0,6-31 98 0 0,1 0 1 0 0,-1 17-1 0 0,-13 97 126 0 0,12-97-290 0 0,4-3-1724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20127 0 0,'0'0'987'0'0,"0"2"-436"0"0,0 18-133 0 0,-5 122-198 0 0,3-101-477 0 0,2-28 42 0 0,-4 24-1 0 0,-28 193-200 0 0,27-202 400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9.6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1573 107 3224 0 0,'-3'-2'13493'0'0,"-5"-5"-11799"0"0,4 3-1469 0 0,0 1-1 0 0,0-1 1 0 0,0 1-1 0 0,-1 0 1 0 0,1 0-1 0 0,-1 1 1 0 0,0 0-1 0 0,-10-4 1 0 0,0 2-354 0 0,-27-4 1 0 0,7 2 359 0 0,-89-10 1235 0 0,49 8-924 0 0,-50-5 113 0 0,-30 2-133 0 0,-176 9-204 0 0,315 3-365 0 0,-32 2-14 0 0,0 3 1 0 0,1 1-1 0 0,-73 22 0 0 0,92-22 116 0 0,7-1 56 0 0,0 0 1 0 0,0 1-1 0 0,-35 18 0 0 0,30-12-111 0 0,19-10 0 0 0,0 0 0 0 0,1 1 0 0 0,-1 0 0 0 0,1 0 0 0 0,0 0 0 0 0,-9 10 0 0 0,-7 7 0 0 0,16-15 0 0 0,0 0 0 0 0,0 0 0 0 0,0 0 0 0 0,1 1 0 0 0,0 0 0 0 0,-6 10 0 0 0,0 5-44 0 0,8-16-5 0 0,-1 0 1 0 0,2 0-1 0 0,-1 1 1 0 0,1-1-1 0 0,-1 1 0 0 0,2 0 1 0 0,-2 10-1 0 0,-1 30-222 0 0,3 80 0 0 0,15 48 464 0 0,-6-94-112 0 0,1 1-67 0 0,3 34-4 0 0,-6 20-71 0 0,5 143-161 0 0,-11-262 222 0 0,6 135 0 0 0,0-42 18 0 0,-2-13-90 0 0,-1-82-512 0 0,0 0 0 0 0,0 0 0 0 0,8 20 0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1174 0 2760 0 0,'1'3'98'0'0,"0"-1"-1"0"0,0 1 1 0 0,-1-1 0 0 0,1 1 0 0 0,0 0 0 0 0,-1-1-1 0 0,0 1 1 0 0,0 0 0 0 0,0-1 0 0 0,0 4-1 0 0,0 10 2200 0 0,6 31 6166 0 0,-1 0-5101 0 0,-4 94-3640 0 0,-4-56-25 0 0,4 1 0 0 0,3-1-1 0 0,19 101 1 0 0,-8-69 878 0 0,2 10 202 0 0,3 3 232 0 0,-3-15-567 0 0,-14-96-404 0 0,-2 1 1 0 0,0 20-1 0 0,-1-20-72 0 0,4 34-1 0 0,-3-45 20 0 0,3 10-24 0 0,-2 0 0 0 0,1 26 0 0 0,-3-31 33 0 0,-1 1-1 0 0,-2 15 0 0 0,2-26 62 0 0,0 1-1 0 0,0-1 0 0 0,0 0 0 0 0,-1 0 0 0 0,1 1 1 0 0,-1-1-1 0 0,0 0 0 0 0,-1 0 0 0 0,1 0 0 0 0,-5 5 0 0 0,-2 3 328 0 0,8-11-310 0 0,0 1 0 0 0,0-1-1 0 0,0 1 1 0 0,-1-1 0 0 0,1 0 0 0 0,0 1-1 0 0,-1-1 1 0 0,1 0 0 0 0,-1 0 0 0 0,1 0-1 0 0,-1 0 1 0 0,-2 1 0 0 0,-6 2 180 0 0,0-1-1 0 0,-1 0 1 0 0,0-1 0 0 0,1 0 0 0 0,-1 0-1 0 0,0-1 1 0 0,0-1 0 0 0,0 0 0 0 0,-12-1-1 0 0,-81-11 456 0 0,-12 0-484 0 0,81 10-156 0 0,-497-2 1488 0 0,350 4-1895 0 0,61-6-3949 0 0,120 6 4228 0 0,-37-3-7840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0 17623 0 0,'0'0'1339'0'0,"-1"2"-912"0"0,-5 12-261 0 0,-8 23-10 0 0,12-24-68 0 0,1-1 0 0 0,0 0 0 0 0,3 25 0 0 0,-1-5-385 0 0,-11 150-766 0 0,4-28 949 0 0,6-30-1261 0 0,0-104-4791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64 154 11976 0 0,'-1'0'922'0'0,"0"0"-906"0"0,1 1 0 0 0,-1-1-1 0 0,1 0 1 0 0,-1 0 0 0 0,1 0-1 0 0,-1 0 1 0 0,1 0 0 0 0,-1 0-1 0 0,1 0 1 0 0,-1 0 0 0 0,1 0 0 0 0,-1 0-1 0 0,1 0 1 0 0,-1 0 0 0 0,1-1-1 0 0,-1 1 1 0 0,1 0 0 0 0,-1 0-1 0 0,1-1 1 0 0,-1 1 0 0 0,1 0-1 0 0,0 0 1 0 0,-1-1 0 0 0,1 1 0 0 0,-1 0-1 0 0,1-1 1 0 0,-1 0 0 0 0,0 0 150 0 0,0 0 44 0 0,0 0 1 0 0,-1 1 0 0 0,1-1-1 0 0,0 0 1 0 0,0 0 0 0 0,0 0-1 0 0,0 0 1 0 0,1 0 0 0 0,-1 0-1 0 0,0 0 1 0 0,0 0 0 0 0,0 0-1 0 0,1 0 1 0 0,-1 0-1 0 0,1 0 1 0 0,-1-1 0 0 0,1 1-1 0 0,-1 0 1 0 0,1 0 0 0 0,0-1-1 0 0,-1 1 1 0 0,1 0 0 0 0,0-1-1 0 0,0 1 1 0 0,0 0 0 0 0,0 0-1 0 0,0-1 1 0 0,0 1 0 0 0,1 0-1 0 0,-1-1 1 0 0,0 1 0 0 0,2-2-1 0 0,-2-2-192 0 0,2 1 0 0 0,-1-1 1 0 0,0 1-1 0 0,1-1 0 0 0,0 1 0 0 0,0 0 0 0 0,0 0 0 0 0,1 0 0 0 0,0 0 0 0 0,-1 0 0 0 0,1 1 0 0 0,4-5 0 0 0,9-14-224 0 0,-10 11 85 0 0,-5 10 125 0 0,0 0 0 0 0,-1-1-1 0 0,1 1 1 0 0,0 0 0 0 0,-1 0-1 0 0,1 0 1 0 0,0 0 0 0 0,0 0-1 0 0,0 1 1 0 0,0-1-1 0 0,0 0 1 0 0,0 0 0 0 0,0 1-1 0 0,0-1 1 0 0,0 0 0 0 0,1 1-1 0 0,-1-1 1 0 0,0 1 0 0 0,0 0-1 0 0,1-1 1 0 0,-1 1-1 0 0,0 0 1 0 0,0 0 0 0 0,1-1-1 0 0,0 1 1 0 0,2 0 45 0 0,2 0 55 0 0,-1 0-1 0 0,1 0 1 0 0,-1 0-1 0 0,1 0 1 0 0,-1 1-1 0 0,1 0 0 0 0,-1 0 1 0 0,0 1-1 0 0,0-1 1 0 0,6 3-1 0 0,3 3 234 0 0,26 17 0 0 0,-32-19-313 0 0,-4-2-20 0 0,0 0 1 0 0,-1 0-1 0 0,0 1 0 0 0,1-1 0 0 0,-2 1 0 0 0,1 0 0 0 0,0 0 0 0 0,-1 0 0 0 0,1 0 0 0 0,-1 1 0 0 0,0-1 0 0 0,-1 0 1 0 0,3 10-1 0 0,-4-11-32 0 0,0 1 1 0 0,0 0-1 0 0,-1-1 1 0 0,1 1 0 0 0,-1-1-1 0 0,0 1 1 0 0,0-1-1 0 0,0 1 1 0 0,0-1 0 0 0,-1 1-1 0 0,1-1 1 0 0,-1 0-1 0 0,0 0 1 0 0,0 0-1 0 0,-4 4 1 0 0,-3 5 11 0 0,0 0 1 0 0,-2-1-1 0 0,1 0 0 0 0,-1-1 1 0 0,-1 0-1 0 0,0-1 0 0 0,-21 12 1 0 0,2 2-108 0 0,26-19-27 0 0,0 1-1 0 0,-1-1 1 0 0,0 0 0 0 0,-7 3 0 0 0,-5 3-1194 0 0,0 0-1 0 0,-25 19 0 0 0,32-19-296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5064 0 0,'2'20'11322'0'0,"-3"-18"-10911"0"0,0 2 534 0 0,1-3-933 0 0,0 1-1 0 0,1-1 1 0 0,-1 0 0 0 0,0 0-1 0 0,0 1 1 0 0,0-1 0 0 0,0 0-1 0 0,-1 1 1 0 0,1-1 0 0 0,0 0-1 0 0,0 0 1 0 0,-1 1 0 0 0,1-1-1 0 0,-1 0 1 0 0,0 2-1 0 0,-2 2-38 0 0,-45 113-1507 0 0,42-104 1777 0 0,1-1-1 0 0,1 1 0 0 0,0 0 0 0 0,0 0 0 0 0,2 0 1 0 0,0 1-1 0 0,0-1 0 0 0,2 1 0 0 0,0-1 0 0 0,2 23 0 0 0,0-30-104 0 0,-1 0-1 0 0,2 0 1 0 0,-1 0-1 0 0,1 0 0 0 0,0-1 1 0 0,4 7-1 0 0,-5-8-136 0 0,1-1 1 0 0,-1 0-1 0 0,1 0 1 0 0,0 0-1 0 0,1-1 1 0 0,-1 1-1 0 0,0-1 1 0 0,1 0-1 0 0,8 6 0 0 0,-6-6-29 0 0,0-1 0 0 0,0 0 0 0 0,0 0-1 0 0,0 0 1 0 0,0-1 0 0 0,1 1 0 0 0,-1-2-1 0 0,12 1 1 0 0,-14 0-64 0 0,-1-1-1 0 0,1-1 1 0 0,0 1 0 0 0,0 0 0 0 0,-1-1-1 0 0,1 0 1 0 0,0 0 0 0 0,0 0 0 0 0,-1 0-1 0 0,1-1 1 0 0,-1 0 0 0 0,0 1 0 0 0,1-1-1 0 0,-1 0 1 0 0,5-4 0 0 0,13-12-5361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2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14400 0 0,'-1'5'134'0'0,"0"-1"13"0"0,1-1-1 0 0,-1 0 0 0 0,1 0 1 0 0,-1 0-1 0 0,0-1 0 0 0,0 1 1 0 0,-3 5-1 0 0,2-4-114 0 0,0 0 0 0 0,1-1 0 0 0,-1 1 0 0 0,1 0 0 0 0,0 0 0 0 0,0-1 0 0 0,1 1 0 0 0,-1 6 0 0 0,1 35 1307 0 0,1-23 298 0 0,-12 179-447 0 0,7-173-1182 0 0,2-7-41 0 0,0-1 0 0 0,-7 23 1 0 0,4-25-1031 0 0,3 0-3447 0 0,-1 1-1714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0 7832 0 0,'-1'2'10953'0'0,"-2"4"-10816"0"0,-1 1 0 0 0,1-1 0 0 0,0 1 0 0 0,-3 12 0 0 0,-2 6-76 0 0,2-11-18 0 0,2 1-1 0 0,-4 19 0 0 0,0-1 106 0 0,-9 46 126 0 0,14-62-227 0 0,1 8 49 0 0,0 0-1 0 0,3 43 0 0 0,0-20-93 0 0,-1-21-335 0 0,0 29 314 0 0,0-20-6178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5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 14456 0 0,'0'0'1306'0'0,"2"0"-1071"0"0,4-1-150 0 0,-1 0-1 0 0,1 0 1 0 0,0 0 0 0 0,0-1 0 0 0,-1 0-1 0 0,1 0 1 0 0,9-6 0 0 0,-7 4-97 0 0,0 1-1 0 0,17-6 1 0 0,-15 7-164 0 0,-2 0 42 0 0,0-1 1 0 0,1 2 0 0 0,-1-1-1 0 0,1 1 1 0 0,-1 1-1 0 0,1-1 1 0 0,0 2-1 0 0,-1-1 1 0 0,13 3 0 0 0,-13-2 384 0 0,1 1 1 0 0,-1 1-1 0 0,0 0 1 0 0,0 0 0 0 0,0 0-1 0 0,0 1 1 0 0,-1 0 0 0 0,1 1-1 0 0,-1 0 1 0 0,12 10-1 0 0,-16-12-221 0 0,0 0-1 0 0,0-1 1 0 0,-1 2-1 0 0,1-1 1 0 0,-1 0-1 0 0,1 0 0 0 0,-1 1 1 0 0,0-1-1 0 0,-1 1 1 0 0,1 0-1 0 0,-1 0 1 0 0,1 0-1 0 0,-1-1 0 0 0,0 1 1 0 0,0 0-1 0 0,-1 0 1 0 0,1 0-1 0 0,-1 0 1 0 0,0 1-1 0 0,0-1 1 0 0,-1 0-1 0 0,1 0 0 0 0,-1 0 1 0 0,0 0-1 0 0,0 0 1 0 0,-2 5-1 0 0,-12 37-878 0 0,-37 74 0 0 0,30-72 1442 0 0,-18 54 0 0 0,38-93-274 0 0,0 0 0 0 0,1 0 0 0 0,0 0 0 0 0,1 16 0 0 0,0-20-214 0 0,0-4-61 0 0,0 0 1 0 0,0 0-1 0 0,0 0 1 0 0,1-1-1 0 0,-1 1 0 0 0,0 0 1 0 0,1 0-1 0 0,-1 0 1 0 0,1 0-1 0 0,-1 0 1 0 0,1 0-1 0 0,-1-1 0 0 0,1 1 1 0 0,0 0-1 0 0,-1-1 1 0 0,1 1-1 0 0,0 0 0 0 0,-1-1 1 0 0,2 2-1 0 0,17 7 173 0 0,-11-6-190 0 0,0-1-1 0 0,1 0 0 0 0,-1 0 1 0 0,1-1-1 0 0,0 0 0 0 0,-1-1 1 0 0,1 0-1 0 0,0 0 0 0 0,-1-1 1 0 0,1 0-1 0 0,11-3 0 0 0,11-5 210 0 0,53-20 0 0 0,-45 13-564 0 0,-4 3-1235 0 0,-9 2-3041 0 0,5-2-1968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217 66 8784 0 0,'0'0'793'0'0,"-1"-1"-650"0"0,-18-26 651 0 0,16 23-442 0 0,1 1-1 0 0,0-1 1 0 0,0 1 0 0 0,-1 0-1 0 0,-8-9 1569 0 0,11 11-1796 0 0,0 1 1 0 0,0-1-1 0 0,0 1 0 0 0,-1-1 1 0 0,1 1-1 0 0,0 0 0 0 0,0-1 1 0 0,-1 1-1 0 0,1-1 0 0 0,0 1 1 0 0,-1-1-1 0 0,1 1 0 0 0,-1 0 1 0 0,1-1-1 0 0,0 1 0 0 0,-1 0 1 0 0,1-1-1 0 0,-1 1 0 0 0,1 0 1 0 0,-1 0-1 0 0,0-1 0 0 0,-1 2 7 0 0,-1-1 0 0 0,0 0 0 0 0,1 1 0 0 0,-1 0 0 0 0,0 0 0 0 0,1-1 0 0 0,-1 1 0 0 0,1 1-1 0 0,0-1 1 0 0,-1 0 0 0 0,1 1 0 0 0,0-1 0 0 0,0 1 0 0 0,0 0 0 0 0,0 0 0 0 0,0-1 0 0 0,-2 4-1 0 0,0 0-63 0 0,0 0 0 0 0,0 0 0 0 0,1 0 0 0 0,0 1 0 0 0,0-1 0 0 0,-4 12-1 0 0,0 9 84 0 0,-5 35 0 0 0,5-24-122 0 0,-21 128 106 0 0,22-121-129 0 0,0 48 1 0 0,1-8-7 0 0,-11 194-1 0 0,11-173-90 0 0,4 75-683 0 0,1-104-1282 0 0,0-38 704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0 4608 0 0,'2'1'8676'0'0,"22"9"-4708"0"0,-18-7-3844 0 0,0 0 1 0 0,0 0-1 0 0,0-1 0 0 0,0 0 1 0 0,1-1-1 0 0,6 2 0 0 0,94 12 138 0 0,22 1 457 0 0,-97-13-326 0 0,0 2-1 0 0,51 14 0 0 0,-18-3 157 0 0,70 17-75 0 0,139 37-346 0 0,-193-38-128 0 0,-25-8 0 0 0,-42-18 0 0 0,1 1 0 0 0,24 17 0 0 0,-5-3 0 0 0,-27-17 0 0 0,0 1-1 0 0,0 1 0 0 0,0 0 0 0 0,-1 0 0 0 0,0 0 1 0 0,0 0-1 0 0,0 1 0 0 0,-1 0 0 0 0,0 1 0 0 0,6 12 1 0 0,-4-7-66 0 0,-1 1 1 0 0,-1 0 0 0 0,0 0 0 0 0,0 1 0 0 0,2 20-1 0 0,-5-14 34 0 0,-1 1-1 0 0,-1-1 0 0 0,-1 0 0 0 0,-1 1 0 0 0,-5 21 0 0 0,-2 23 38 0 0,-3 119-5 0 0,11-135 0 0 0,9 84 0 0 0,-2-55 0 0 0,-4-47 0 0 0,6 39 0 0 0,3 22 0 0 0,-7-37 0 0 0,-1-22 0 0 0,-4 46 0 0 0,0-31 0 0 0,1-44 74 0 0,0-1 0 0 0,-1 1-1 0 0,1-1 1 0 0,-1 0-1 0 0,0 1 1 0 0,-1-1-1 0 0,1 0 1 0 0,-1 0 0 0 0,-2 5-1 0 0,4-8-38 0 0,-1 1 0 0 0,0 0 0 0 0,0-1 0 0 0,0 1 0 0 0,-1-1 0 0 0,1 1 0 0 0,0-1 0 0 0,-1 1 0 0 0,1-1 0 0 0,0 0 0 0 0,-1 0 0 0 0,0 0 0 0 0,1 0 0 0 0,-1 0 0 0 0,0 0 0 0 0,1 0 0 0 0,-1-1 0 0 0,0 1 0 0 0,0 0 0 0 0,1-1 0 0 0,-1 1 0 0 0,0-1 0 0 0,-3 0 0 0 0,-32 1 234 0 0,-65-3 380 0 0,-174-22 189 0 0,-16 6-607 0 0,91 23-145 0 0,95 0 9 0 0,-70 8 78 0 0,-36 1-718 0 0,143-10-2429 0 0,45-8 1192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0 17479 0 0,'0'0'2476'0'0,"1"3"-1844"0"0,1 3-378 0 0,0 1-1 0 0,0 0 0 0 0,-1 0 0 0 0,1 0 0 0 0,-1 14 0 0 0,-1 42-400 0 0,-1-25 219 0 0,-10 227-6 0 0,2-118-68 0 0,1-46-107 0 0,0 33-2456 0 0,8-115 999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9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13 118 16296 0 0,'0'0'1634'0'0,"2"0"-1493"0"0,0-2-137 0 0,0 1-1 0 0,1-1 0 0 0,-1 0 0 0 0,0 0 0 0 0,0 0 0 0 0,0 0 0 0 0,2-2 0 0 0,14-13 242 0 0,11-2 181 0 0,35-16 1 0 0,-49 27-496 0 0,-7 5 82 0 0,1-1 0 0 0,0 1 0 0 0,0 0 0 0 0,0 1 0 0 0,1 0 0 0 0,-1 0 0 0 0,0 1 0 0 0,1 0 0 0 0,-1 1 0 0 0,1 0 0 0 0,-1 0 1 0 0,1 1-1 0 0,-1 1 0 0 0,12 2 0 0 0,-12-2 112 0 0,-1 0 0 0 0,0 1 0 0 0,0-1 0 0 0,0 2 0 0 0,0-1 0 0 0,0 1 0 0 0,-1 0-1 0 0,1 1 1 0 0,-1 0 0 0 0,11 9 0 0 0,-17-12-90 0 0,6 3 42 0 0,-1 0 0 0 0,0 1-1 0 0,-1 0 1 0 0,1 0-1 0 0,6 11 1 0 0,-2-1-7 0 0,-8-13-61 0 0,0 0 0 0 0,0 0 0 0 0,0 0 0 0 0,0 0 0 0 0,-1 0 0 0 0,0 0 0 0 0,1 1 0 0 0,-1-1 0 0 0,0 0 0 0 0,-1 1 0 0 0,1-1 0 0 0,0 1 0 0 0,-1 5 0 0 0,0-4 0 0 0,1-1 0 0 0,-2 1 0 0 0,1-1 0 0 0,0 0 1 0 0,-1 1-1 0 0,0-1 0 0 0,0 0 0 0 0,0 1 0 0 0,0-1 0 0 0,-1 0 0 0 0,-3 6 0 0 0,2-3 9 0 0,-4 6 17 0 0,-1 0 0 0 0,-1 0 0 0 0,0-1 0 0 0,-20 22-1 0 0,-7-3 59 0 0,-1-2-1 0 0,-75 44 1 0 0,65-43-56 0 0,14-10-307 0 0,-80 50-1807 0 0,91-60 637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6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 11376 0 0,'0'0'521'0'0,"2"0"-12"0"0,131-6 2733 0 0,-122 6-3144 0 0,1 1 0 0 0,21 3 0 0 0,-29-3-100 0 0,1 1 0 0 0,0-1 0 0 0,-1 1 0 0 0,1-1 0 0 0,-1 1 0 0 0,0 1 0 0 0,0-1 0 0 0,0 1 0 0 0,0-1 0 0 0,4 4 0 0 0,3 4 2 0 0,-1 0 0 0 0,-9-8 0 0 0,0 1 0 0 0,0 0 0 0 0,0 0 0 0 0,0 0 0 0 0,0 0 0 0 0,-1 0 0 0 0,1 0 0 0 0,-1 0 0 0 0,0 0 0 0 0,0 6 0 0 0,0-5 0 0 0,0-1 0 0 0,0 0 0 0 0,-1 0 0 0 0,1 1 0 0 0,0-1 0 0 0,-1 0 0 0 0,0 0 0 0 0,0 0 0 0 0,0 1 0 0 0,0-1 0 0 0,0 0 0 0 0,-1 0 0 0 0,1-1 0 0 0,-3 4 0 0 0,-4 10 0 0 0,3-6 31 0 0,1 0 1 0 0,-2-1-1 0 0,1 1 1 0 0,-10 10 0 0 0,-4 9 1169 0 0,40-3-306 0 0,-18-24-798 0 0,58 8 763 0 0,-49-10-518 0 0,0 0 0 0 0,0 1-1 0 0,0 0 1 0 0,22 6-1 0 0,-3 7 611 0 0,-29-11-738 0 0,-1-3-213 0 0,-1 0 0 0 0,1 1 0 0 0,-1-1 0 0 0,0 0 0 0 0,1 1 0 0 0,-1-1 0 0 0,0 1 0 0 0,0-1 0 0 0,1 1 1 0 0,-1-1-1 0 0,0 1 0 0 0,0-1 0 0 0,0 1 0 0 0,0-1 0 0 0,0 1 0 0 0,0-1 0 0 0,0 1 0 0 0,1-1 0 0 0,-1 1 0 0 0,-1-1 1 0 0,1 1-1 0 0,0-1 0 0 0,0 1 0 0 0,0-1 0 0 0,0 1 0 0 0,0-1 0 0 0,0 1 0 0 0,-1-1 0 0 0,1 1 0 0 0,0-1 0 0 0,0 1 0 0 0,-1-1 1 0 0,1 1-1 0 0,0-1 0 0 0,-1 1 0 0 0,0 0 2 0 0,-1 3-8 0 0,0-1 0 0 0,-1 1-1 0 0,1-1 1 0 0,0 0 0 0 0,-1 0 0 0 0,0 0-1 0 0,0 0 1 0 0,0-1 0 0 0,0 1-1 0 0,0-1 1 0 0,0 0 0 0 0,-1 0 0 0 0,1 0-1 0 0,-6 2 1 0 0,-8 3-393 0 0,-31 9-1 0 0,46-15 346 0 0,-20 5-1505 0 0,1 0 0 0 0,-44 4 0 0 0,34-9-4550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2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0 3224 0 0,'-1'2'143'0'0,"-5"9"131"0"0,0 1 0 0 0,-4 13 1 0 0,4-9 4218 0 0,1 1 1 0 0,-5 30-1 0 0,5-20-3294 0 0,-6 56-989 0 0,-22 116-345 0 0,24-154 202 0 0,-3 34 49 0 0,7-46-158 0 0,0-1-1 0 0,-13 40 0 0 0,4-20-2718 0 0,13-41 1723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16615 0 0,'0'0'1664'0'0,"2"0"-1520"0"0,20 7-453 0 0,0-1-1 0 0,39 5 0 0 0,-59-10 264 0 0,0-1 0 0 0,0 1-1 0 0,0 0 1 0 0,0-1 0 0 0,0 1-1 0 0,0 0 1 0 0,2 2 0 0 0,6 2-119 0 0,-2-3 129 0 0,0 1 0 0 0,0 1-1 0 0,-1 0 1 0 0,1 0 0 0 0,-1 0-1 0 0,13 10 1 0 0,-14-9 238 0 0,1 0 0 0 0,14 6 1 0 0,14 11 1132 0 0,-32-19-1124 0 0,-2-2-144 0 0,0 0 0 0 0,1 1 0 0 0,-1-1 1 0 0,0 0-1 0 0,1 0 0 0 0,-1 0 0 0 0,1-1 0 0 0,0 1 0 0 0,-1 0 1 0 0,4 1-1 0 0,4 16 142 0 0,-9-17-245 0 0,1 1 0 0 0,-1-1 0 0 0,1 1 0 0 0,-1-1 0 0 0,0 1 0 0 0,0-1 0 0 0,0 1 0 0 0,0-1 1 0 0,0 1-1 0 0,0 0 0 0 0,0-1 0 0 0,-1 1 0 0 0,1-1 0 0 0,0 1 0 0 0,-1-1 0 0 0,0 1 0 0 0,1-1 0 0 0,-1 0 0 0 0,-1 3 0 0 0,-1 0-102 0 0,0 0-1 0 0,0-1 1 0 0,-1 1 0 0 0,-6 5-1 0 0,6-6 58 0 0,0 1 0 0 0,0-1 0 0 0,-5 9 0 0 0,4-5 183 0 0,0 1-1 0 0,-12 10 1946 0 0,18-15-1973 0 0,10 16-61 0 0,-2-14-14 0 0,-2-3 1 0 0,47 32 102 0 0,-52-32-74 0 0,0-1 2 0 0,0 0 1 0 0,0 0 0 0 0,0 0 0 0 0,-1 1 0 0 0,1-1 0 0 0,-1 0 0 0 0,1 1 0 0 0,-1-1 0 0 0,1 1 0 0 0,-1 0 0 0 0,0-1 0 0 0,0 1 0 0 0,0 0 0 0 0,0 0-1 0 0,2 4 1 0 0,-2-3 19 0 0,0 0-1 0 0,0 0 0 0 0,0 0 0 0 0,-1 0 1 0 0,1 1-1 0 0,-1-1 0 0 0,0 0 0 0 0,0 0 1 0 0,0 1-1 0 0,0-1 0 0 0,-1 0 1 0 0,1 0-1 0 0,-1 0 0 0 0,0 1 0 0 0,-1 2 1 0 0,0-1 36 0 0,-1 0-1 0 0,1-1 1 0 0,-1 1 0 0 0,0-1 0 0 0,0 1 0 0 0,-1-1 0 0 0,1 0 0 0 0,-7 6 0 0 0,-3 0 108 0 0,0-1 0 0 0,0 0 0 0 0,-1-1 1 0 0,0 0-1 0 0,-22 9 0 0 0,16-9-220 0 0,0-1 0 0 0,0-1-1 0 0,-42 7 1 0 0,6-9-6584 0 0,24-4-721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9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1 3224 0 0,'0'2'240'0'0,"-1"55"8126"0"0,-3 0-4510 0 0,-1 62-2839 0 0,5 371 1527 0 0,10-173-2232 0 0,-10-278-803 0 0,1 62-4092 0 0,4-68 2794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3224 0 0,'0'0'143'0'0,"0"2"-3"0"0,0 7-111 0 0,2 16 8693 0 0,4-22-8204 0 0,0 1 0 0 0,0-1 1 0 0,0 0-1 0 0,0 0 0 0 0,0 0 0 0 0,0-1 0 0 0,1 0 0 0 0,10 2 0 0 0,5-1-399 0 0,30 2 0 0 0,192-11 1191 0 0,-127 0-721 0 0,396-25 2755 0 0,-407 24-2984 0 0,128 7 0 0 0,-217 0-211 0 0,0 1-1 0 0,1 1 1 0 0,-1 1 0 0 0,0 1 0 0 0,0 0 0 0 0,21 9-1 0 0,-18-5-59 0 0,21 12 46 0 0,-37-19-127 0 0,-1 1 0 0 0,0 1 0 0 0,0-1 0 0 0,0 0-1 0 0,-1 1 1 0 0,1-1 0 0 0,0 1 0 0 0,-1 0 0 0 0,4 6 0 0 0,-1-1 25 0 0,-1 1 0 0 0,0 0 0 0 0,0 0 0 0 0,-1 0 0 0 0,0 0 0 0 0,-1 1 0 0 0,0-1 0 0 0,0 1 0 0 0,-1 0 0 0 0,0 17 0 0 0,-10 276 31 0 0,7-80-109 0 0,3-120 36 0 0,-1-38-7 0 0,6 145-133 0 0,-2-154-14 0 0,-3-1 1 0 0,-11 101-1 0 0,8-115 124 0 0,2-30 35 0 0,-1 0 0 0 0,0 0 0 0 0,0 0 0 0 0,-1-1-1 0 0,-1 1 1 0 0,-4 13 0 0 0,6-22 16 0 0,0 0 0 0 0,-1 0 0 0 0,1 0-1 0 0,-1-1 1 0 0,1 1 0 0 0,-1-1 0 0 0,1 1 0 0 0,-1-1 0 0 0,0 1 0 0 0,0-1 0 0 0,-3 2-1 0 0,-24 10 215 0 0,6-8-153 0 0,1 0 1 0 0,-1-2-1 0 0,1 0 0 0 0,-46-2 1 0 0,27 0-24 0 0,-304 9-34 0 0,143-15-13 0 0,80 0-18 0 0,-125 5-237 0 0,10-4-1129 0 0,137-6-5392 0 0,46 1-336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0 18287 0 0,'1'2'1654'0'0,"-1"-2"-1635"0"0,1 1 0 0 0,0 0 1 0 0,-1 0-1 0 0,1 0 0 0 0,-1-1 1 0 0,1 1-1 0 0,-1 0 0 0 0,0 0 1 0 0,1 0-1 0 0,-1 0 0 0 0,0 0 1 0 0,1 0-1 0 0,-1 0 0 0 0,0 0 1 0 0,0 0-1 0 0,0 0 0 0 0,0 0 1 0 0,0 0-1 0 0,0-1 0 0 0,0 1 1 0 0,0 0-1 0 0,-1 0 0 0 0,1 0 1 0 0,0 0-1 0 0,-1 0 0 0 0,1 0 1 0 0,0 0-1 0 0,-2 1 0 0 0,0 4 299 0 0,1-4-210 0 0,1 1-1 0 0,0-1 1 0 0,0 1-1 0 0,0-1 1 0 0,0 1-1 0 0,0-1 1 0 0,1 1-1 0 0,-1-1 0 0 0,2 3 1 0 0,-2-2-10 0 0,1 0 0 0 0,-1 0 1 0 0,1-1-1 0 0,-1 1 0 0 0,0 0 1 0 0,0 6-1 0 0,-12 79-480 0 0,-19 92-1385 0 0,5-46 1693 0 0,21-108 149 0 0,-3 34-1 0 0,-1 8 161 0 0,6-47-855 0 0,-1 26 0 0 0,2-12-1053 0 0,1-17 562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22 161 13760 0 0,'0'0'1246'0'0,"0"-2"-1022"0"0,-3-8 89 0 0,3 9-171 0 0,-1 0-1 0 0,1-1 0 0 0,-1 1 1 0 0,1 0-1 0 0,0-1 0 0 0,0 1 1 0 0,-1 0-1 0 0,1-1 0 0 0,0 1 1 0 0,0 0-1 0 0,0-1 0 0 0,1-1 1 0 0,1-4 136 0 0,1 0-1 0 0,0 0 1 0 0,0 0 0 0 0,1 0-1 0 0,0 0 1 0 0,0 1 0 0 0,1-1-1 0 0,0 1 1 0 0,0 0 0 0 0,11-9 0 0 0,-12 10-285 0 0,1 1 1 0 0,0 1 0 0 0,0-1 0 0 0,0 1-1 0 0,0-1 1 0 0,0 2 0 0 0,1-1 0 0 0,-1 0-1 0 0,1 1 1 0 0,0 0 0 0 0,0 1 0 0 0,0-1 0 0 0,0 1-1 0 0,7-1 1 0 0,-9 2 78 0 0,0 0 0 0 0,0-1 0 0 0,-1 1 0 0 0,8-3 0 0 0,-9 3-32 0 0,0-1 1 0 0,0 1-1 0 0,0-1 0 0 0,0 1 0 0 0,0 0 0 0 0,0 0 1 0 0,0-1-1 0 0,0 2 0 0 0,0-1 0 0 0,0 0 0 0 0,0 0 0 0 0,-1 1 1 0 0,4 0-1 0 0,17 6 506 0 0,29 13 1 0 0,-43-16-532 0 0,0 0 0 0 0,0 1 0 0 0,-1 0 0 0 0,0 0 0 0 0,0 1 0 0 0,11 11 0 0 0,-15-14-15 0 0,0 1 0 0 0,0 0 0 0 0,-1 0 0 0 0,1 0 1 0 0,-1 0-1 0 0,0 0 0 0 0,0 0 0 0 0,0 1 0 0 0,-1-1 0 0 0,1 1 0 0 0,-1-1 0 0 0,0 1 0 0 0,-1-1 0 0 0,1 1 0 0 0,-1 0 0 0 0,0-1 0 0 0,0 1 0 0 0,0 0 0 0 0,-1-1 0 0 0,1 1 0 0 0,-1 0 0 0 0,0-1 0 0 0,-3 7 0 0 0,-1 3 29 0 0,-1-1-1 0 0,-1 1 1 0 0,0-1-1 0 0,0-1 0 0 0,-2 1 1 0 0,-10 12-1 0 0,11-16-26 0 0,0-1-1 0 0,0 1 0 0 0,-1-1 0 0 0,0-1 1 0 0,-16 10-1 0 0,-54 27-314 0 0,30-18-216 0 0,-30 13-1250 0 0,75-37 1310 0 0,0-1-1 0 0,0 1 1 0 0,0 0-1 0 0,-1-1 1 0 0,1 0-1 0 0,-9 1 0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1.5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 3224 0 0,'5'3'4696'0'0,"-3"-2"-3743"0"0,1 0-1 0 0,-1 0 0 0 0,0 0 1 0 0,0 0-1 0 0,1-1 1 0 0,3 2-1 0 0,19-2 3067 0 0,-11-3-3218 0 0,25-7 0 0 0,3 0-799 0 0,-30 8 28 0 0,-9 1-21 0 0,0 0 0 0 0,1 1 0 0 0,-1 0 0 0 0,0-1 0 0 0,1 1 0 0 0,-1 0-1 0 0,0 1 1 0 0,0-1 0 0 0,1 0 0 0 0,5 3 0 0 0,-1-1-17 0 0,0 1 127 0 0,-1-1 0 0 0,1 1 0 0 0,-1 0 0 0 0,0 1 0 0 0,0 0 0 0 0,0 0 0 0 0,9 7 0 0 0,-15-9-75 0 0,0 0 0 0 0,1-1 1 0 0,-1 1-1 0 0,-1 0 0 0 0,1 0 0 0 0,0 0 0 0 0,0 0 1 0 0,-1 0-1 0 0,1-1 0 0 0,-1 1 0 0 0,0 0 0 0 0,1 0 1 0 0,-1 0-1 0 0,0 4 0 0 0,-3 27-590 0 0,0-25 504 0 0,0 1 1 0 0,0-1-1 0 0,-1 0 0 0 0,0 0 0 0 0,-6 8 0 0 0,0 3 37 0 0,2-7-40 0 0,1 0-1 0 0,-12 12 1 0 0,12-15-8 0 0,0 1 1 0 0,0 0-1 0 0,-8 18 1 0 0,-10 16 103 0 0,19-34 46 0 0,-1 0 0 0 0,2 1 0 0 0,-6 14 1 0 0,8-19 88 0 0,1 1 1 0 0,-1-1 0 0 0,-5 8 0 0 0,7-13-160 0 0,1-1-20 0 0,0 0 0 0 0,-1 0 0 0 0,1 1 0 0 0,0-1 0 0 0,0 0 0 0 0,0 1-1 0 0,0-1 1 0 0,-1 0 0 0 0,1 1 0 0 0,0-1 0 0 0,0 0 0 0 0,0 1 0 0 0,0-1 0 0 0,0 1 0 0 0,0-1-1 0 0,0 0 1 0 0,0 1 0 0 0,0-1 0 0 0,0 0 0 0 0,0 1 0 0 0,0-1 0 0 0,0 0 0 0 0,0 1-1 0 0,1-1 1 0 0,-1 0 0 0 0,0 1 0 0 0,0-1 0 0 0,0 0 0 0 0,0 1 0 0 0,1-1 0 0 0,-1 0 0 0 0,0 1-1 0 0,0-1 1 0 0,1 0 0 0 0,-1 0 0 0 0,0 1 0 0 0,0-1 0 0 0,1 0 0 0 0,-1 0 0 0 0,0 0-1 0 0,1 1 1 0 0,-1-1 0 0 0,0 0 0 0 0,1 0 0 0 0,-1 0 0 0 0,0 0 0 0 0,1 0 0 0 0,-1 0-1 0 0,1 0 1 0 0,19 2 63 0 0,-19-2-80 0 0,7-1 0 0 0,0 0-1 0 0,0 0 1 0 0,0-1-1 0 0,0 0 1 0 0,-1-1-1 0 0,1 0 1 0 0,-1 0-1 0 0,0-1 1 0 0,9-4-1 0 0,0-1-173 0 0,3-2-374 0 0,0-1 0 0 0,31-25-1 0 0,-40 29-6 0 0,13-12-911 0 0,3-4-55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1 17247 0 0,'0'0'2762'0'0,"-1"2"-2284"0"0,-3 12-249 0 0,-54 163 104 0 0,53-163-358 0 0,0 0 1 0 0,-3 25 0 0 0,-3 8 23 0 0,1-3-2 0 0,-10 91 1 0 0,13-75-90 0 0,2 13-884 0 0,5-42-2513 0 0,0-19 768 0 0,0 6-3179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0 3224 0 0,'0'9'11419'0'0,"0"11"-5988"0"0,-1-9-6179 0 0,1 0 0 0 0,-4 16 0 0 0,-2 21-890 0 0,3-34 1962 0 0,1 0 1 0 0,1 0 0 0 0,0 0 0 0 0,0 0 0 0 0,1 0 0 0 0,4 22 0 0 0,-2-24 95 0 0,1 1-1 0 0,0-1 1 0 0,1 0-1 0 0,0 0 1 0 0,1-1-1 0 0,0 1 1 0 0,8 11-1 0 0,-9-16-336 0 0,0-1-1 0 0,1 0 1 0 0,-1 0 0 0 0,1 0-1 0 0,1-1 1 0 0,-1 0 0 0 0,1 0-1 0 0,0 0 1 0 0,0 0 0 0 0,0-1-1 0 0,1 0 1 0 0,-1 0 0 0 0,8 2-1 0 0,8 3-49 0 0,-18-6-26 0 0,1-1-1 0 0,1 0 1 0 0,-1 0-1 0 0,0 0 1 0 0,0-1 0 0 0,1 0-1 0 0,-1 0 1 0 0,6 1-1 0 0,-4-2 0 0 0,36-3-53 0 0,-40 3 16 0 0,1-1 1 0 0,0 0 0 0 0,-1 0-1 0 0,1 0 1 0 0,-1-1-1 0 0,0 1 1 0 0,1-1 0 0 0,-1 0-1 0 0,3-2 1 0 0,-2 2-201 0 0,0-1 1 0 0,-1 0-1 0 0,0 0 1 0 0,0 0-1 0 0,0 0 1 0 0,0-1-1 0 0,0 1 1 0 0,-1-1-1 0 0,1 0 0 0 0,-1 0 1 0 0,2-5-1 0 0,3-10-4734 0 0,-1 1-1493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3.2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148 0 9672 0 0,'-16'31'174'0'0,"12"-19"2389"0"0,-7 23 0 0 0,1 14 2849 0 0,6-16-4730 0 0,-8 43-269 0 0,2-1-406 0 0,1-19 181 0 0,-14 158 1291 0 0,9-112-821 0 0,2-22-350 0 0,11-69-701 0 0,-1-1 0 0 0,0 0 0 0 0,-1 0 0 0 0,-5 13 0 0 0,7-20 297 0 0,-5 14-1043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8.6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1555 1 18943 0 0,'0'0'1906'0'0,"-2"1"-1749"0"0,-1 1-126 0 0,-1 0-1 0 0,1-1 1 0 0,-1 1 0 0 0,0-1-1 0 0,0 0 1 0 0,0 0-1 0 0,0 0 1 0 0,-8 0 0 0 0,-34-2 433 0 0,12-1-323 0 0,-20 2-76 0 0,-444 14 2782 0 0,425-7-2809 0 0,-371 43 244 0 0,391-42-282 0 0,23-4 0 0 0,1 1 0 0 0,-1 1 0 0 0,-51 19 0 0 0,53-15 0 0 0,19-7 0 0 0,1 0 0 0 0,-1 1 0 0 0,1-1 0 0 0,0 2 0 0 0,0-1 0 0 0,0 1 0 0 0,-7 7 0 0 0,14-12 0 0 0,-1 2 0 0 0,-1 0 0 0 0,1 0 0 0 0,0 0 0 0 0,0 0 0 0 0,0 0 0 0 0,0 0 0 0 0,1 0 0 0 0,-1 1 0 0 0,1-1 0 0 0,-1 1 0 0 0,1-1 0 0 0,0 1 0 0 0,0 0 0 0 0,0-1 0 0 0,0 1 0 0 0,-1 4 0 0 0,-2 7 0 0 0,3-12 0 0 0,1 0 0 0 0,-1 1 0 0 0,0-1 0 0 0,1 0 0 0 0,-1 1 0 0 0,1-1 0 0 0,0 0 0 0 0,0 1 0 0 0,0-1 0 0 0,0 4 0 0 0,4 25 66 0 0,-2-12 61 0 0,8 31 0 0 0,42 199-359 0 0,12 73-56 0 0,-19-108-346 0 0,-24-106-117 0 0,-16-72 156 0 0,-3-19 122 0 0,8 30 1 0 0,-9-43-175 0 0,1 0 1 0 0,-1 1 0 0 0,1-1-1 0 0,0-1 1 0 0,0 1-1 0 0,0 0 1 0 0,0 0-1 0 0,1-1 1 0 0,-1 1 0 0 0,1-1-1 0 0,0 0 1 0 0,5 4-1 0 0,7 0-5239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1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10592 0 0,'1'1'11695'0'0,"8"5"-11536"0"0,-7-3-184 0 0,1 1-1 0 0,-1 0 1 0 0,0 0 0 0 0,0 0-1 0 0,0 0 1 0 0,0 0-1 0 0,1 9 1 0 0,6 35-416 0 0,-4-18 229 0 0,6 66 109 0 0,-6-39 74 0 0,3 25 276 0 0,11 75 310 0 0,8 8-193 0 0,49 141-343 0 0,-24-94 129 0 0,-50-168 36 0 0,-1-37-110 0 0,0-1-1 0 0,-1 0 0 0 0,0 1 1 0 0,0-1-1 0 0,-1 1 0 0 0,0-1 1 0 0,0 0-1 0 0,-3 12 0 0 0,2-14 4 0 0,0 0 0 0 0,0 0 0 0 0,0 0 0 0 0,0 0 0 0 0,-1 0 0 0 0,1 0 0 0 0,-1 0 0 0 0,0-1 0 0 0,0 1 0 0 0,0-1 0 0 0,-1 0 0 0 0,1 0 0 0 0,-8 4 0 0 0,2-1 33 0 0,-1 0-1 0 0,0 0 1 0 0,-1-1-1 0 0,1-1 1 0 0,-21 7 0 0 0,-422 70 1737 0 0,342-64-1454 0 0,-70 6 111 0 0,-132 0-89 0 0,163-14-434 0 0,55 0-347 0 0,-70 2-1909 0 0,60-17-963 0 0,89 4 2281 0 0,-1 0 0 0 0,0-2 0 0 0,-27-8 0 0 0,38 9 649 0 0,1 1 0 0 0,1-1 0 0 0,-1 0 0 0 0,0 0 0 0 0,1 0 0 0 0,-6-6-1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5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9672 0 0,'0'0'12807'0'0,"1"2"-12388"0"0,2 9-379 0 0,1-1-1 0 0,-2 0 1 0 0,1 1-1 0 0,-2 0 1 0 0,1-1 0 0 0,-1 14-1 0 0,-3 67-378 0 0,2-89 348 0 0,-16 151-76 0 0,2-3 272 0 0,12-106-130 0 0,-1 8-999 0 0,-3-21-5596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8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1 214 17247 0 0,'0'0'844'0'0,"1"-2"-368"0"0,5-8-284 0 0,0 1 0 0 0,11-14 0 0 0,0 1-56 0 0,-13 17-6 0 0,-1 0 0 0 0,1 1 0 0 0,8-9 0 0 0,15-13 358 0 0,-19 17-439 0 0,0 1 1 0 0,0 0-1 0 0,1 1 1 0 0,0 0-1 0 0,14-9 0 0 0,-12 11-14 0 0,2-3 124 0 0,1 1-1 0 0,21-7 0 0 0,-31 13-65 0 0,-1 0-1 0 0,1 0 1 0 0,0 0 0 0 0,-1 0-1 0 0,1 1 1 0 0,0 0-1 0 0,0-1 1 0 0,0 1 0 0 0,-1 1-1 0 0,1-1 1 0 0,0 1 0 0 0,0-1-1 0 0,-1 1 1 0 0,1 0 0 0 0,5 2-1 0 0,6 4 357 0 0,-11-6-339 0 0,-1 0 1 0 0,1 1 0 0 0,0 0-1 0 0,-1 0 1 0 0,5 3-1 0 0,-2-1-88 0 0,-1 0-1 0 0,1 0 1 0 0,-1 1-1 0 0,0 0 0 0 0,0 0 1 0 0,-1 0-1 0 0,0 1 1 0 0,1-1-1 0 0,-2 1 1 0 0,1 0-1 0 0,-1 0 1 0 0,5 13-1 0 0,-6-14-36 0 0,-1 0 0 0 0,0 0 0 0 0,0 0 0 0 0,0 0 0 0 0,-1 0 0 0 0,0 0 0 0 0,0 0 0 0 0,0 0 0 0 0,0 0 0 0 0,-1 0 0 0 0,0 0 0 0 0,0 0 0 0 0,0 0 0 0 0,-1 0 0 0 0,0-1 0 0 0,0 1 0 0 0,0 0 0 0 0,0-1 0 0 0,-1 1 0 0 0,-2 3 0 0 0,-8 8-21 0 0,-1-1 0 0 0,0 0 0 0 0,-22 16 0 0 0,-53 35-448 0 0,80-60 380 0 0,-12 8-525 0 0,-35 17-1 0 0,0-7-3368 0 0,35-15-2568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0.6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503 1 12872 0 0,'0'0'5538'0'0,"-2"1"-5219"0"0,-1 2-178 0 0,-1 0 1 0 0,1-1 0 0 0,-1 0-1 0 0,0 0 1 0 0,0 0 0 0 0,0 0-1 0 0,0-1 1 0 0,0 1 0 0 0,-6 0-1 0 0,-21 10 673 0 0,18-8-433 0 0,1 1 0 0 0,-21 3-1 0 0,23-5-221 0 0,-1-1-1 0 0,1 2 0 0 0,-1-1 1 0 0,1 1-1 0 0,-12 7 0 0 0,-21 13-109 0 0,28-17-52 0 0,-25 18 1 0 0,11-9 2 0 0,24-14 0 0 0,1 0 0 0 0,0 0 0 0 0,1 0 0 0 0,-1 0 0 0 0,0 1 0 0 0,1-1 0 0 0,-7 7 0 0 0,-20 23-16 0 0,29-31-5 0 0,0 0 0 0 0,0 0-1 0 0,0 0 1 0 0,0 1 0 0 0,0-1 0 0 0,0 1-1 0 0,1-1 1 0 0,-1 1 0 0 0,0-1-1 0 0,1 1 1 0 0,-1-1 0 0 0,1 1-1 0 0,-1 2 1 0 0,0 3-73 0 0,-1 1-38 0 0,0-1 0 0 0,1 1 0 0 0,0 0 0 0 0,1-1 0 0 0,0 10 0 0 0,0-16 120 0 0,0 0-28 0 0,0 1 0 0 0,1 0 0 0 0,-1 0-1 0 0,1-1 1 0 0,0 1 0 0 0,-1-1 0 0 0,1 1 0 0 0,0 0-1 0 0,0-1 1 0 0,0 1 0 0 0,0-1 0 0 0,0 0 0 0 0,0 1-1 0 0,0-1 1 0 0,1 0 0 0 0,-1 0 0 0 0,0 0-1 0 0,1 1 1 0 0,-1-2 0 0 0,1 1 0 0 0,-1 0 0 0 0,3 1-1 0 0,3 3 54 0 0,-4-3-10 0 0,0 0 0 0 0,1-1 0 0 0,-1 1 0 0 0,0-1-1 0 0,1 1 1 0 0,-1-1 0 0 0,1 0 0 0 0,0 0 0 0 0,-1 0 0 0 0,1-1-1 0 0,0 1 1 0 0,5-1 0 0 0,4-1 49 0 0,1 0-1 0 0,15-4 1 0 0,-19 3-44 0 0,-1 1 1 0 0,1 0 0 0 0,0 0 0 0 0,-1 1 0 0 0,19 1-1 0 0,-18 1 0 0 0,3 0 20 0 0,23 7 0 0 0,-34-9-28 0 0,-1 1 0 0 0,0-1 0 0 0,0 0-1 0 0,1 1 1 0 0,-1-1 0 0 0,0 1-1 0 0,0-1 1 0 0,0 1 0 0 0,0 0-1 0 0,0-1 1 0 0,0 1 0 0 0,0 0 0 0 0,0 0-1 0 0,0-1 1 0 0,2 3 0 0 0,1 1-13 0 0,0-2 38 0 0,-1 0 0 0 0,1 0-1 0 0,0 0 1 0 0,-1 1 0 0 0,0-1 0 0 0,0 1 0 0 0,0 0-1 0 0,0 0 1 0 0,0 0 0 0 0,0 1 0 0 0,-1-1 0 0 0,3 5-1 0 0,-4-6 3 0 0,0 0 0 0 0,0 0 0 0 0,-1 0-1 0 0,1 0 1 0 0,0 0 0 0 0,-1 1 0 0 0,0-1-1 0 0,1 0 1 0 0,-1 0 0 0 0,0 1-1 0 0,0-1 1 0 0,0 0 0 0 0,-1 0 0 0 0,1 1-1 0 0,0-1 1 0 0,-1 0 0 0 0,0 0 0 0 0,1 0-1 0 0,-1 0 1 0 0,0 1 0 0 0,0-1-1 0 0,0 0 1 0 0,0-1 0 0 0,-1 1 0 0 0,-1 2-1 0 0,-8 9 96 0 0,0-1-1 0 0,-2-1 1 0 0,1 0 0 0 0,-1-1-1 0 0,-25 15 1 0 0,34-21-53 0 0,-16 7 178 0 0,0-1-1 0 0,0 0 1 0 0,-1-1-1 0 0,-26 7 1 0 0,41-15-240 0 0,-4 2-248 0 0,-1 0 1 0 0,0-1-1 0 0,0 0 0 0 0,0-1 1 0 0,0 0-1 0 0,0-1 0 0 0,0 0 1 0 0,0-1-1 0 0,0 0 0 0 0,0-1 1 0 0,-20-6-1 0 0,2-2-7533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1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131 0 1376 0 0,'-5'20'109'0'0,"-6"23"531"0"0,8-35 2171 0 0,0 0 0 0 0,1 1-1 0 0,-3 15 1 0 0,1 27 3564 0 0,-1 12-5171 0 0,-20 103-1418 0 0,-3 19-1232 0 0,19-135 754 0 0,-14 67-3759 0 0,16-88 2787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2.3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372 0 2760 0 0,'25'6'16978'0'0,"-31"-2"-16885"0"0,1 0-1 0 0,-1-1 1 0 0,0 1-1 0 0,1-1 1 0 0,-2-1-1 0 0,1 1 1 0 0,-12 3-1 0 0,-8 3 216 0 0,-115 39 1772 0 0,126-43-2005 0 0,1 0-1 0 0,0 1 1 0 0,0 1 0 0 0,-13 9-1 0 0,25-15-82 0 0,0 1 0 0 0,0 0 0 0 0,0-1 0 0 0,0 1 0 0 0,1 0-1 0 0,-1 0 1 0 0,-2 4 0 0 0,-7 9-112 0 0,4-10 66 0 0,4-2 15 0 0,0-1 1 0 0,1 1-1 0 0,-1 0 1 0 0,0 0 0 0 0,1 0-1 0 0,-1 0 1 0 0,1 0-1 0 0,0 0 1 0 0,-2 4-1 0 0,-3 9-122 0 0,4-12 111 0 0,1 0 0 0 0,1 0-1 0 0,-1 0 1 0 0,1 0 0 0 0,-2 7 0 0 0,-3 13-96 0 0,6-13 76 0 0,5-1 4 0 0,4 12 110 0 0,-8-20 47 0 0,10 3-10 0 0,-4-2-80 0 0,1 0-1 0 0,0-1 0 0 0,0 1 0 0 0,0-2 1 0 0,0 1-1 0 0,0-1 0 0 0,0 0 1 0 0,0 0-1 0 0,10-2 0 0 0,28 4-69 0 0,7 10-102 0 0,-46-12 166 0 0,1 0-1 0 0,-1 0 1 0 0,1 1 0 0 0,-1 0-1 0 0,0 0 1 0 0,0 1 0 0 0,0 0-1 0 0,0 0 1 0 0,0 1 0 0 0,-1 0-1 0 0,0 0 1 0 0,1 1 0 0 0,9 8-1 0 0,-10-3 17 0 0,-5-1 58 0 0,0-4 52 0 0,-1 0 0 0 0,-1 1-1 0 0,1-1 1 0 0,-1 0-1 0 0,1 0 1 0 0,-4 10 0 0 0,2-12-34 0 0,1 0 1 0 0,-1-1-1 0 0,1 0 1 0 0,-1 1-1 0 0,0-1 1 0 0,0 0-1 0 0,0 0 1 0 0,0 0-1 0 0,0 0 1 0 0,-1 0-1 0 0,1-1 1 0 0,0 1 0 0 0,-1-1-1 0 0,-3 2 1 0 0,-1 2-47 0 0,-1-1 1 0 0,0 0-1 0 0,0 0 1 0 0,0-1-1 0 0,-1 0 1 0 0,1-1-1 0 0,-1 0 1 0 0,0 0 0 0 0,1 0-1 0 0,-1-1 1 0 0,-12-1-1 0 0,0-1-46 0 0,14 1-283 0 0,0 0 0 0 0,0-1 0 0 0,0 1 0 0 0,1-2 0 0 0,-1 1 0 0 0,-8-4 0 0 0,-6-4-787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3.0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10592 0 0,'0'0'818'0'0,"0"1"-219"0"0,-6 32 5506 0 0,4 73-2593 0 0,0 0-3699 0 0,-4 32 1239 0 0,0 2 428 0 0,-11 157 514 0 0,1-86-1584 0 0,-2-23-906 0 0,0-26-1692 0 0,13-64-1549 0 0,3-35-1657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3.9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250 9 18599 0 0,'0'0'1866'0'0,"3"0"-1709"0"0,49 5-114 0 0,-35-3-4 0 0,0-1 0 0 0,29 0 0 0 0,240-19 1237 0 0,24 19 1120 0 0,-119 3-1067 0 0,-123-5-1183 0 0,48 1 37 0 0,-93 1-159 0 0,0 1 0 0 0,44 11-1 0 0,-16-3 11 0 0,-36-7-4 0 0,0 0 1 0 0,0 0-1 0 0,25 11 0 0 0,-28-9-47 0 0,0 1 1 0 0,-1 0-1 0 0,0 1 1 0 0,-1 0-1 0 0,1 0 1 0 0,-2 1-1 0 0,18 18 1 0 0,-16-14 19 0 0,-1 1-1 0 0,-1 0 1 0 0,0 0 0 0 0,-1 1 0 0 0,-1 0 0 0 0,0 1 0 0 0,-1 0-1 0 0,9 29 1 0 0,-5-14 5 0 0,-6-20-19 0 0,0 0-1 0 0,-1 1 1 0 0,1 12 0 0 0,19 109-727 0 0,10 74-157 0 0,40 274-2688 0 0,-35-182 3506 0 0,-37-288 79 0 0,-1 0 0 0 0,0 1 0 0 0,-1-1 0 0 0,-3 20 0 0 0,3-27 34 0 0,1-1-1 0 0,-1 0 0 0 0,1 0 1 0 0,-1 0-1 0 0,0 0 0 0 0,1 0 1 0 0,-1 0-1 0 0,-1 0 1 0 0,1 0-1 0 0,0 0 0 0 0,0 0 1 0 0,-1 0-1 0 0,1 0 0 0 0,-1-1 1 0 0,1 1-1 0 0,-1-1 0 0 0,0 1 1 0 0,1-1-1 0 0,-1 0 0 0 0,0 0 1 0 0,0 1-1 0 0,0-1 1 0 0,0 0-1 0 0,0-1 0 0 0,0 1 1 0 0,-1 0-1 0 0,1-1 0 0 0,0 1 1 0 0,0-1-1 0 0,-4 1 0 0 0,-29 0 187 0 0,1-1-1 0 0,-52-7 1 0 0,32 2 7 0 0,-62-4 330 0 0,-165-9 412 0 0,127 16-671 0 0,-235 28 0 0 0,316-17-310 0 0,-194 28-68 0 0,158-23-2400 0 0,-170 1 0 0 0,229-15-4925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4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12896 0 0,'0'0'997'0'0,"0"2"-656"0"0,0 4 494 0 0,-1 0 1 0 0,-1 0-1 0 0,1 0 0 0 0,-5 9 0 0 0,-5 24 1997 0 0,-17 93-2698 0 0,2-16-143 0 0,14-49-28 0 0,2 1 0 0 0,-1 80-1 0 0,11-121-1658 0 0,-5 31-1 0 0,4-37-4853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0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0 262 6448 0 0,'0'0'498'0'0,"2"-2"-327"0"0,6-5 738 0 0,-1 0 0 0 0,-1-1 0 0 0,0 0 0 0 0,6-9 0 0 0,13-18 3796 0 0,-3 11-3816 0 0,27-26 0 0 0,-37 40-873 0 0,0 0-1 0 0,0 1 1 0 0,1 0 0 0 0,22-11-1 0 0,-6 5 160 0 0,-22 11-83 0 0,0 0-1 0 0,0 0 1 0 0,1 1 0 0 0,-1 0-1 0 0,1 0 1 0 0,-1 1-1 0 0,1 0 1 0 0,9-1-1 0 0,-7 2 48 0 0,1 0 0 0 0,-1 1-1 0 0,0 0 1 0 0,1 0 0 0 0,-1 1 0 0 0,1 1-1 0 0,-1-1 1 0 0,0 2 0 0 0,0 0 0 0 0,0 0 0 0 0,0 0-1 0 0,12 7 1 0 0,-20-7-172 0 0,1-1 1 0 0,0 0-1 0 0,-1 1 1 0 0,1-1-1 0 0,-1 1 0 0 0,0 0 1 0 0,0 0-1 0 0,0 0 0 0 0,0 0 1 0 0,-1 0-1 0 0,1 0 0 0 0,-1 1 1 0 0,0-1-1 0 0,0 0 1 0 0,0 1-1 0 0,0-1 0 0 0,0 1 1 0 0,0 4-1 0 0,-2-2 6 0 0,0-1 1 0 0,0 1-1 0 0,0 0 1 0 0,0-1-1 0 0,-1 0 1 0 0,0 1-1 0 0,0-1 0 0 0,0 0 1 0 0,-1 0-1 0 0,0 0 1 0 0,0 0-1 0 0,0-1 0 0 0,-6 8 1 0 0,-7 5 84 0 0,-34 30 1 0 0,41-39-48 0 0,-21 15-110 0 0,-1-1 1 0 0,-1-2-1 0 0,-55 27 1 0 0,40-23-303 0 0,6-4-52 0 0,-4 2-5071 0 0,23-11-242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4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1 14944 0 0,'0'0'340'0'0,"0"2"50"0"0,-1 10-80 0 0,0 0 0 0 0,-4 14 0 0 0,1-11-330 0 0,4-12 20 0 0,-1 0 0 0 0,0 0-1 0 0,-1 0 1 0 0,1-1 0 0 0,0 1 0 0 0,-3 4 0 0 0,-7 12 0 0 0,-8 32-59 0 0,8-25-88 0 0,-14 53-1 0 0,23-71 560 0 0,0 1-1 0 0,1 0 0 0 0,0 0 1 0 0,1-1-1 0 0,0 1 0 0 0,0 0 1 0 0,1 0-1 0 0,0 0 0 0 0,1-1 1 0 0,3 14-1 0 0,-2-17-280 0 0,0 0 1 0 0,0 0-1 0 0,0 1 0 0 0,0-2 1 0 0,1 1-1 0 0,0 0 0 0 0,0-1 1 0 0,0 0-1 0 0,0 1 0 0 0,1-2 1 0 0,0 1-1 0 0,0-1 0 0 0,0 1 1 0 0,0-1-1 0 0,9 3 0 0 0,-11-4-197 0 0,0-1-1 0 0,0 0 0 0 0,0 0 1 0 0,0 0-1 0 0,0-1 0 0 0,0 1 1 0 0,0-1-1 0 0,0 1 1 0 0,0-1-1 0 0,1 0 0 0 0,-1 0 1 0 0,0-1-1 0 0,0 1 0 0 0,0-1 1 0 0,4 0-1 0 0,-3-1-177 0 0,0 0 1 0 0,0 0-1 0 0,0 0 0 0 0,0 0 1 0 0,0 0-1 0 0,0-1 0 0 0,-1 0 0 0 0,1 0 1 0 0,4-4-1 0 0,0-4-492 0 0,0 1-1 0 0,0-1 0 0 0,-1 0 1 0 0,0 0-1 0 0,8-20 1 0 0,-2 0-1101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8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17359 0 0,'0'3'396'0'0,"-1"4"-151"0"0,0 1-1 0 0,-1-1 0 0 0,0 1 0 0 0,0-1 0 0 0,-5 11 0 0 0,-6 21-201 0 0,6-4 43 0 0,-7 26 364 0 0,-4 24-492 0 0,4-24-642 0 0,-12 108 0 0 0,25-150 118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6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87 1 10592 0 0,'0'1'9635'0'0,"3"40"-7997"0"0,-2-29-1511 0 0,0 0 0 0 0,0 0 1 0 0,-2 16-1 0 0,-26 207 2149 0 0,17-80-991 0 0,2-11-791 0 0,0 7-522 0 0,-3-38-46 0 0,-6 52-1891 0 0,8-70-1634 0 0,8-55-4266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7.3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5064 0 0,'2'2'13189'0'0,"3"1"-13054"0"0,0 1 0 0 0,0-1 0 0 0,0 0 1 0 0,1-1-1 0 0,-1 1 0 0 0,1-1 0 0 0,-1 0 0 0 0,1 0 1 0 0,0-1-1 0 0,6 1 0 0 0,10 1 88 0 0,32 0 0 0 0,8 0 569 0 0,34 5 802 0 0,128-5 0 0 0,-122-4-1361 0 0,-18 1-177 0 0,106 14 0 0 0,-156-9-61 0 0,-11-3 34 0 0,-1 1-1 0 0,1 2 1 0 0,-1 0-1 0 0,23 9 1 0 0,-24-6-5 0 0,-13-5 50 0 0,0 0-1 0 0,0 0 0 0 0,0 1 0 0 0,14 9 0 0 0,-15-7-70 0 0,0-1 0 0 0,0 1-1 0 0,-1 0 1 0 0,0 1 0 0 0,0 0-1 0 0,0 0 1 0 0,-1 0 0 0 0,0 0-1 0 0,-1 1 1 0 0,1 0 0 0 0,-1 0-1 0 0,4 12 1 0 0,-4-1-60 0 0,1 0 20 0 0,-1 0 0 0 0,-1 1 0 0 0,1 26 0 0 0,2 132-262 0 0,1-43 161 0 0,-1-44 57 0 0,-3-55 5 0 0,13 61 0 0 0,-3-33-176 0 0,46 190-736 0 0,-12-48 924 0 0,-46-197 73 0 0,0 1-1 0 0,0-1 1 0 0,-1 1 0 0 0,0 0-1 0 0,-1-1 1 0 0,-1 10-1 0 0,1-16 13 0 0,0-1 0 0 0,0 0 0 0 0,0 0-1 0 0,0 0 1 0 0,-1 0 0 0 0,1 0 0 0 0,0-1 0 0 0,-1 1-1 0 0,1 0 1 0 0,-1-1 0 0 0,0 1 0 0 0,0-1-1 0 0,1 1 1 0 0,-1-1 0 0 0,0 0 0 0 0,0 0-1 0 0,0 0 1 0 0,-1 0 0 0 0,1 0 0 0 0,0 0 0 0 0,-4 0-1 0 0,-5 2 141 0 0,-1 0 0 0 0,-22 1 1 0 0,32-4-147 0 0,-18 1 197 0 0,-40-4 0 0 0,18-1-134 0 0,-128-7-4 0 0,-32-2-74 0 0,-14 11 168 0 0,-211-13-1186 0 0,335 0-2372 0 0,49 6-4057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7.7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 20815 0 0,'0'0'1892'0'0,"-1"2"-1557"0"0,-1 4-334 0 0,1 0 90 0 0,-1 0-1 0 0,1 0 1 0 0,0-1-1 0 0,-1 13 0 0 0,-3 63-348 0 0,-2 16-665 0 0,-2 30 762 0 0,3 24 455 0 0,5-73-157 0 0,1-42-5803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8.0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12 188 18919 0 0,'0'0'1895'0'0,"1"-2"-1735"0"0,42-69 363 0 0,-36 59-347 0 0,-4 7-115 0 0,0 0 0 0 0,0 1 0 0 0,0-1 0 0 0,1 0 0 0 0,6-5 0 0 0,2-2-60 0 0,-8 8 7 0 0,0 0 1 0 0,0 1-1 0 0,0 0 1 0 0,9-6-1 0 0,0 2 156 0 0,-7 3-2 0 0,0 1 1 0 0,0 0-1 0 0,1 0 1 0 0,-1 0-1 0 0,0 1 1 0 0,1-1-1 0 0,0 2 0 0 0,0-1 1 0 0,-1 1-1 0 0,10-1 1 0 0,1 3 288 0 0,0 1 1 0 0,1 0 0 0 0,26 7-1 0 0,-22-2-183 0 0,-18-4-262 0 0,-1 1 14 0 0,1-1-18 0 0,-1-1 0 0 0,1 1 0 0 0,-1 0 1 0 0,5 6-1 0 0,-6-8-2 0 0,-1 1 0 0 0,0 0 0 0 0,0-1 0 0 0,-1 1 0 0 0,1 0 0 0 0,0 0 0 0 0,-1 0 0 0 0,1 0 0 0 0,-1-1-1 0 0,1 1 1 0 0,-1 0 0 0 0,0 0 0 0 0,0 4 0 0 0,0-2 0 0 0,0 0 0 0 0,0 0 0 0 0,-1 0 0 0 0,0-1 0 0 0,0 1 0 0 0,0 0 0 0 0,0 0 0 0 0,-3 5 0 0 0,-18 28 0 0 0,21-36 0 0 0,-12 16-174 0 0,-1-1 0 0 0,-1 0-1 0 0,-1-1 1 0 0,-28 22 0 0 0,11-9-115 0 0,-80 65-1141 0 0,74-63-1415 0 0,1 0-3339 0 0,16-15-108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8.4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20127 0 0,'1'2'463'0'0,"4"2"-325"0"0,-1-1 0 0 0,1 1 0 0 0,0-1 0 0 0,0 0 0 0 0,0 0-1 0 0,0 0 1 0 0,1-1 0 0 0,-1 1 0 0 0,1-2 0 0 0,-1 1 0 0 0,1 0 0 0 0,0-1 0 0 0,9 1 0 0 0,9-1-148 0 0,-1-1 0 0 0,29-2 1 0 0,2-1 244 0 0,-39 3-309 0 0,-5-1 43 0 0,1 1 0 0 0,0 0 0 0 0,0 1 0 0 0,-1 0 0 0 0,1 1 0 0 0,-1 0 0 0 0,19 7 0 0 0,9 10 1625 0 0,-28-10-1471 0 0,-9-7-176 0 0,-1-1 0 0 0,1 1 0 0 0,0-1 1 0 0,-1 1-1 0 0,1 0 0 0 0,-1 0 0 0 0,0-1 0 0 0,1 1 0 0 0,-1 0 0 0 0,0 0 0 0 0,0-1 1 0 0,0 1-1 0 0,0 0 0 0 0,-1 0 0 0 0,1-1 0 0 0,-1 3 0 0 0,0 7-101 0 0,1-9 52 0 0,0 0 6 0 0,0 4 30 0 0,0-3 103 0 0,1 4-24 0 0,8 0-13 0 0,4 4 0 0 0,-11-10 0 0 0,20 6 0 0 0,-18-7 0 0 0,-3 0 0 0 0,0 0 0 0 0,1 1 0 0 0,-1-1 0 0 0,0 0 0 0 0,0 0 0 0 0,0 1 0 0 0,0-1 0 0 0,0 1 0 0 0,0-1 0 0 0,0 1 0 0 0,0 0 0 0 0,0-1 0 0 0,0 1 0 0 0,0 0 0 0 0,1 1 0 0 0,7 7-22 0 0,-8-8 9 0 0,-1 1 0 0 0,0-1 0 0 0,1 0-1 0 0,-1 1 1 0 0,0-1 0 0 0,0 1 0 0 0,0-1 0 0 0,1 0 0 0 0,-2 1 0 0 0,1-1 0 0 0,0 1 0 0 0,0-1 0 0 0,0 1 0 0 0,-1-1 0 0 0,1 0 0 0 0,0 1 0 0 0,-1-1 0 0 0,0 0 0 0 0,1 1 0 0 0,-1-1 0 0 0,0 0 0 0 0,1 0 0 0 0,-1 0 0 0 0,0 1 0 0 0,0-1 0 0 0,0 0 0 0 0,0 0 0 0 0,-2 1 0 0 0,-1 2-25 0 0,-1 0 1 0 0,1-1 0 0 0,-1 0 0 0 0,0 0 0 0 0,-6 3-1 0 0,-27 11-566 0 0,-52 16 0 0 0,1-11-3278 0 0,61-16-2451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9.5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1452 0 14544 0 0,'0'0'1624'0'0,"-2"1"-1214"0"0,-7 5-175 0 0,0-1-1 0 0,0-1 0 0 0,-1 1 1 0 0,0-2-1 0 0,-20 6 0 0 0,-58 6-863 0 0,54-10 505 0 0,-82 20 57 0 0,-19 2 421 0 0,-107 3 1221 0 0,87-6-736 0 0,86-11-617 0 0,-174 34 239 0 0,215-40-261 0 0,0 1 0 0 0,-30 13 0 0 0,27-9 272 0 0,16-6-251 0 0,1 1-1 0 0,-15 9 0 0 0,16-9-89 0 0,9-5-75 0 0,0 1-1 0 0,1-1 0 0 0,-1 1 1 0 0,1 0-1 0 0,-1 0 1 0 0,1 0-1 0 0,0 1 0 0 0,0-1 1 0 0,0 1-1 0 0,1 0 1 0 0,-1-1-1 0 0,-1 6 0 0 0,-4 8 195 0 0,6-14-182 0 0,1 1 1 0 0,-1-1-1 0 0,1 1 0 0 0,0-1 1 0 0,0 1-1 0 0,-1 4 0 0 0,-5 48 172 0 0,3 1 0 0 0,1 0 0 0 0,7 64 0 0 0,-1 28-186 0 0,0-10-28 0 0,4 19-98 0 0,2 43-248 0 0,-7-185 23 0 0,8 79-2414 0 0,-5-80 847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06.3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634 1 17071 0 0,'0'0'2744'0'0,"-1"2"-1756"0"0,-34 93 1689 0 0,-34 88-2900 0 0,-117 232 283 0 0,87-203 478 0 0,65-137-329 0 0,-67 158 318 0 0,79-179-412 0 0,6-16-92 0 0,-15 56-1 0 0,29-88-19 0 0,-34 167-790 0 0,35-171 629 0 0,1-1-1 0 0,0 1 1 0 0,0 0-1 0 0,0 0 1 0 0,0 0-1 0 0,0 0 0 0 0,0 0 1 0 0,0-1-1 0 0,1 1 1 0 0,-1 0-1 0 0,1 0 1 0 0,-1 0-1 0 0,1-1 1 0 0,0 1-1 0 0,-1 0 1 0 0,1-1-1 0 0,0 1 0 0 0,0 0 1 0 0,0-1-1 0 0,1 1 1 0 0,-1-1-1 0 0,2 2 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0.0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1513 1 20591 0 0,'0'0'996'0'0,"0"2"-430"0"0,1 0-480 0 0,-1 1 0 0 0,0 0 0 0 0,1 0 0 0 0,0-1 0 0 0,0 1 0 0 0,0-1 0 0 0,2 5 0 0 0,5 14-80 0 0,9 81-1097 0 0,-12-70 446 0 0,-4-17 209 0 0,0 25 1 0 0,-1-26 246 0 0,0 0 1 0 0,3 18-1 0 0,26 158 222 0 0,-1-1 1721 0 0,-16-117-1190 0 0,15 67 305 0 0,-23-120-822 0 0,0 0 0 0 0,1 25-1 0 0,-4-24-7 0 0,9 36-1 0 0,-10-52-38 0 0,2 0 0 0 0,-1 1 0 0 0,0-1 0 0 0,0 0 0 0 0,-1 1 0 0 0,1-1 0 0 0,-1 1 0 0 0,0-1 0 0 0,0 1 0 0 0,-1 6 0 0 0,-2 6 0 0 0,2-11 0 0 0,1-1 0 0 0,-1 1 0 0 0,0-1 0 0 0,-1 0 0 0 0,1 1 0 0 0,-1-1 0 0 0,0 0 0 0 0,0 0 0 0 0,-1 0 0 0 0,1 0 0 0 0,-1-1 0 0 0,0 1 0 0 0,-1-1 0 0 0,-5 7 0 0 0,3-6 7 0 0,-1 0-1 0 0,1-1 1 0 0,-1 0-1 0 0,0 0 1 0 0,-1-1-1 0 0,-13 6 1 0 0,-48 9 136 0 0,60-16-112 0 0,-42 8 379 0 0,-73 3 0 0 0,50-7-315 0 0,-194 14 104 0 0,-230 42-7 0 0,277-25-107 0 0,175-29-534 0 0,-66 6 442 0 0,94-13-2385 0 0,0-1-1 0 0,-22-3 1 0 0,8-1-4961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0.3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8752 0 0,'27'13'398'0'0,"-23"-11"-182"0"0,-5-1-37 0 0,-6 3 1030 0 0,7-3-900 0 0,-1 0 1 0 0,1 0-1 0 0,0-1 0 0 0,0 1 0 0 0,-1 0 0 0 0,1 0 1 0 0,0-1-1 0 0,0 1 0 0 0,0 0 0 0 0,0 0 1 0 0,0 0-1 0 0,0 3 836 0 0,0-2-728 0 0,-1 0-1 0 0,1 0 1 0 0,0 0-1 0 0,0 0 1 0 0,0 0 0 0 0,0 0-1 0 0,0 0 1 0 0,0 0-1 0 0,0 0 1 0 0,1 0 0 0 0,-1 0-1 0 0,1 0 1 0 0,0 0-1 0 0,1 3 1 0 0,3 11 110 0 0,-4-14-587 0 0,-1 1 0 0 0,1-1 0 0 0,-1 1 0 0 0,0 0 0 0 0,0-1 0 0 0,-1 1 0 0 0,1-1 1 0 0,-1 5-1 0 0,0-4-25 0 0,0 1 1 0 0,1-1-1 0 0,-1 0 1 0 0,1 0 0 0 0,0 1-1 0 0,0-1 1 0 0,1 4-1 0 0,5 17-198 0 0,-3-10 99 0 0,1 1 0 0 0,-2 0 0 0 0,0-1 1 0 0,0 29-1 0 0,-3-12 581 0 0,-2 0-1 0 0,-9 36 1 0 0,11-61-343 0 0,-1 0-1 0 0,1 0 0 0 0,0 1 1 0 0,1-1-1 0 0,-1 0 0 0 0,1 0 1 0 0,0 1-1 0 0,1-1 0 0 0,-1 0 1 0 0,1 0-1 0 0,2 8 0 0 0,-2-13-91 0 0,-1 1 0 0 0,0 0-1 0 0,0-1 1 0 0,0 1 0 0 0,0 0-1 0 0,0-1 1 0 0,0 1 0 0 0,0 0-1 0 0,0-1 1 0 0,-1 1 0 0 0,1-1-1 0 0,-1 1 1 0 0,1 0 0 0 0,-1-1-1 0 0,0 1 1 0 0,-1 1 0 0 0,1-1-172 0 0,0-1 1 0 0,1 1 0 0 0,-1-1-1 0 0,0 1 1 0 0,1-1 0 0 0,-1 1-1 0 0,1 0 1 0 0,-1-1-1 0 0,1 1 1 0 0,0 0 0 0 0,0 0-1 0 0,0 3 1 0 0,5 10-1812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0.7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194 140 9672 0 0,'-1'0'44'0'0,"0"0"1"0"0,0 0-1 0 0,1 1 0 0 0,-1-1 1 0 0,0 0-1 0 0,0 0 1 0 0,0 0-1 0 0,1-1 0 0 0,-1 1 1 0 0,0 0-1 0 0,0 0 1 0 0,0 0-1 0 0,1-1 1 0 0,-1 1-1 0 0,0 0 0 0 0,-1-1 1 0 0,12-6 1063 0 0,12-9 1903 0 0,-16 11-2261 0 0,0 1 1 0 0,1-1-1 0 0,-1 1 0 0 0,1 1 0 0 0,10-5 0 0 0,18-11 89 0 0,-7 4-464 0 0,47-21 0 0 0,-64 31-369 0 0,-6 3 57 0 0,-1 0-1 0 0,1 1 1 0 0,0-1 0 0 0,-1 1-1 0 0,1 0 1 0 0,0 0 0 0 0,5 0-1 0 0,-9 1 150 0 0,2 1 119 0 0,24 8 454 0 0,-25-9-427 0 0,-1 2-180 0 0,13 15 6 0 0,-14-17-183 0 0,0 1 0 0 0,1-1-1 0 0,-1 1 1 0 0,0-1 0 0 0,0 1 0 0 0,1-1-1 0 0,-1 1 1 0 0,0 0 0 0 0,0-1-1 0 0,0 1 1 0 0,0-1 0 0 0,0 1-1 0 0,0 0 1 0 0,0-1 0 0 0,0 1 0 0 0,0-1-1 0 0,0 1 1 0 0,0 0 0 0 0,0-1-1 0 0,0 2 1 0 0,-1 0-13 0 0,1 3-25 0 0,0 0 0 0 0,-1 0 0 0 0,0 0 0 0 0,0 0 0 0 0,0 0 0 0 0,0 0 0 0 0,-1 0 0 0 0,0 0 0 0 0,0 0 0 0 0,0 0-1 0 0,-4 4 1 0 0,-2 2-18 0 0,0-1-1 0 0,0 0 0 0 0,-12 11 0 0 0,7-6 38 0 0,-10 8 21 0 0,-66 39-13 0 0,57-41-54 0 0,-52 26 0 0 0,56-32-6 0 0,18-9 33 0 0,1 0 1 0 0,-13 10-1 0 0,-15 12-238 0 0,-38 10-3893 0 0,59-28-2398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1.0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38 17015 0 0,'26'4'1543'0'0,"-13"-6"-1051"0"0,0-1 0 0 0,15-5 0 0 0,-3-2 581 0 0,-18 6-1078 0 0,1 1 0 0 0,-1 1 0 0 0,1-1 0 0 0,-1 1 0 0 0,1 1 0 0 0,0-1 0 0 0,12 0 0 0 0,-15 2-9 0 0,6 0 109 0 0,-1 1-1 0 0,15 1 1 0 0,-22-1 2 0 0,0-1-1 0 0,0 1 1 0 0,0 0-1 0 0,0 0 0 0 0,0 1 1 0 0,0-1-1 0 0,-1 0 1 0 0,1 1-1 0 0,0 0 1 0 0,-1 0-1 0 0,1-1 1 0 0,3 5 771 0 0,-3-3-544 0 0,-2-2-292 0 0,1 0 0 0 0,-1 0 0 0 0,1 1 0 0 0,-1-1 0 0 0,0 1 0 0 0,1-1 0 0 0,-1 1 0 0 0,0 0 0 0 0,0-1 0 0 0,0 1 0 0 0,0 0 0 0 0,0 0 0 0 0,-1-1 0 0 0,1 1 0 0 0,-1 0 0 0 0,1 0 0 0 0,-1 0 0 0 0,1 0 0 0 0,-1 3 0 0 0,1 12-53 0 0,0-14 7 0 0,-1-1 0 0 0,1 1 0 0 0,-1 0 1 0 0,0 0-1 0 0,0-1 0 0 0,0 1 0 0 0,0 0 1 0 0,-1-1-1 0 0,1 1 0 0 0,-1 0 0 0 0,-1 2 1 0 0,-28 48-857 0 0,20-29 618 0 0,-17 28-1 0 0,13-19 168 0 0,12-27 84 0 0,0 0 1 0 0,0 0 0 0 0,-6 10-1 0 0,7-14 10 0 0,0 0 0 0 0,0 0 0 0 0,0 0 0 0 0,1 0-1 0 0,-1 0 1 0 0,1 0 0 0 0,-1 0 0 0 0,1 0 0 0 0,0 0-1 0 0,0 0 1 0 0,0 0 0 0 0,0 3 0 0 0,0-2 20 0 0,0 0 129 0 0,2-3-102 0 0,7 4-35 0 0,-7-3-19 0 0,-1-1 0 0 0,0 1 0 0 0,1-1 0 0 0,-1 0 0 0 0,1 1 0 0 0,-1-1 0 0 0,0 0 0 0 0,1 0 0 0 0,1 0 0 0 0,2-1-30 0 0,1 0 1 0 0,-1-1-1 0 0,0 0 0 0 0,6-2 1 0 0,7-3-40 0 0,7-4-1070 0 0,1 0 1 0 0,45-30-1 0 0,-38 18-47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2.4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15344 0 0,'0'0'1393'0'0,"0"2"-1149"0"0,6 34-168 0 0,-1-13 389 0 0,-4-13-109 0 0,5 20 8 0 0,-2-1 1 0 0,-2 1-1 0 0,-1 35 0 0 0,-17 92-462 0 0,5-41-47 0 0,0-2-132 0 0,-9 6-3061 0 0,9-90-2363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2.9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232 0 2304 0 0,'-1'2'167'0'0,"-8"15"6709"0"0,-7 19 0 0 0,-7 15-4985 0 0,17-40-1942 0 0,-9 15-536 0 0,-23 57 0 0 0,22-39 502 0 0,6-19 153 0 0,2 0 0 0 0,0 1 0 0 0,1 0 0 0 0,-3 28-1 0 0,9-36 23 0 0,-2 18 251 0 0,2 39-1 0 0,1-65-306 0 0,1 0-1 0 0,1 0 1 0 0,-1 0-1 0 0,1-1 1 0 0,1 1-1 0 0,0-1 0 0 0,0 1 1 0 0,9 15-1 0 0,-8-18-42 0 0,0-1 0 0 0,0 1 0 0 0,1 0 0 0 0,0-1 0 0 0,7 7 0 0 0,-11-12-15 0 0,1 1 1 0 0,0-1 0 0 0,0 0 0 0 0,0 1 0 0 0,0-1 0 0 0,0 0 0 0 0,0 0 0 0 0,0 0 0 0 0,0-1 0 0 0,0 1 0 0 0,0 0 0 0 0,0-1 0 0 0,1 0 0 0 0,-1 1 0 0 0,0-1 0 0 0,0 0 0 0 0,1 0-1 0 0,-1 0 1 0 0,0 0 0 0 0,0-1 0 0 0,1 1 0 0 0,3-2 0 0 0,2 0-104 0 0,3-1 158 0 0,-1 0 0 0 0,1-1 0 0 0,-1 0 0 0 0,1 0 0 0 0,-1-1 1 0 0,17-12-1 0 0,63-51 293 0 0,-80 60-119 0 0,0-1 0 0 0,-1-1 1 0 0,0 1-1 0 0,0-1 0 0 0,9-16 1 0 0,-17 23-135 0 0,0 1 0 0 0,0 0 1 0 0,0-1-1 0 0,0 1 0 0 0,-1-1 1 0 0,1 1-1 0 0,-1-1 0 0 0,0 1 1 0 0,0-1-1 0 0,0-4 1 0 0,0 2 33 0 0,-1 4-77 0 0,1 0 0 0 0,0 0 0 0 0,-1-1 0 0 0,1 1 0 0 0,-1 0 0 0 0,0 0 0 0 0,1 0 0 0 0,-1 0 0 0 0,0 0 0 0 0,0 0 0 0 0,0 0 0 0 0,1 1 0 0 0,-1-1 0 0 0,0 0 0 0 0,0 0-1 0 0,0 0 1 0 0,0 1 0 0 0,0-1 0 0 0,-1 1 0 0 0,-1-2 0 0 0,-1 0 31 0 0,0 1-1 0 0,0-1 1 0 0,0 1 0 0 0,-9-2-1 0 0,1 2-27 0 0,0 1-1 0 0,0 1 0 0 0,0 0 0 0 0,0 0 0 0 0,-15 5 0 0 0,-10 0-37 0 0,4 1-275 0 0,-1 1 0 0 0,2 1 0 0 0,-51 22 0 0 0,38-13-741 0 0,13-5-136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3.6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 17447 0 0,'0'0'796'0'0,"0"2"-12"0"0,0-2-774 0 0,0 9 61 0 0,0-1-1 0 0,1 0 1 0 0,0 0 0 0 0,3 14 0 0 0,-2-10 169 0 0,1 1 0 0 0,-2 0 0 0 0,1 19 0 0 0,1 9-305 0 0,-2-27-156 0 0,-1 0 0 0 0,0 1 0 0 0,-4 19 0 0 0,0 22-330 0 0,2-17-91 0 0,-2 0 0 0 0,-15 66 0 0 0,18-100 476 0 0,-5 19-5833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3.9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69 14368 0 0,'0'0'1305'0'0,"1"1"-1076"0"0,2 0-227 0 0,0 0 1 0 0,0 0-1 0 0,0 0 0 0 0,0-1 1 0 0,0 1-1 0 0,0-1 0 0 0,0 1 1 0 0,0-1-1 0 0,0 0 0 0 0,0 0 1 0 0,0 0-1 0 0,4-1 0 0 0,40-9-103 0 0,-42 9 75 0 0,76-23-878 0 0,-61 18 280 0 0,14-3 332 0 0,1 1 0 0 0,37-3 0 0 0,-55 10 606 0 0,-2-1 694 0 0,0 0 0 0 0,0 2 0 0 0,0 0 0 0 0,0 1 0 0 0,21 3 0 0 0,-33-3-501 0 0,-2 0-477 0 0,0 1 0 0 0,0-1 0 0 0,0 1-1 0 0,-1-1 1 0 0,1 1 0 0 0,0 0 0 0 0,-1-1 0 0 0,1 1 0 0 0,-1 0-1 0 0,1 0 1 0 0,-1-1 0 0 0,0 4 0 0 0,-1 2-84 0 0,0 1 0 0 0,-1-1 0 0 0,0 1 1 0 0,0-1-1 0 0,-1 0 0 0 0,0 0 0 0 0,0 0 0 0 0,-1 0 0 0 0,-7 10 0 0 0,-51 69 28 0 0,32-45 27 0 0,-28 47 0 0 0,57-87-21 0 0,-80 134-314 0 0,40-84-3801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4.2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48 20127 0 0,'0'0'1826'0'0,"3"1"-1504"0"0,12 2-267 0 0,0-1-1 0 0,0-1 1 0 0,1 0-1 0 0,-1-1 1 0 0,0-1-1 0 0,0 0 1 0 0,16-4-1 0 0,62-12-1055 0 0,-46 7-546 0 0,1 2-1 0 0,72-2 0 0 0,-73 11 978 0 0,64-2-943 0 0,-80-3-3863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5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0 6912 0 0,'0'0'622'0'0,"-1"3"-512"0"0,0-1-73 0 0,0 1 268 0 0,-1 1 1 0 0,1-1 0 0 0,0 1-1 0 0,0 0 1 0 0,1 0 0 0 0,-1-1-1 0 0,1 1 1 0 0,0 7 0 0 0,0-5 1008 0 0,0-1 1 0 0,0 1 0 0 0,0 0 0 0 0,0 0 0 0 0,-1-1 0 0 0,-2 11-1 0 0,-5 5-432 0 0,7-17-922 0 0,-1 0 1 0 0,1 0-1 0 0,0-1 0 0 0,0 1 1 0 0,1 0-1 0 0,-1 8 1 0 0,1-7-44 0 0,-1 0 1 0 0,1-1-1 0 0,-1 1 1 0 0,0 0-1 0 0,-2 4 1 0 0,-2 5-171 0 0,2-8 57 0 0,0 0 0 0 0,1 0 0 0 0,0 0 0 0 0,-2 13-1 0 0,-1 26-837 0 0,-7 116-150 0 0,11-137 744 0 0,-4-4-21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5.9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225 1 8752 0 0,'0'0'9215'0'0,"-2"1"-8681"0"0,-17 7-960 0 0,-31 21 0 0 0,-13 5-292 0 0,58-31 809 0 0,0-1-1 0 0,1 1 1 0 0,-1-1-1 0 0,1 1 1 0 0,0 0-1 0 0,-1 1 1 0 0,1-1-1 0 0,1 1 0 0 0,-1 0 1 0 0,0 0-1 0 0,-4 8 1 0 0,-8 6 548 0 0,14-17-559 0 0,1 1-1 0 0,-1-1 1 0 0,1 1 0 0 0,-1-1-1 0 0,1 1 1 0 0,0-1-1 0 0,-1 1 1 0 0,1 0-1 0 0,0 0 1 0 0,0 0 0 0 0,0-1-1 0 0,0 1 1 0 0,1 0-1 0 0,-1 0 1 0 0,1 0 0 0 0,-1 0-1 0 0,1 0 1 0 0,-1 1-1 0 0,1-1 1 0 0,0 3-1 0 0,2 7 161 0 0,1 0 0 0 0,0 0 0 0 0,6 13 0 0 0,-8-23-235 0 0,1 0-1 0 0,-1 0 1 0 0,0-1 0 0 0,1 1-1 0 0,0 0 1 0 0,-1-1-1 0 0,1 1 1 0 0,0 0-1 0 0,0-1 1 0 0,0 0-1 0 0,0 0 1 0 0,3 2-1 0 0,4 3-15 0 0,0 1-22 0 0,1 0 0 0 0,0-1 0 0 0,-1-1 0 0 0,2 1 0 0 0,-1-1 0 0 0,13 3-1 0 0,30 12 33 0 0,36 9 69 0 0,-82-26-63 0 0,1-1-1 0 0,13 9 1 0 0,8 2-6 0 0,-4-5 1 0 0,-7 2 0 0 0,18 18-114 0 0,-35-27 86 0 0,-1 1 1 0 0,1-1 0 0 0,0 0 0 0 0,0 0 0 0 0,-1 1 0 0 0,1-1-1 0 0,-1 0 1 0 0,1 1 0 0 0,-1-1 0 0 0,0 1 0 0 0,0-1-1 0 0,1 0 1 0 0,-1 1 0 0 0,0-1 0 0 0,0 3 0 0 0,-2 20-76 0 0,2-23 115 0 0,0 1-16 0 0,-1 0 0 0 0,1 0-1 0 0,-1 0 1 0 0,0 0 0 0 0,0 0-1 0 0,0 0 1 0 0,0 0 0 0 0,0 0-1 0 0,0 0 1 0 0,0-1 0 0 0,-3 4-1 0 0,2-3 12 0 0,1 0-1 0 0,-1 0 0 0 0,1 0 1 0 0,-1 0-1 0 0,1 1 1 0 0,0-1-1 0 0,0 0 0 0 0,-1 5 1 0 0,1-6 3 0 0,1 0 1 0 0,-1 0 0 0 0,1 0-1 0 0,-1 1 1 0 0,0-1 0 0 0,0 0-1 0 0,0 0 1 0 0,1 0 0 0 0,-1 0-1 0 0,0 0 1 0 0,0 0 0 0 0,0 0-1 0 0,0 0 1 0 0,-1-1 0 0 0,1 1-1 0 0,0 0 1 0 0,-3 0 0 0 0,2 1 95 0 0,0-1 1 0 0,0 0 0 0 0,0 1-1 0 0,0-1 1 0 0,0 1 0 0 0,0 0-1 0 0,-3 3 1 0 0,4-4-24 0 0,0 0 0 0 0,0 0 0 0 0,0 0 0 0 0,0 0 0 0 0,0-1 0 0 0,0 1-1 0 0,0 0 1 0 0,0 0 0 0 0,0-1 0 0 0,0 1 0 0 0,0-1 0 0 0,0 1 0 0 0,-1-1 0 0 0,1 1 0 0 0,0-1 0 0 0,0 0 0 0 0,-1 0 0 0 0,1 0 0 0 0,0 0 0 0 0,0 1-1 0 0,-1-2 1 0 0,1 1 0 0 0,0 0 0 0 0,-1 0 0 0 0,1 0 0 0 0,0-1 0 0 0,0 1 0 0 0,0 0 0 0 0,-1-1 0 0 0,1 1 0 0 0,0-1 0 0 0,0 1 0 0 0,0-1-1 0 0,0 0 1 0 0,0 0 0 0 0,0 1 0 0 0,0-1 0 0 0,0 0 0 0 0,0 0 0 0 0,0 0 0 0 0,0 0 0 0 0,1 0 0 0 0,-1 0 0 0 0,0 0 0 0 0,1 0 0 0 0,-1 0-1 0 0,1-1 1 0 0,-1 1 0 0 0,1 0 0 0 0,-1-2 0 0 0,-2-8 178 0 0,0-1 1 0 0,1 1-1 0 0,1-1 0 0 0,0 1 0 0 0,0-1 0 0 0,1 0 0 0 0,1 0 1 0 0,2-14-1 0 0,2-12-153 0 0,-4 27-87 0 0,0 0-1 0 0,1 1 1 0 0,3-12-1 0 0,2 0-59 0 0,0 3-57 0 0,-2 0 0 0 0,6-26 1 0 0,0-11-512 0 0,-7 42-411 0 0,-1-1 1 0 0,0 0-1 0 0,0-26 1 0 0,-5 4-7544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1478 30 10656 0 0,'0'0'1289'0'0,"2"0"-462"0"0,8 0 1386 0 0,-7-1-1174 0 0,10-8 2151 0 0,-21 6-2855 0 0,-1-1 1 0 0,0 1-1 0 0,0 1 1 0 0,0-1-1 0 0,-1 2 0 0 0,1-1 1 0 0,-1 1-1 0 0,-13 1 1 0 0,-12 1-249 0 0,-34 6 1 0 0,14-1 27 0 0,-263 9 280 0 0,59-11-202 0 0,211-1-193 0 0,31-1 0 0 0,-32-2 0 0 0,29-1 5 0 0,-1 0-1 0 0,-34 3 1 0 0,26 0 121 0 0,-47-2-1 0 0,29-1-23 0 0,18-2 209 0 0,18 0-246 0 0,0 2-1 0 0,0-1 0 0 0,0 1 1 0 0,-13 1-1 0 0,13 0-64 0 0,4 0 0 0 0,7 0 0 0 0,-1 0 0 0 0,1 0 0 0 0,-1 0 0 0 0,1 0 0 0 0,-1 0 0 0 0,1 0 0 0 0,0 0 0 0 0,-1 0 0 0 0,1 0 0 0 0,-1 0 0 0 0,1 0 0 0 0,0 1 0 0 0,-1-1 0 0 0,1 0 0 0 0,0 0 0 0 0,-1 0 0 0 0,1 1 0 0 0,-1-1 0 0 0,1 0 0 0 0,-1 1 0 0 0,-9 6 0 0 0,9-7 0 0 0,0 1 1 0 0,0 0-1 0 0,0-1 0 0 0,0 1 0 0 0,1-1 0 0 0,-1 1 0 0 0,0 0 0 0 0,1 0 1 0 0,-1-1-1 0 0,0 1 0 0 0,1 0 0 0 0,-1 0 0 0 0,0 1 0 0 0,-12 17-23 0 0,9-13-17 0 0,0 1-1 0 0,1-1 1 0 0,0 1 0 0 0,0 0-1 0 0,0 0 1 0 0,1 0 0 0 0,-2 8-1 0 0,3-11 41 0 0,0-1 0 0 0,-1 1 0 0 0,1 0 0 0 0,-1-1 0 0 0,-2 5 0 0 0,-6 13 0 0 0,-12 35 0 0 0,10-16-11 0 0,5-16 24 0 0,-6 30 0 0 0,-4 28 226 0 0,-4 18-813 0 0,12-24 533 0 0,3 0 1 0 0,6 112-1 0 0,20 90-22 0 0,-15-219 18 0 0,1 26-21 0 0,-6 126 66 0 0,6-129-93 0 0,-6-78-50 0 0,1-1 0 0 0,-1 1 1 0 0,0-1-1 0 0,1 1 0 0 0,0-1 0 0 0,0 0 0 0 0,0 1 1 0 0,0-1-1 0 0,2 3 0 0 0,-2-4-448 0 0,11-4-3886 0 0,4-6-1685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1495 0 18055 0 0,'0'0'2915'0'0,"0"2"-2915"0"0,-11 34-185 0 0,6-22 163 0 0,0 1 1 0 0,2 0-1 0 0,-1 0 1 0 0,2 1-1 0 0,-1 15 1 0 0,-1 3 20 0 0,-4 56 1 0 0,6-50 0 0 0,1 35 34 0 0,12 119 0 0 0,1-37-198 0 0,-8-107 102 0 0,12 56 1 0 0,1 7-4 0 0,1 1-98 0 0,-11-76 88 0 0,-1 0 0 0 0,1 50 0 0 0,-6-60 75 0 0,0-21 14 0 0,0 1 1 0 0,-1 0-1 0 0,0 0 1 0 0,0 0 0 0 0,-1-1-1 0 0,0 1 1 0 0,-1 0-1 0 0,-4 13 1 0 0,4-15-2 0 0,-16 29 39 0 0,16-33-46 0 0,1 0 0 0 0,-1 1 0 0 0,0-1 0 0 0,0 0 0 0 0,1 0 0 0 0,-1 0 0 0 0,-1 0 0 0 0,1 0 0 0 0,0-1 0 0 0,0 1 0 0 0,-4 1 0 0 0,-16 5 209 0 0,-1-1-1 0 0,0-1 1 0 0,0-1-1 0 0,0-1 1 0 0,-1-1-1 0 0,1-1 1 0 0,-29-2-1 0 0,-100 7 477 0 0,-1 0 186 0 0,-229 3 401 0 0,-4-10-1209 0 0,359 0-458 0 0,-39-5-1 0 0,55 3-98 0 0,0 0-1 0 0,0-1 0 0 0,0 0 0 0 0,0-1 1 0 0,1 0-1 0 0,-15-8 0 0 0,3-1-1218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0 7832 0 0,'0'0'15319'0'0,"0"3"-15465"0"0,-1 7 75 0 0,-1 1 1 0 0,0-1-1 0 0,-1 1 1 0 0,0-1-1 0 0,-5 11 1 0 0,-6 19-22 0 0,3 12 87 0 0,-4 59 0 0 0,8-54 4 0 0,-3 77-497 0 0,13-87-451 0 0,0-5-3611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49 229 7832 0 0,'0'0'705'0'0,"0"-1"-577"0"0,0-2 91 0 0,0 0 0 0 0,1 0 0 0 0,0 0 0 0 0,0 1 0 0 0,2-6 0 0 0,4-13 3768 0 0,-5 12-2246 0 0,0-1-1 0 0,1 1 0 0 0,7-16 1 0 0,0 4-1386 0 0,22-32 0 0 0,-24 44-192 0 0,-1 0 0 0 0,1 0 1 0 0,1 0-1 0 0,10-7 0 0 0,-17 15-117 0 0,-1 0 0 0 0,0 1-1 0 0,1-1 1 0 0,-1 1 0 0 0,1-1 0 0 0,-1 1-1 0 0,1-1 1 0 0,-1 1 0 0 0,1 0 0 0 0,-1 0-1 0 0,2 0 1 0 0,0 0 62 0 0,-1-1-82 0 0,-1 1 0 0 0,1 0 0 0 0,-1 0 1 0 0,0 0-1 0 0,1 1 0 0 0,-1-1 0 0 0,0 0 0 0 0,1 0 0 0 0,-1 1 0 0 0,2 0 0 0 0,3 1-3 0 0,-4-2-28 0 0,1 1 0 0 0,-1 0 1 0 0,1 0-1 0 0,-1 1 1 0 0,1-1-1 0 0,-1 0 1 0 0,0 1-1 0 0,1 0 0 0 0,-1-1 1 0 0,0 1-1 0 0,0 0 1 0 0,0 0-1 0 0,-1 0 0 0 0,1 0 1 0 0,0 0-1 0 0,-1 1 1 0 0,1-1-1 0 0,-1 0 0 0 0,0 1 1 0 0,0-1-1 0 0,0 1 1 0 0,0 0-1 0 0,1 4 0 0 0,-1-3-15 0 0,0 1-1 0 0,0 0 0 0 0,0 0 0 0 0,-1 0 0 0 0,1 0 0 0 0,-1-1 0 0 0,0 1 1 0 0,-1 0-1 0 0,1 0 0 0 0,-1 0 0 0 0,0 0 0 0 0,-3 7 0 0 0,-5 14 3 0 0,7-20 27 0 0,1 0 1 0 0,-2 0-1 0 0,1-1 0 0 0,0 0 0 0 0,-6 9 1 0 0,1-5-5 0 0,1 0 0 0 0,-1 0 1 0 0,-16 13-1 0 0,-30 33-5 0 0,32-35-42 0 0,-11 9-217 0 0,19-19-517 0 0,2 0 1 0 0,-1 1-1 0 0,1 0 1 0 0,-14 19-1 0 0,14-16-1008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16783 0 0,'0'0'1839'0'0,"3"0"-1579"0"0,30-1 448 0 0,-15 0-868 0 0,0 1 1 0 0,30 3-1 0 0,-44-2 249 0 0,0 1 0 0 0,0-1 1 0 0,0 1-1 0 0,0 0 0 0 0,0 0 0 0 0,-1 0 0 0 0,1 0 0 0 0,5 6 0 0 0,1-2 446 0 0,-10-6-516 0 0,1 1 1 0 0,-1-1-1 0 0,1 0 0 0 0,-1 0 0 0 0,1 0 0 0 0,-1 1 0 0 0,1-1 0 0 0,-1 0 1 0 0,0 1-1 0 0,1-1 0 0 0,-1 0 0 0 0,0 1 0 0 0,1-1 0 0 0,-1 1 1 0 0,0-1-1 0 0,0 0 0 0 0,1 1 0 0 0,-1-1 0 0 0,0 2 0 0 0,2 1 148 0 0,-1-2-191 0 0,0 1 0 0 0,0 0 1 0 0,0-1-1 0 0,0 1 0 0 0,0-1 0 0 0,0 1 1 0 0,0 0-1 0 0,-1 0 0 0 0,1-1 0 0 0,-1 1 0 0 0,0 0 1 0 0,1 0-1 0 0,-1 0 0 0 0,0 0 0 0 0,0 0 1 0 0,0-1-1 0 0,0 1 0 0 0,0 0 0 0 0,0 0 0 0 0,-1 0 1 0 0,1 0-1 0 0,-1-1 0 0 0,1 1 0 0 0,-1 0 1 0 0,0 0-1 0 0,0-1 0 0 0,0 1 0 0 0,-1 2 0 0 0,-5 10-273 0 0,-15 22-291 0 0,17-27 456 0 0,4-7 206 0 0,2 9 1174 0 0,2-5-1090 0 0,4 3 187 0 0,19 3-136 0 0,-22-10-170 0 0,-1-1 0 0 0,0 1 0 0 0,1 0 1 0 0,-1 0-1 0 0,0 0 0 0 0,0 0 0 0 0,0 1 0 0 0,-1-1 1 0 0,1 1-1 0 0,0-1 0 0 0,-1 1 0 0 0,0 0 0 0 0,1 0 1 0 0,-1 0-1 0 0,-1 1 0 0 0,3 3 0 0 0,-3-5 57 0 0,-1 2-83 0 0,0 0 0 0 0,0 1-1 0 0,-1-1 1 0 0,0 0 0 0 0,0 0 0 0 0,0 0-1 0 0,0 0 1 0 0,0 0 0 0 0,-1 0-1 0 0,0 0 1 0 0,1 0 0 0 0,-2 0 0 0 0,1-1-1 0 0,0 1 1 0 0,-1-1 0 0 0,1 1-1 0 0,-1-1 1 0 0,-4 3 0 0 0,0-1-45 0 0,0 0-1 0 0,0 0 1 0 0,-1 0-1 0 0,0-1 1 0 0,0 0 0 0 0,0-1-1 0 0,-14 5 1 0 0,9-4-352 0 0,-1-1 0 0 0,-16 2 0 0 0,-9-2-5537 0 0,11-3-532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5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89 8752 0 0,'0'0'793'0'0,"0"-1"-650"0"0,0-9 156 0 0,0 8 593 0 0,0-1 0 0 0,-1 1 0 0 0,1-1 0 0 0,-1 0 0 0 0,1 1 0 0 0,-1-1 0 0 0,-1-2 0 0 0,-1-6 1604 0 0,3 10-2349 0 0,0 0 0 0 0,-1-1-1 0 0,1 1 1 0 0,0 0 0 0 0,0-1-1 0 0,-1 1 1 0 0,1 0 0 0 0,-1 0-1 0 0,1 0 1 0 0,-1 0 0 0 0,0-1-1 0 0,1 1 1 0 0,-1 0 0 0 0,0 0-1 0 0,-2-1 1 0 0,-31-20 450 0 0,33 22-566 0 0,1 0 0 0 0,-1 0 0 0 0,0-1 0 0 0,1 1 0 0 0,-1 0 0 0 0,1 0-1 0 0,-1 0 1 0 0,1 0 0 0 0,-1-1 0 0 0,0 1 0 0 0,1 0 0 0 0,-1 0 0 0 0,1 0 0 0 0,-1 0-1 0 0,1 1 1 0 0,-1-1 0 0 0,-1 0 0 0 0,-1 0 83 0 0,-6 1-47 0 0,1 0 0 0 0,-1 0 1 0 0,1 1-1 0 0,-1 0 1 0 0,1 0-1 0 0,-1 1 1 0 0,1 0-1 0 0,0 1 1 0 0,-13 7-1 0 0,1 2 94 0 0,0 1 1 0 0,-26 22-1 0 0,41-31-166 0 0,0 0 0 0 0,1 0 0 0 0,-1 1 0 0 0,1 0 0 0 0,1 0 0 0 0,-1 0 0 0 0,1 0 0 0 0,0 1 0 0 0,0-1 0 0 0,0 1 0 0 0,-1 7 0 0 0,2-5-6 0 0,0 0-1 0 0,0 1 1 0 0,1-1-1 0 0,0 1 1 0 0,1-1-1 0 0,0 1 1 0 0,2 18-1 0 0,-1-23 9 0 0,1 0 0 0 0,0 0-1 0 0,0 0 1 0 0,0 0-1 0 0,1 0 1 0 0,-1-1 0 0 0,1 1-1 0 0,0-1 1 0 0,1 0 0 0 0,-1 0-1 0 0,1 0 1 0 0,-1 0-1 0 0,1-1 1 0 0,0 1 0 0 0,1-1-1 0 0,-1 0 1 0 0,0 0 0 0 0,7 2-1 0 0,-8-3 4 0 0,1-1 0 0 0,0 0 0 0 0,0 0 0 0 0,0 0 0 0 0,1 0 0 0 0,-1-1 0 0 0,0 1 0 0 0,0-1 0 0 0,0 0 0 0 0,0 0 0 0 0,0-1 0 0 0,1 1 0 0 0,-1-1 0 0 0,0 0 0 0 0,0 0 0 0 0,6-3 0 0 0,-2 1-67 0 0,-1 0-1 0 0,-1-1 1 0 0,1 0 0 0 0,0 0-1 0 0,-1-1 1 0 0,0 0-1 0 0,0 0 1 0 0,-1 0-1 0 0,1-1 1 0 0,-1 1 0 0 0,0-1-1 0 0,0-1 1 0 0,6-11-1 0 0,-9 15 72 0 0,-1 0-1 0 0,0 0 0 0 0,0 0 1 0 0,-1 0-1 0 0,2-6 0 0 0,3-11 137 0 0,2 2-198 0 0,0 1 0 0 0,-1-1 0 0 0,5-24 0 0 0,-10 38 113 0 0,0 1 0 0 0,0-1 0 0 0,0 1 0 0 0,0-1 0 0 0,1 1-1 0 0,2-5 1 0 0,-3 6 171 0 0,0 1-24 0 0,3-4-108 0 0,-4 4-93 0 0,1 1 0 0 0,-1 0 0 0 0,0 0 0 0 0,0 0 0 0 0,0 0 0 0 0,0 0 0 0 0,0 0 0 0 0,0 0 0 0 0,0 0 0 0 0,0 0 0 0 0,0 0 0 0 0,0 0 0 0 0,0 0 1 0 0,0 0-1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1 0 0,0 0-1 0 0,0 0 0 0 0,0 0 0 0 0,0 0 0 0 0,0 0 0 0 0,0 0 0 0 0,0 0 0 0 0,0 0 0 0 0,0 0 0 0 0,0 1 0 0 0,0-1 0 0 0,0 0 0 0 0,0 0 0 0 0,0 0 0 0 0,0 0 1 0 0,0 0-1 0 0,0 0 0 0 0,0 0 0 0 0,0 0 0 0 0,0 0 0 0 0,0 0 0 0 0,0 0 0 0 0,0 0 0 0 0,0 0 0 0 0,0 0 0 0 0,0 1 0 0 0,11 13 34 0 0,-3-3-4 0 0,0 0 0 0 0,0 1-1 0 0,-2 0 1 0 0,11 22-1 0 0,-1 6-30 0 0,-6-15 0 0 0,12 43 0 0 0,-21-59 22 0 0,0 0 0 0 0,0 0-1 0 0,-1 0 1 0 0,0 0 0 0 0,0 0 0 0 0,-3 15-1 0 0,0-10 29 0 0,-1 1 0 0 0,0 0 0 0 0,-7 16 0 0 0,5-20-40 0 0,0 0 0 0 0,0-1-1 0 0,-14 18 1 0 0,8-12-83 0 0,-3 2-105 0 0,0-1 0 0 0,-2-1 0 0 0,0 0 0 0 0,-20 14 0 0 0,-2 2-1323 0 0,8-8-3972 0 0,3-3-1748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6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6912 0 0,'0'0'622'0'0,"-1"8"1348"0"0,-10 47 4907 0 0,10-52-6859 0 0,1 0 0 0 0,-1 1 1 0 0,1-1-1 0 0,-1 1 0 0 0,1-1 1 0 0,0 0-1 0 0,1 1 0 0 0,-1 3 0 0 0,1 20-6 0 0,-26 280 1949 0 0,22-185-1184 0 0,1 60-75 0 0,3 24-735 0 0,-3-90-229 0 0,-1-60-525 0 0,-14 82-1 0 0,5-51-2009 0 0,6-48-1175 0 0,-4-5-946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60 232 10136 0 0,'2'-2'2321'0'0,"6"-6"-1207"0"0,0 1 0 0 0,1 0 0 0 0,17-10 0 0 0,-7 7-1215 0 0,-1 1-1 0 0,38-13 1 0 0,-29 13 10 0 0,117-34 303 0 0,-118 37-82 0 0,117-23 995 0 0,-67 16-466 0 0,46-7 31 0 0,-18 12-299 0 0,30-3-205 0 0,-9 1 37 0 0,-94 10-160 0 0,0 1 0 0 0,0 1-1 0 0,0 1 1 0 0,30 9 0 0 0,-52-11-34 0 0,5 3 21 0 0,0-1 0 0 0,0 2 0 0 0,-1 0 0 0 0,15 7 0 0 0,-24-9-40 0 0,1-1 0 0 0,-1 1 0 0 0,0-1 0 0 0,0 1 0 0 0,-1 1-1 0 0,1-1 1 0 0,-1 0 0 0 0,1 1 0 0 0,-1 0 0 0 0,0 0-1 0 0,0 0 1 0 0,-1 0 0 0 0,1 0 0 0 0,-1 0 0 0 0,3 8 0 0 0,0 3-24 0 0,-1 0 1 0 0,-1 0-1 0 0,3 25 1 0 0,-4-21-83 0 0,8 30 0 0 0,18 69 9 0 0,4 9 94 0 0,47 190-95 0 0,-64-247-58 0 0,4 22-84 0 0,3 23 33 0 0,-11-68 140 0 0,-3 1 0 0 0,5 84 0 0 0,-13-116 57 0 0,3 150-10 0 0,-4-95-45 0 0,-1-22 56 0 0,6 7 165 0 0,-4-55-139 0 0,0 1 1 0 0,0-1-1 0 0,-1 1 1 0 0,1-1-1 0 0,0 0 1 0 0,-1 1-1 0 0,1-1 0 0 0,-1 1 1 0 0,1-1-1 0 0,-1 0 1 0 0,0 1-1 0 0,1-1 1 0 0,-1 0-1 0 0,0 0 1 0 0,0 0-1 0 0,0 1 1 0 0,0-1-1 0 0,0 0 1 0 0,0 0-1 0 0,-2 1 0 0 0,-1 0 12 0 0,1 0 0 0 0,-1 0 0 0 0,1 0 0 0 0,-1-1 0 0 0,-5 2 0 0 0,-5 1 53 0 0,1-1-1 0 0,-1-1 0 0 0,1 0 1 0 0,-18-1-1 0 0,-56-3 362 0 0,79 1-409 0 0,-408-12 1288 0 0,99 23-1114 0 0,231-5-192 0 0,-179 18 20 0 0,82-6-96 0 0,145-15-54 0 0,16-1-531 0 0,-1-2 0 0 0,1 0 0 0 0,0-1 0 0 0,-39-9 0 0 0,37 2-988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1376 0 0,'0'0'20391'0'0,"1"2"-20017"0"0,2 6-450 0 0,-1-1 0 0 0,0 1 0 0 0,-1-1 0 0 0,1 1 1 0 0,-1 0-1 0 0,-1 0 0 0 0,0 0 0 0 0,0 9 0 0 0,-11 70-995 0 0,4-48 1035 0 0,-14 167 190 0 0,5-13-1265 0 0,15-145-1742 0 0,1-25 1368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0 276 12872 0 0,'2'-2'588'0'0,"2"-2"-496"0"0,0-1 1 0 0,0 0 0 0 0,0 0-1 0 0,-1-1 1 0 0,0 1 0 0 0,0-1-1 0 0,-1 1 1 0 0,3-8 0 0 0,12-22 749 0 0,-5 16-406 0 0,1 1 0 0 0,0 0 0 0 0,1 0-1 0 0,2 2 1 0 0,-1 0 0 0 0,2 1 0 0 0,33-24 0 0 0,-44 35-313 0 0,1 1 0 0 0,-1-1-1 0 0,1 1 1 0 0,0 1-1 0 0,0 0 1 0 0,0 0-1 0 0,1 0 1 0 0,-1 0-1 0 0,0 1 1 0 0,1 1-1 0 0,-1-1 1 0 0,12 2 0 0 0,-8 0 141 0 0,0 0 1 0 0,0 2 0 0 0,0-1-1 0 0,0 1 1 0 0,-1 1 0 0 0,1 0-1 0 0,14 8 1 0 0,-21-10-272 0 0,-1 0 0 0 0,1 1 0 0 0,-1-1 0 0 0,1 1-1 0 0,-1 0 1 0 0,0 0 0 0 0,0 0 0 0 0,-1 0 0 0 0,1 1 0 0 0,-1-1 0 0 0,1 1 0 0 0,-1 0-1 0 0,0 0 1 0 0,0-1 0 0 0,-1 1 0 0 0,1 0 0 0 0,-1 1 0 0 0,0-1 0 0 0,0 0 0 0 0,0 0 0 0 0,-1 0-1 0 0,0 1 1 0 0,0 6 0 0 0,0-3-30 0 0,0 0 0 0 0,-1 0-1 0 0,0 0 1 0 0,-1 0 0 0 0,0 0-1 0 0,0-1 1 0 0,-1 1 0 0 0,0 0-1 0 0,0-1 1 0 0,-1 0 0 0 0,-7 12-1 0 0,-4 3 105 0 0,-2-1-1 0 0,0-1 1 0 0,-1 0-1 0 0,-28 23 0 0 0,-122 96-714 0 0,83-77-3568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6912 0 0,'0'0'528'0'0,"3"0"140"0"0,46-4 8451 0 0,3-6-4451 0 0,0 0-4556 0 0,68-9-48 0 0,-109 19-62 0 0,0 0 0 0 0,1 0 0 0 0,20 5 0 0 0,-23-4 12 0 0,-3 0 92 0 0,1 0-1 0 0,-1 1 1 0 0,0 0 0 0 0,0 0 0 0 0,0 0 0 0 0,9 6 0 0 0,-13-7-106 0 0,-1 0 1 0 0,0 0 0 0 0,1 1-1 0 0,-1-1 1 0 0,0 0-1 0 0,0 0 1 0 0,0 1-1 0 0,0-1 1 0 0,0 1-1 0 0,0-1 1 0 0,-1 1-1 0 0,1-1 1 0 0,0 1-1 0 0,-1-1 1 0 0,1 1-1 0 0,-1 0 1 0 0,1-1-1 0 0,-1 1 1 0 0,0 0-1 0 0,0-1 1 0 0,0 1-1 0 0,0 2 1 0 0,0-1-28 0 0,-1 1 0 0 0,1-1 0 0 0,0 0 0 0 0,-1 0 1 0 0,0 0-1 0 0,0 0 0 0 0,0 0 0 0 0,0 0 0 0 0,-1-1 0 0 0,1 1 0 0 0,-4 5 0 0 0,0-1-20 0 0,-50 57-278 0 0,26-31 308 0 0,22-24 17 0 0,0 0 1 0 0,-14 13-1 0 0,-38 39 407 0 0,59-61-403 0 0,0 0 1 0 0,0 0-1 0 0,0 0 1 0 0,0 1-1 0 0,0-1 1 0 0,-1 0-1 0 0,1 0 1 0 0,0 0-1 0 0,0 0 0 0 0,0 0 1 0 0,0 0-1 0 0,0 0 1 0 0,0 0-1 0 0,0 0 1 0 0,0 1-1 0 0,0-1 1 0 0,-1 0-1 0 0,1 0 1 0 0,0 0-1 0 0,0 0 0 0 0,0 0 1 0 0,0 0-1 0 0,0 1 1 0 0,0-1-1 0 0,0 0 1 0 0,0 0-1 0 0,0 0 1 0 0,0 0-1 0 0,0 0 0 0 0,0 0 1 0 0,0 1-1 0 0,0-1 1 0 0,0 0-1 0 0,0 0 1 0 0,0 0-1 0 0,0 0 1 0 0,0 0-1 0 0,0 1 0 0 0,0-1 1 0 0,0 0-1 0 0,0 0 1 0 0,1 0-1 0 0,-1 0 1 0 0,0 0-1 0 0,8 2 21 0 0,12-4-119 0 0,-12-1 12 0 0,1-1 1 0 0,-1 1 0 0 0,0-2 0 0 0,-1 1 0 0 0,1-1-1 0 0,-1 0 1 0 0,10-9 0 0 0,13-16-1700 0 0,-2-1-3444 0 0,-6 7-1240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1376 0 0,'2'0'107'0'0,"14"-5"1399"0"0,-14 4-970 0 0,0 0 1 0 0,0 1-1 0 0,0-1 0 0 0,0 0 1 0 0,0 1-1 0 0,0-1 0 0 0,4 1 1 0 0,0-1 722 0 0,-1 1 1 0 0,1-1-1 0 0,-1 0 1 0 0,10-2-1 0 0,20-10 908 0 0,-26 9-1936 0 0,0 1 0 0 0,-1-1 0 0 0,1 2-1 0 0,19-4 1 0 0,-11 5 55 0 0,50-2 630 0 0,-61 3-813 0 0,1 1 0 0 0,0-1 0 0 0,-1 1 0 0 0,1 1 0 0 0,-1 0 0 0 0,1 0 0 0 0,10 4-1 0 0,6 4 301 0 0,7 4 166 0 0,-15-7-634 0 0,0 1 0 0 0,0-2 0 0 0,1 0 0 0 0,0-1 0 0 0,17 3-1 0 0,-28-6-117 0 0,31 4-2601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15520 0 0,'0'0'5313'0'0,"0"3"-5025"0"0,-6 46-257 0 0,1-16-32 0 0,-15 97 264 0 0,10-78 88 0 0,-3 68 1 0 0,2-20-143 0 0,2-31-90 0 0,-20 135-101 0 0,14-120-18 0 0,-1-10-2 0 0,10-53-16 0 0,6-18-2 0 0,-1 0 0 0 0,0 1-1 0 0,1-1 1 0 0,0 0-1 0 0,0 1 1 0 0,0-1 0 0 0,0 0-1 0 0,0 1 1 0 0,1 4-1 0 0,0-6-7 0 0,-1-1 0 0 0,0 0-1 0 0,0 1 1 0 0,0-1 0 0 0,0 0-1 0 0,0 1 1 0 0,0-1 0 0 0,-1 0-1 0 0,1 1 1 0 0,0-1 0 0 0,-2 2-1 0 0,-1 10-2487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0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 13360 0 0,'0'0'8597'0'0,"-1"1"-8783"0"0,-26 41-1484 0 0,-2 3 454 0 0,20-34 1172 0 0,1 1-1 0 0,-10 20 0 0 0,7-8 63 0 0,-2 3 746 0 0,-18 56 0 0 0,22-49-440 0 0,-6 45 0 0 0,14-66-303 0 0,-1 0 0 0 0,2 0 0 0 0,0 0 0 0 0,1 0 1 0 0,0 0-1 0 0,5 22 0 0 0,-4-30-19 0 0,0 0-1 0 0,0 0 1 0 0,0 0 0 0 0,1 0 0 0 0,3 6 0 0 0,7 11-3 0 0,-11-18 1 0 0,-1-1 0 0 0,1 1 0 0 0,0-1 0 0 0,0 0 0 0 0,0 0 0 0 0,0 0 0 0 0,1 0 0 0 0,-1 0 0 0 0,1 0 0 0 0,0 0 0 0 0,0-1 0 0 0,0 0 0 0 0,0 1 0 0 0,0-1 0 0 0,6 2 0 0 0,-5-2 104 0 0,1 0-1 0 0,0 0 0 0 0,0-1 0 0 0,0 0 0 0 0,0 0 0 0 0,0 0 1 0 0,0-1-1 0 0,0 0 0 0 0,0 0 0 0 0,0 0 0 0 0,0 0 0 0 0,0-1 1 0 0,1 0-1 0 0,-2 0 0 0 0,1 0 0 0 0,7-3 0 0 0,3-2 177 0 0,0 0 1 0 0,0-1-1 0 0,-1-1 0 0 0,14-10 0 0 0,41-30 240 0 0,-63 43-407 0 0,0 0 0 0 0,-1 0 1 0 0,1 0-1 0 0,8-12 0 0 0,4-4 310 0 0,29-37 345 0 0,-43 52-675 0 0,0 1-1 0 0,-1-1 1 0 0,0 0 0 0 0,0 0-1 0 0,0-1 1 0 0,-1 1 0 0 0,0 0-1 0 0,0-1 1 0 0,-1 1-1 0 0,0-1 1 0 0,0 0 0 0 0,0 1-1 0 0,-1-1 1 0 0,0 0 0 0 0,0 0-1 0 0,-2-9 1 0 0,1 11-68 0 0,-1 0 0 0 0,0 0 1 0 0,0 0-1 0 0,0 1 0 0 0,0-1 0 0 0,-1 1 1 0 0,0-1-1 0 0,0 1 0 0 0,0 0 0 0 0,0 0 1 0 0,-5-3-1 0 0,-6-7-26 0 0,-24-17 0 0 0,33 27-15 0 0,-9-6-169 0 0,0 1 0 0 0,-1 0 1 0 0,0 1-1 0 0,-18-8 0 0 0,0 4-2574 0 0,0 2-3499 0 0,7 1-1700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1376 0 0,'-2'1'107'0'0,"-24"17"11462"0"0,20-16-10751 0 0,0 0 1 0 0,1 0 0 0 0,-1-1 0 0 0,0 0-1 0 0,0 0 1 0 0,0 0 0 0 0,-7-1-1 0 0,-47-3-819 0 0,13 1-297 0 0,-57-4 66 0 0,62 3 447 0 0,-50 3 1 0 0,71 1-106 0 0,-168 7 706 0 0,-45 9-804 0 0,122-6-12 0 0,-50 8 0 0 0,-14 6 90 0 0,174-25-89 0 0,-175 38 819 0 0,152-28-530 0 0,22-9-238 0 0,0 1 1 0 0,0-1-1 0 0,0 0 0 0 0,0 0 0 0 0,0 0 0 0 0,0 0 0 0 0,-4 0 0 0 0,5 0-10 0 0,1-1 0 0 0,0 1 0 0 0,-1-1 1 0 0,1 1-1 0 0,0 0 0 0 0,0-1 0 0 0,0 1 1 0 0,-1 0-1 0 0,1 0 0 0 0,0 0 0 0 0,0 0 1 0 0,0 0-1 0 0,1 0 0 0 0,-1 0 0 0 0,0 0 1 0 0,0 0-1 0 0,0 0 0 0 0,0 2 0 0 0,-12 24 665 0 0,11-22-652 0 0,0 1-1 0 0,1 0 1 0 0,0 0 0 0 0,0 0 0 0 0,0 0 0 0 0,1-1-1 0 0,0 8 1 0 0,4 45-243 0 0,-1-35 123 0 0,9 231 266 0 0,-3-38-26 0 0,13 272-205 0 0,-16-214-852 0 0,-6-16-260 0 0,0-248 685 0 0,0 0 1 0 0,0-1-1 0 0,1 1 1 0 0,1-1 0 0 0,-1 1-1 0 0,2-1 1 0 0,-1 0-1 0 0,6 11 1 0 0,-8-19 356 0 0,1 0 0 0 0,-1 0 0 0 0,1 0-1 0 0,-1 0 1 0 0,1 0 0 0 0,0-1 0 0 0,0 1 0 0 0,0 0 0 0 0,-1 0 0 0 0,1-1 0 0 0,0 1 0 0 0,0-1 0 0 0,0 1 0 0 0,0-1 0 0 0,0 1-1 0 0,0-1 1 0 0,0 1 0 0 0,0-1 0 0 0,0 0 0 0 0,0 0 0 0 0,0 1 0 0 0,0-1 0 0 0,0 0 0 0 0,0 0 0 0 0,1 0 0 0 0,-1 0 0 0 0,0 0-1 0 0,0 0 1 0 0,0-1 0 0 0,1 1 0 0 0,28-11-1474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1632 0 11520 0 0,'0'3'8327'0'0,"-5"121"-10504"0"0,0-4 841 0 0,-12 395 3035 0 0,18-388-1765 0 0,9 98-227 0 0,0 0-278 0 0,-10-223 572 0 0,0 34-148 0 0,-1-1-1 0 0,-10 62 1 0 0,8-85 160 0 0,0-1 0 0 0,0 0 0 0 0,-1 0 0 0 0,-1 0 0 0 0,-6 11 0 0 0,7-15 73 0 0,0-1 0 0 0,0 0 0 0 0,-1 0 0 0 0,1-1 0 0 0,-1 0 0 0 0,-1 1-1 0 0,1-1 1 0 0,-1-1 0 0 0,-7 5 0 0 0,6-4 6 0 0,-1-1 0 0 0,0-1 0 0 0,0 0-1 0 0,0 0 1 0 0,0 0 0 0 0,-13 1-1 0 0,-53 5 253 0 0,44-6-190 0 0,-74 9 415 0 0,-75 8 306 0 0,-278 31 1133 0 0,193-17-1040 0 0,255-33-962 0 0,-258 19-681 0 0,261-20 445 0 0,1 0-153 0 0,0 0-1 0 0,-1 0 1 0 0,1-1 0 0 0,-1 1 0 0 0,1-1 0 0 0,0-1-1 0 0,-6-1 1 0 0,-11-6-6683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20127 0 0,'0'0'2022'0'0,"0"3"-1854"0"0,5 25-219 0 0,-3-22-71 0 0,0 0-1 0 0,-1 0 1 0 0,0 0-1 0 0,0 8 1 0 0,-7 77-657 0 0,-1 14 1049 0 0,3-57 72 0 0,-1 1 136 0 0,-1 27 223 0 0,6 173-1192 0 0,0-245 267 0 0,0-2-76 0 0,0 1 0 0 0,0-1 0 0 0,0 0 0 0 0,0 0 0 0 0,0 0 0 0 0,-1 1-1 0 0,1-1 1 0 0,-1 0 0 0 0,-1 4 0 0 0,-4 4-1611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6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1 209 5984 0 0,'0'0'464'0'0,"2"0"220"0"0,4-4 865 0 0,1 1-1 0 0,-1-1 1 0 0,0-1 0 0 0,0 1 0 0 0,0-1-1 0 0,-1 0 1 0 0,0 0 0 0 0,8-10 0 0 0,7-5-670 0 0,58-44-849 0 0,-37 32-612 0 0,-34 27 575 0 0,0 0 0 0 0,0 0 0 0 0,1 1 0 0 0,-1 0 1 0 0,1 0-1 0 0,0 1 0 0 0,0 0 0 0 0,0 1 0 0 0,0 0 0 0 0,1 0 0 0 0,-1 0 0 0 0,1 1 1 0 0,-1 1-1 0 0,15 0 0 0 0,-16 0 110 0 0,0 1 1 0 0,0 0 0 0 0,0 0-1 0 0,0 0 1 0 0,-1 1-1 0 0,1 1 1 0 0,0-1-1 0 0,-1 1 1 0 0,0 0 0 0 0,0 0-1 0 0,0 1 1 0 0,0-1-1 0 0,0 1 1 0 0,-1 1 0 0 0,1-1-1 0 0,-1 1 1 0 0,8 10-1 0 0,-9-10-52 0 0,-2-3-63 0 0,0 0 0 0 0,0 0 1 0 0,-1 0-1 0 0,1 1 1 0 0,-1-1-1 0 0,1 0 1 0 0,-1 1-1 0 0,0-1 0 0 0,0 1 1 0 0,0-1-1 0 0,0 1 1 0 0,-1 0-1 0 0,1-1 0 0 0,-1 1 1 0 0,1 0-1 0 0,-1 2 1 0 0,0-1-17 0 0,1 4-36 0 0,-1 1-1 0 0,0-1 0 0 0,-1 0 0 0 0,0 0 0 0 0,0 1 0 0 0,0-1 0 0 0,-1 0 0 0 0,-1 0 0 0 0,1 0 0 0 0,-7 11 0 0 0,-4 1 58 0 0,-1-1 0 0 0,-1 0 0 0 0,-1-1 0 0 0,-1-1-1 0 0,0-1 1 0 0,-1 0 0 0 0,-28 18 0 0 0,10-7-314 0 0,-1-2-1 0 0,-1-1 1 0 0,-44 19 0 0 0,53-30-668 0 0,-21 9-2791 0 0,32-13-2268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1 2304 0 0,'0'0'16051'0'0,"-2"0"-15865"0"0,-9 3-4 0 0,1-1 0 0 0,-12 2 0 0 0,9-3 254 0 0,-21 7 0 0 0,8-2 307 0 0,-9 3 432 0 0,8-4-634 0 0,23-5-473 0 0,0 1 1 0 0,0-1-1 0 0,1 1 1 0 0,-1 0-1 0 0,0 0 1 0 0,1 0-1 0 0,-5 2 1 0 0,-2 2-8 0 0,7-3-50 0 0,0 0-1 0 0,0 0 1 0 0,0 0-1 0 0,0 0 1 0 0,1 0-1 0 0,-1 0 1 0 0,-3 4-1 0 0,2-1-56 0 0,-1 0 1 0 0,0 1-1 0 0,1-1 0 0 0,0 1 0 0 0,0-1 0 0 0,0 1 0 0 0,1 0 0 0 0,0 1 0 0 0,0-1 1 0 0,1 1-1 0 0,0-1 0 0 0,0 1 0 0 0,-1 7 0 0 0,0 8-247 0 0,1 1 1 0 0,1 37-1 0 0,1-34 221 0 0,12-18-8 0 0,2 1 81 0 0,-12-7 0 0 0,1 1 1 0 0,0-1-1 0 0,-1 0 0 0 0,1-1 0 0 0,0 1 0 0 0,0 0 0 0 0,1-1 1 0 0,-1 0-1 0 0,0 0 0 0 0,0 0 0 0 0,1 0 0 0 0,5 1 0 0 0,9-1 198 0 0,0 1-1 0 0,25 6 1 0 0,3 0-187 0 0,-35-5-12 0 0,1 0 0 0 0,-1 1 0 0 0,17 9 0 0 0,-16-8 0 0 0,27 19 0 0 0,-23-19 0 0 0,-6 2 15 0 0,-9-5-8 0 0,0 0 1 0 0,0-1-1 0 0,0 1 1 0 0,0 0-1 0 0,0 0 1 0 0,0 0-1 0 0,-1 0 1 0 0,1 0-1 0 0,-1 0 1 0 0,0 0-1 0 0,1 0 0 0 0,-1 1 1 0 0,0-1-1 0 0,0 0 1 0 0,0 0-1 0 0,0 0 1 0 0,-1 0-1 0 0,1 0 1 0 0,-2 3-1 0 0,1 0 2 0 0,0-1 0 0 0,-1 0 0 0 0,0 0 0 0 0,0 0 0 0 0,0 0 0 0 0,0-1-1 0 0,-1 1 1 0 0,-4 6 0 0 0,-3-1-7 0 0,0 0 0 0 0,0-1 0 0 0,-1 0-1 0 0,0 0 1 0 0,0-1 0 0 0,-1 0 0 0 0,0-1-1 0 0,-16 6 1 0 0,6-4-11 0 0,-1-2 0 0 0,1 0 0 0 0,-44 5 0 0 0,34-8-379 0 0,0-1-1 0 0,-39-3 1 0 0,38-4-719 0 0,-3-8-285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18287 0 0,'0'0'1828'0'0,"0"2"-1673"0"0,-1 9-121 0 0,0 0 0 0 0,-1-1 0 0 0,-3 12 0 0 0,-3 16 319 0 0,1-4-438 0 0,-12 35-1 0 0,9-36-72 0 0,-7 45-1 0 0,7-33 100 0 0,6-31 98 0 0,1 0 1 0 0,-1 17-1 0 0,-13 97 126 0 0,12-97-290 0 0,4-3-1724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20127 0 0,'0'0'987'0'0,"0"2"-436"0"0,0 18-133 0 0,-5 122-198 0 0,3-101-477 0 0,2-28 42 0 0,-4 24-1 0 0,-28 193-200 0 0,27-202 400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9.6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1573 107 3224 0 0,'-3'-2'13493'0'0,"-5"-5"-11799"0"0,4 3-1469 0 0,0 1-1 0 0,0-1 1 0 0,0 1-1 0 0,-1 0 1 0 0,1 0-1 0 0,-1 1 1 0 0,0 0-1 0 0,-10-4 1 0 0,0 2-354 0 0,-27-4 1 0 0,7 2 359 0 0,-89-10 1235 0 0,49 8-924 0 0,-50-5 113 0 0,-30 2-133 0 0,-176 9-204 0 0,315 3-365 0 0,-32 2-14 0 0,0 3 1 0 0,1 1-1 0 0,-73 22 0 0 0,92-22 116 0 0,7-1 56 0 0,0 0 1 0 0,0 1-1 0 0,-35 18 0 0 0,30-12-111 0 0,19-10 0 0 0,0 0 0 0 0,1 1 0 0 0,-1 0 0 0 0,1 0 0 0 0,0 0 0 0 0,-9 10 0 0 0,-7 7 0 0 0,16-15 0 0 0,0 0 0 0 0,0 0 0 0 0,0 0 0 0 0,1 1 0 0 0,0 0 0 0 0,-6 10 0 0 0,0 5-44 0 0,8-16-5 0 0,-1 0 1 0 0,2 0-1 0 0,-1 1 1 0 0,1-1-1 0 0,-1 1 0 0 0,2 0 1 0 0,-2 10-1 0 0,-1 30-222 0 0,3 80 0 0 0,15 48 464 0 0,-6-94-112 0 0,1 1-67 0 0,3 34-4 0 0,-6 20-71 0 0,5 143-161 0 0,-11-262 222 0 0,6 135 0 0 0,0-42 18 0 0,-2-13-90 0 0,-1-82-512 0 0,0 0 0 0 0,0 0 0 0 0,8 20 0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1174 0 2760 0 0,'1'3'98'0'0,"0"-1"-1"0"0,0 1 1 0 0,-1-1 0 0 0,1 1 0 0 0,0 0 0 0 0,-1-1-1 0 0,0 1 1 0 0,0 0 0 0 0,0-1 0 0 0,0 4-1 0 0,0 10 2200 0 0,6 31 6166 0 0,-1 0-5101 0 0,-4 94-3640 0 0,-4-56-25 0 0,4 1 0 0 0,3-1-1 0 0,19 101 1 0 0,-8-69 878 0 0,2 10 202 0 0,3 3 232 0 0,-3-15-567 0 0,-14-96-404 0 0,-2 1 1 0 0,0 20-1 0 0,-1-20-72 0 0,4 34-1 0 0,-3-45 20 0 0,3 10-24 0 0,-2 0 0 0 0,1 26 0 0 0,-3-31 33 0 0,-1 1-1 0 0,-2 15 0 0 0,2-26 62 0 0,0 1-1 0 0,0-1 0 0 0,0 0 0 0 0,-1 0 0 0 0,1 1 1 0 0,-1-1-1 0 0,0 0 0 0 0,-1 0 0 0 0,1 0 0 0 0,-5 5 0 0 0,-2 3 328 0 0,8-11-310 0 0,0 1 0 0 0,0-1-1 0 0,0 1 1 0 0,-1-1 0 0 0,1 0 0 0 0,0 1-1 0 0,-1-1 1 0 0,1 0 0 0 0,-1 0 0 0 0,1 0-1 0 0,-1 0 1 0 0,-2 1 0 0 0,-6 2 180 0 0,0-1-1 0 0,-1 0 1 0 0,0-1 0 0 0,1 0 0 0 0,-1 0-1 0 0,0-1 1 0 0,0-1 0 0 0,0 0 0 0 0,-12-1-1 0 0,-81-11 456 0 0,-12 0-484 0 0,81 10-156 0 0,-497-2 1488 0 0,350 4-1895 0 0,61-6-3949 0 0,120 6 4228 0 0,-37-3-7840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0 17623 0 0,'0'0'1339'0'0,"-1"2"-912"0"0,-5 12-261 0 0,-8 23-10 0 0,12-24-68 0 0,1-1 0 0 0,0 0 0 0 0,3 25 0 0 0,-1-5-385 0 0,-11 150-766 0 0,4-28 949 0 0,6-30-1261 0 0,0-104-4791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64 154 11976 0 0,'-1'0'922'0'0,"0"0"-906"0"0,1 1 0 0 0,-1-1-1 0 0,1 0 1 0 0,-1 0 0 0 0,1 0-1 0 0,-1 0 1 0 0,1 0 0 0 0,-1 0-1 0 0,1 0 1 0 0,-1 0 0 0 0,1 0 0 0 0,-1 0-1 0 0,1 0 1 0 0,-1 0 0 0 0,1-1-1 0 0,-1 1 1 0 0,1 0 0 0 0,-1 0-1 0 0,1-1 1 0 0,-1 1 0 0 0,1 0-1 0 0,0 0 1 0 0,-1-1 0 0 0,1 1 0 0 0,-1 0-1 0 0,1-1 1 0 0,-1 0 0 0 0,0 0 150 0 0,0 0 44 0 0,0 0 1 0 0,-1 1 0 0 0,1-1-1 0 0,0 0 1 0 0,0 0 0 0 0,0 0-1 0 0,0 0 1 0 0,1 0 0 0 0,-1 0-1 0 0,0 0 1 0 0,0 0 0 0 0,0 0-1 0 0,1 0 1 0 0,-1 0-1 0 0,1 0 1 0 0,-1-1 0 0 0,1 1-1 0 0,-1 0 1 0 0,1 0 0 0 0,0-1-1 0 0,-1 1 1 0 0,1 0 0 0 0,0-1-1 0 0,0 1 1 0 0,0 0 0 0 0,0 0-1 0 0,0-1 1 0 0,0 1 0 0 0,1 0-1 0 0,-1-1 1 0 0,0 1 0 0 0,2-2-1 0 0,-2-2-192 0 0,2 1 0 0 0,-1-1 1 0 0,0 1-1 0 0,1-1 0 0 0,0 1 0 0 0,0 0 0 0 0,0 0 0 0 0,1 0 0 0 0,0 0 0 0 0,-1 0 0 0 0,1 1 0 0 0,4-5 0 0 0,9-14-224 0 0,-10 11 85 0 0,-5 10 125 0 0,0 0 0 0 0,-1-1-1 0 0,1 1 1 0 0,0 0 0 0 0,-1 0-1 0 0,1 0 1 0 0,0 0 0 0 0,0 0-1 0 0,0 1 1 0 0,0-1-1 0 0,0 0 1 0 0,0 0 0 0 0,0 1-1 0 0,0-1 1 0 0,0 0 0 0 0,1 1-1 0 0,-1-1 1 0 0,0 1 0 0 0,0 0-1 0 0,1-1 1 0 0,-1 1-1 0 0,0 0 1 0 0,0 0 0 0 0,1-1-1 0 0,0 1 1 0 0,2 0 45 0 0,2 0 55 0 0,-1 0-1 0 0,1 0 1 0 0,-1 0-1 0 0,1 0 1 0 0,-1 1-1 0 0,1 0 0 0 0,-1 0 1 0 0,0 1-1 0 0,0-1 1 0 0,6 3-1 0 0,3 3 234 0 0,26 17 0 0 0,-32-19-313 0 0,-4-2-20 0 0,0 0 1 0 0,-1 0-1 0 0,0 1 0 0 0,1-1 0 0 0,-2 1 0 0 0,1 0 0 0 0,0 0 0 0 0,-1 0 0 0 0,1 0 0 0 0,-1 1 0 0 0,0-1 0 0 0,-1 0 1 0 0,3 10-1 0 0,-4-11-32 0 0,0 1 1 0 0,0 0-1 0 0,-1-1 1 0 0,1 1 0 0 0,-1-1-1 0 0,0 1 1 0 0,0-1-1 0 0,0 1 1 0 0,0-1 0 0 0,-1 1-1 0 0,1-1 1 0 0,-1 0-1 0 0,0 0 1 0 0,0 0-1 0 0,-4 4 1 0 0,-3 5 11 0 0,0 0 1 0 0,-2-1-1 0 0,1 0 0 0 0,-1-1 1 0 0,-1 0-1 0 0,0-1 0 0 0,-21 12 1 0 0,2 2-108 0 0,26-19-27 0 0,0 1-1 0 0,-1-1 1 0 0,0 0 0 0 0,-7 3 0 0 0,-5 3-1194 0 0,0 0-1 0 0,-25 19 0 0 0,32-19-296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5064 0 0,'2'20'11322'0'0,"-3"-18"-10911"0"0,0 2 534 0 0,1-3-933 0 0,0 1-1 0 0,1-1 1 0 0,-1 0 0 0 0,0 0-1 0 0,0 1 1 0 0,0-1 0 0 0,0 0-1 0 0,-1 1 1 0 0,1-1 0 0 0,0 0-1 0 0,0 0 1 0 0,-1 1 0 0 0,1-1-1 0 0,-1 0 1 0 0,0 2-1 0 0,-2 2-38 0 0,-45 113-1507 0 0,42-104 1777 0 0,1-1-1 0 0,1 1 0 0 0,0 0 0 0 0,0 0 0 0 0,2 0 1 0 0,0 1-1 0 0,0-1 0 0 0,2 1 0 0 0,0-1 0 0 0,2 23 0 0 0,0-30-104 0 0,-1 0-1 0 0,2 0 1 0 0,-1 0-1 0 0,1 0 0 0 0,0-1 1 0 0,4 7-1 0 0,-5-8-136 0 0,1-1 1 0 0,-1 0-1 0 0,1 0 1 0 0,0 0-1 0 0,1-1 1 0 0,-1 1-1 0 0,0-1 1 0 0,1 0-1 0 0,8 6 0 0 0,-6-6-29 0 0,0-1 0 0 0,0 0 0 0 0,0 0-1 0 0,0 0 1 0 0,0-1 0 0 0,1 1 0 0 0,-1-2-1 0 0,12 1 1 0 0,-14 0-64 0 0,-1-1-1 0 0,1-1 1 0 0,0 1 0 0 0,0 0 0 0 0,-1-1-1 0 0,1 0 1 0 0,0 0 0 0 0,0 0 0 0 0,-1 0-1 0 0,1-1 1 0 0,-1 0 0 0 0,0 1 0 0 0,1-1-1 0 0,-1 0 1 0 0,5-4 0 0 0,13-12-5361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2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14400 0 0,'-1'5'134'0'0,"0"-1"13"0"0,1-1-1 0 0,-1 0 0 0 0,1 0 1 0 0,-1 0-1 0 0,0-1 0 0 0,0 1 1 0 0,-3 5-1 0 0,2-4-114 0 0,0 0 0 0 0,1-1 0 0 0,-1 1 0 0 0,1 0 0 0 0,0 0 0 0 0,0-1 0 0 0,1 1 0 0 0,-1 6 0 0 0,1 35 1307 0 0,1-23 298 0 0,-12 179-447 0 0,7-173-1182 0 0,2-7-41 0 0,0-1 0 0 0,-7 23 1 0 0,4-25-1031 0 0,3 0-3447 0 0,-1 1-1714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0 7832 0 0,'-1'2'10953'0'0,"-2"4"-10816"0"0,-1 1 0 0 0,1-1 0 0 0,0 1 0 0 0,-3 12 0 0 0,-2 6-76 0 0,2-11-18 0 0,2 1-1 0 0,-4 19 0 0 0,0-1 106 0 0,-9 46 126 0 0,14-62-227 0 0,1 8 49 0 0,0 0-1 0 0,3 43 0 0 0,0-20-93 0 0,-1-21-335 0 0,0 29 314 0 0,0-20-6178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5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 14456 0 0,'0'0'1306'0'0,"2"0"-1071"0"0,4-1-150 0 0,-1 0-1 0 0,1 0 1 0 0,0 0 0 0 0,0-1 0 0 0,-1 0-1 0 0,1 0 1 0 0,9-6 0 0 0,-7 4-97 0 0,0 1-1 0 0,17-6 1 0 0,-15 7-164 0 0,-2 0 42 0 0,0-1 1 0 0,1 2 0 0 0,-1-1-1 0 0,1 1 1 0 0,-1 1-1 0 0,1-1 1 0 0,0 2-1 0 0,-1-1 1 0 0,13 3 0 0 0,-13-2 384 0 0,1 1 1 0 0,-1 1-1 0 0,0 0 1 0 0,0 0 0 0 0,0 0-1 0 0,0 1 1 0 0,-1 0 0 0 0,1 1-1 0 0,-1 0 1 0 0,12 10-1 0 0,-16-12-221 0 0,0 0-1 0 0,0-1 1 0 0,-1 2-1 0 0,1-1 1 0 0,-1 0-1 0 0,1 0 0 0 0,-1 1 1 0 0,0-1-1 0 0,-1 1 1 0 0,1 0-1 0 0,-1 0 1 0 0,1 0-1 0 0,-1-1 0 0 0,0 1 1 0 0,0 0-1 0 0,-1 0 1 0 0,1 0-1 0 0,-1 0 1 0 0,0 1-1 0 0,0-1 1 0 0,-1 0-1 0 0,1 0 0 0 0,-1 0 1 0 0,0 0-1 0 0,0 0 1 0 0,-2 5-1 0 0,-12 37-878 0 0,-37 74 0 0 0,30-72 1442 0 0,-18 54 0 0 0,38-93-274 0 0,0 0 0 0 0,1 0 0 0 0,0 0 0 0 0,1 16 0 0 0,0-20-214 0 0,0-4-61 0 0,0 0 1 0 0,0 0-1 0 0,0 0 1 0 0,1-1-1 0 0,-1 1 0 0 0,0 0 1 0 0,1 0-1 0 0,-1 0 1 0 0,1 0-1 0 0,-1 0 1 0 0,1 0-1 0 0,-1-1 0 0 0,1 1 1 0 0,0 0-1 0 0,-1-1 1 0 0,1 1-1 0 0,0 0 0 0 0,-1-1 1 0 0,2 2-1 0 0,17 7 173 0 0,-11-6-190 0 0,0-1-1 0 0,1 0 0 0 0,-1 0 1 0 0,1-1-1 0 0,0 0 0 0 0,-1-1 1 0 0,1 0-1 0 0,0 0 0 0 0,-1-1 1 0 0,1 0-1 0 0,11-3 0 0 0,11-5 210 0 0,53-20 0 0 0,-45 13-564 0 0,-4 3-1235 0 0,-9 2-3041 0 0,5-2-1968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217 66 8784 0 0,'0'0'793'0'0,"-1"-1"-650"0"0,-18-26 651 0 0,16 23-442 0 0,1 1-1 0 0,0-1 1 0 0,0 1 0 0 0,-1 0-1 0 0,-8-9 1569 0 0,11 11-1796 0 0,0 1 1 0 0,0-1-1 0 0,0 1 0 0 0,-1-1 1 0 0,1 1-1 0 0,0 0 0 0 0,0-1 1 0 0,-1 1-1 0 0,1-1 0 0 0,0 1 1 0 0,-1-1-1 0 0,1 1 0 0 0,-1 0 1 0 0,1-1-1 0 0,0 1 0 0 0,-1 0 1 0 0,1-1-1 0 0,-1 1 0 0 0,1 0 1 0 0,-1 0-1 0 0,0-1 0 0 0,-1 2 7 0 0,-1-1 0 0 0,0 0 0 0 0,1 1 0 0 0,-1 0 0 0 0,0 0 0 0 0,1-1 0 0 0,-1 1 0 0 0,1 1-1 0 0,0-1 1 0 0,-1 0 0 0 0,1 1 0 0 0,0-1 0 0 0,0 1 0 0 0,0 0 0 0 0,0 0 0 0 0,0-1 0 0 0,-2 4-1 0 0,0 0-63 0 0,0 0 0 0 0,0 0 0 0 0,1 0 0 0 0,0 1 0 0 0,0-1 0 0 0,-4 12-1 0 0,0 9 84 0 0,-5 35 0 0 0,5-24-122 0 0,-21 128 106 0 0,22-121-129 0 0,0 48 1 0 0,1-8-7 0 0,-11 194-1 0 0,11-173-90 0 0,4 75-683 0 0,1-104-1282 0 0,0-38 704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0 4608 0 0,'2'1'8676'0'0,"22"9"-4708"0"0,-18-7-3844 0 0,0 0 1 0 0,0 0-1 0 0,0-1 0 0 0,0 0 1 0 0,1-1-1 0 0,6 2 0 0 0,94 12 138 0 0,22 1 457 0 0,-97-13-326 0 0,0 2-1 0 0,51 14 0 0 0,-18-3 157 0 0,70 17-75 0 0,139 37-346 0 0,-193-38-128 0 0,-25-8 0 0 0,-42-18 0 0 0,1 1 0 0 0,24 17 0 0 0,-5-3 0 0 0,-27-17 0 0 0,0 1-1 0 0,0 1 0 0 0,0 0 0 0 0,-1 0 0 0 0,0 0 1 0 0,0 0-1 0 0,0 1 0 0 0,-1 0 0 0 0,0 1 0 0 0,6 12 1 0 0,-4-7-66 0 0,-1 1 1 0 0,-1 0 0 0 0,0 0 0 0 0,0 1 0 0 0,2 20-1 0 0,-5-14 34 0 0,-1 1-1 0 0,-1-1 0 0 0,-1 0 0 0 0,-1 1 0 0 0,-5 21 0 0 0,-2 23 38 0 0,-3 119-5 0 0,11-135 0 0 0,9 84 0 0 0,-2-55 0 0 0,-4-47 0 0 0,6 39 0 0 0,3 22 0 0 0,-7-37 0 0 0,-1-22 0 0 0,-4 46 0 0 0,0-31 0 0 0,1-44 74 0 0,0-1 0 0 0,-1 1-1 0 0,1-1 1 0 0,-1 0-1 0 0,0 1 1 0 0,-1-1-1 0 0,1 0 1 0 0,-1 0 0 0 0,-2 5-1 0 0,4-8-38 0 0,-1 1 0 0 0,0 0 0 0 0,0-1 0 0 0,0 1 0 0 0,-1-1 0 0 0,1 1 0 0 0,0-1 0 0 0,-1 1 0 0 0,1-1 0 0 0,0 0 0 0 0,-1 0 0 0 0,0 0 0 0 0,1 0 0 0 0,-1 0 0 0 0,0 0 0 0 0,1 0 0 0 0,-1-1 0 0 0,0 1 0 0 0,0 0 0 0 0,1-1 0 0 0,-1 1 0 0 0,0-1 0 0 0,-3 0 0 0 0,-32 1 234 0 0,-65-3 380 0 0,-174-22 189 0 0,-16 6-607 0 0,91 23-145 0 0,95 0 9 0 0,-70 8 78 0 0,-36 1-718 0 0,143-10-2429 0 0,45-8 1192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0 17479 0 0,'0'0'2476'0'0,"1"3"-1844"0"0,1 3-378 0 0,0 1-1 0 0,0 0 0 0 0,-1 0 0 0 0,1 0 0 0 0,-1 14 0 0 0,-1 42-400 0 0,-1-25 219 0 0,-10 227-6 0 0,2-118-68 0 0,1-46-107 0 0,0 33-2456 0 0,8-115 999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9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13 118 16296 0 0,'0'0'1634'0'0,"2"0"-1493"0"0,0-2-137 0 0,0 1-1 0 0,1-1 0 0 0,-1 0 0 0 0,0 0 0 0 0,0 0 0 0 0,0 0 0 0 0,2-2 0 0 0,14-13 242 0 0,11-2 181 0 0,35-16 1 0 0,-49 27-496 0 0,-7 5 82 0 0,1-1 0 0 0,0 1 0 0 0,0 0 0 0 0,0 1 0 0 0,1 0 0 0 0,-1 0 0 0 0,0 1 0 0 0,1 0 0 0 0,-1 1 0 0 0,1 0 0 0 0,-1 0 1 0 0,1 1-1 0 0,-1 1 0 0 0,12 2 0 0 0,-12-2 112 0 0,-1 0 0 0 0,0 1 0 0 0,0-1 0 0 0,0 2 0 0 0,0-1 0 0 0,0 1 0 0 0,-1 0-1 0 0,1 1 1 0 0,-1 0 0 0 0,11 9 0 0 0,-17-12-90 0 0,6 3 42 0 0,-1 0 0 0 0,0 1-1 0 0,-1 0 1 0 0,1 0-1 0 0,6 11 1 0 0,-2-1-7 0 0,-8-13-61 0 0,0 0 0 0 0,0 0 0 0 0,0 0 0 0 0,0 0 0 0 0,-1 0 0 0 0,0 0 0 0 0,1 1 0 0 0,-1-1 0 0 0,0 0 0 0 0,-1 1 0 0 0,1-1 0 0 0,0 1 0 0 0,-1 5 0 0 0,0-4 0 0 0,1-1 0 0 0,-2 1 0 0 0,1-1 0 0 0,0 0 1 0 0,-1 1-1 0 0,0-1 0 0 0,0 0 0 0 0,0 1 0 0 0,0-1 0 0 0,-1 0 0 0 0,-3 6 0 0 0,2-3 9 0 0,-4 6 17 0 0,-1 0 0 0 0,-1 0 0 0 0,0-1 0 0 0,-20 22-1 0 0,-7-3 59 0 0,-1-2-1 0 0,-75 44 1 0 0,65-43-56 0 0,14-10-307 0 0,-80 50-1807 0 0,91-60 637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6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 11376 0 0,'0'0'521'0'0,"2"0"-12"0"0,131-6 2733 0 0,-122 6-3144 0 0,1 1 0 0 0,21 3 0 0 0,-29-3-100 0 0,1 1 0 0 0,0-1 0 0 0,-1 1 0 0 0,1-1 0 0 0,-1 1 0 0 0,0 1 0 0 0,0-1 0 0 0,0 1 0 0 0,0-1 0 0 0,4 4 0 0 0,3 4 2 0 0,-1 0 0 0 0,-9-8 0 0 0,0 1 0 0 0,0 0 0 0 0,0 0 0 0 0,0 0 0 0 0,0 0 0 0 0,-1 0 0 0 0,1 0 0 0 0,-1 0 0 0 0,0 0 0 0 0,0 6 0 0 0,0-5 0 0 0,0-1 0 0 0,0 0 0 0 0,-1 0 0 0 0,1 1 0 0 0,0-1 0 0 0,-1 0 0 0 0,0 0 0 0 0,0 0 0 0 0,0 1 0 0 0,0-1 0 0 0,0 0 0 0 0,-1 0 0 0 0,1-1 0 0 0,-3 4 0 0 0,-4 10 0 0 0,3-6 31 0 0,1 0 1 0 0,-2-1-1 0 0,1 1 1 0 0,-10 10 0 0 0,-4 9 1169 0 0,40-3-306 0 0,-18-24-798 0 0,58 8 763 0 0,-49-10-518 0 0,0 0 0 0 0,0 1-1 0 0,0 0 1 0 0,22 6-1 0 0,-3 7 611 0 0,-29-11-738 0 0,-1-3-213 0 0,-1 0 0 0 0,1 1 0 0 0,-1-1 0 0 0,0 0 0 0 0,1 1 0 0 0,-1-1 0 0 0,0 1 0 0 0,0-1 0 0 0,1 1 1 0 0,-1-1-1 0 0,0 1 0 0 0,0-1 0 0 0,0 1 0 0 0,0-1 0 0 0,0 1 0 0 0,0-1 0 0 0,0 1 0 0 0,1-1 0 0 0,-1 1 0 0 0,-1-1 1 0 0,1 1-1 0 0,0-1 0 0 0,0 1 0 0 0,0-1 0 0 0,0 1 0 0 0,0-1 0 0 0,0 1 0 0 0,-1-1 0 0 0,1 1 0 0 0,0-1 0 0 0,0 1 0 0 0,-1-1 1 0 0,1 1-1 0 0,0-1 0 0 0,-1 1 0 0 0,0 0 2 0 0,-1 3-8 0 0,0-1 0 0 0,-1 1-1 0 0,1-1 1 0 0,0 0 0 0 0,-1 0 0 0 0,0 0-1 0 0,0 0 1 0 0,0-1 0 0 0,0 1-1 0 0,0-1 1 0 0,0 0 0 0 0,-1 0 0 0 0,1 0-1 0 0,-6 2 1 0 0,-8 3-393 0 0,-31 9-1 0 0,46-15 346 0 0,-20 5-1505 0 0,1 0 0 0 0,-44 4 0 0 0,34-9-4550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2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0 3224 0 0,'-1'2'143'0'0,"-5"9"131"0"0,0 1 0 0 0,-4 13 1 0 0,4-9 4218 0 0,1 1 1 0 0,-5 30-1 0 0,5-20-3294 0 0,-6 56-989 0 0,-22 116-345 0 0,24-154 202 0 0,-3 34 49 0 0,7-46-158 0 0,0-1-1 0 0,-13 40 0 0 0,4-20-2718 0 0,13-41 1723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16615 0 0,'0'0'1664'0'0,"2"0"-1520"0"0,20 7-453 0 0,0-1-1 0 0,39 5 0 0 0,-59-10 264 0 0,0-1 0 0 0,0 1-1 0 0,0 0 1 0 0,0-1 0 0 0,0 1-1 0 0,0 0 1 0 0,2 2 0 0 0,6 2-119 0 0,-2-3 129 0 0,0 1 0 0 0,0 1-1 0 0,-1 0 1 0 0,1 0 0 0 0,-1 0-1 0 0,13 10 1 0 0,-14-9 238 0 0,1 0 0 0 0,14 6 1 0 0,14 11 1132 0 0,-32-19-1124 0 0,-2-2-144 0 0,0 0 0 0 0,1 1 0 0 0,-1-1 1 0 0,0 0-1 0 0,1 0 0 0 0,-1 0 0 0 0,1-1 0 0 0,0 1 0 0 0,-1 0 1 0 0,4 1-1 0 0,4 16 142 0 0,-9-17-245 0 0,1 1 0 0 0,-1-1 0 0 0,1 1 0 0 0,-1-1 0 0 0,0 1 0 0 0,0-1 0 0 0,0 1 0 0 0,0-1 1 0 0,0 1-1 0 0,0 0 0 0 0,0-1 0 0 0,-1 1 0 0 0,1-1 0 0 0,0 1 0 0 0,-1-1 0 0 0,0 1 0 0 0,1-1 0 0 0,-1 0 0 0 0,-1 3 0 0 0,-1 0-102 0 0,0 0-1 0 0,0-1 1 0 0,-1 1 0 0 0,-6 5-1 0 0,6-6 58 0 0,0 1 0 0 0,0-1 0 0 0,-5 9 0 0 0,4-5 183 0 0,0 1-1 0 0,-12 10 1946 0 0,18-15-1973 0 0,10 16-61 0 0,-2-14-14 0 0,-2-3 1 0 0,47 32 102 0 0,-52-32-74 0 0,0-1 2 0 0,0 0 1 0 0,0 0 0 0 0,0 0 0 0 0,-1 1 0 0 0,1-1 0 0 0,-1 0 0 0 0,1 1 0 0 0,-1-1 0 0 0,1 1 0 0 0,-1 0 0 0 0,0-1 0 0 0,0 1 0 0 0,0 0 0 0 0,0 0-1 0 0,2 4 1 0 0,-2-3 19 0 0,0 0-1 0 0,0 0 0 0 0,0 0 0 0 0,-1 0 1 0 0,1 1-1 0 0,-1-1 0 0 0,0 0 0 0 0,0 0 1 0 0,0 1-1 0 0,0-1 0 0 0,-1 0 1 0 0,1 0-1 0 0,-1 0 0 0 0,0 1 0 0 0,-1 2 1 0 0,0-1 36 0 0,-1 0-1 0 0,1-1 1 0 0,-1 1 0 0 0,0-1 0 0 0,0 1 0 0 0,-1-1 0 0 0,1 0 0 0 0,-7 6 0 0 0,-3 0 108 0 0,0-1 0 0 0,0 0 0 0 0,-1-1 1 0 0,0 0-1 0 0,-22 9 0 0 0,16-9-220 0 0,0-1 0 0 0,0-1-1 0 0,-42 7 1 0 0,6-9-6584 0 0,24-4-721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9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1 3224 0 0,'0'2'240'0'0,"-1"55"8126"0"0,-3 0-4510 0 0,-1 62-2839 0 0,5 371 1527 0 0,10-173-2232 0 0,-10-278-803 0 0,1 62-4092 0 0,4-68 2794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3224 0 0,'0'0'143'0'0,"0"2"-3"0"0,0 7-111 0 0,2 16 8693 0 0,4-22-8204 0 0,0 1 0 0 0,0-1 1 0 0,0 0-1 0 0,0 0 0 0 0,0 0 0 0 0,0-1 0 0 0,1 0 0 0 0,10 2 0 0 0,5-1-399 0 0,30 2 0 0 0,192-11 1191 0 0,-127 0-721 0 0,396-25 2755 0 0,-407 24-2984 0 0,128 7 0 0 0,-217 0-211 0 0,0 1-1 0 0,1 1 1 0 0,-1 1 0 0 0,0 1 0 0 0,0 0 0 0 0,21 9-1 0 0,-18-5-59 0 0,21 12 46 0 0,-37-19-127 0 0,-1 1 0 0 0,0 1 0 0 0,0-1 0 0 0,0 0-1 0 0,-1 1 1 0 0,1-1 0 0 0,0 1 0 0 0,-1 0 0 0 0,4 6 0 0 0,-1-1 25 0 0,-1 1 0 0 0,0 0 0 0 0,0 0 0 0 0,-1 0 0 0 0,0 0 0 0 0,-1 1 0 0 0,0-1 0 0 0,0 1 0 0 0,-1 0 0 0 0,0 17 0 0 0,-10 276 31 0 0,7-80-109 0 0,3-120 36 0 0,-1-38-7 0 0,6 145-133 0 0,-2-154-14 0 0,-3-1 1 0 0,-11 101-1 0 0,8-115 124 0 0,2-30 35 0 0,-1 0 0 0 0,0 0 0 0 0,0 0 0 0 0,-1-1-1 0 0,-1 1 1 0 0,-4 13 0 0 0,6-22 16 0 0,0 0 0 0 0,-1 0 0 0 0,1 0-1 0 0,-1-1 1 0 0,1 1 0 0 0,-1-1 0 0 0,1 1 0 0 0,-1-1 0 0 0,0 1 0 0 0,0-1 0 0 0,-3 2-1 0 0,-24 10 215 0 0,6-8-153 0 0,1 0 1 0 0,-1-2-1 0 0,1 0 0 0 0,-46-2 1 0 0,27 0-24 0 0,-304 9-34 0 0,143-15-13 0 0,80 0-18 0 0,-125 5-237 0 0,10-4-1129 0 0,137-6-5392 0 0,46 1-336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0 18287 0 0,'1'2'1654'0'0,"-1"-2"-1635"0"0,1 1 0 0 0,0 0 1 0 0,-1 0-1 0 0,1 0 0 0 0,-1-1 1 0 0,1 1-1 0 0,-1 0 0 0 0,0 0 1 0 0,1 0-1 0 0,-1 0 0 0 0,0 0 1 0 0,1 0-1 0 0,-1 0 0 0 0,0 0 1 0 0,0 0-1 0 0,0 0 0 0 0,0 0 1 0 0,0 0-1 0 0,0-1 0 0 0,0 1 1 0 0,0 0-1 0 0,-1 0 0 0 0,1 0 1 0 0,0 0-1 0 0,-1 0 0 0 0,1 0 1 0 0,0 0-1 0 0,-2 1 0 0 0,0 4 299 0 0,1-4-210 0 0,1 1-1 0 0,0-1 1 0 0,0 1-1 0 0,0-1 1 0 0,0 1-1 0 0,0-1 1 0 0,1 1-1 0 0,-1-1 0 0 0,2 3 1 0 0,-2-2-10 0 0,1 0 0 0 0,-1 0 1 0 0,1-1-1 0 0,-1 1 0 0 0,0 0 1 0 0,0 6-1 0 0,-12 79-480 0 0,-19 92-1385 0 0,5-46 1693 0 0,21-108 149 0 0,-3 34-1 0 0,-1 8 161 0 0,6-47-855 0 0,-1 26 0 0 0,2-12-1053 0 0,1-17 562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22 161 13760 0 0,'0'0'1246'0'0,"0"-2"-1022"0"0,-3-8 89 0 0,3 9-171 0 0,-1 0-1 0 0,1-1 0 0 0,-1 1 1 0 0,1 0-1 0 0,0-1 0 0 0,0 1 1 0 0,-1 0-1 0 0,1-1 0 0 0,0 1 1 0 0,0 0-1 0 0,0-1 0 0 0,1-1 1 0 0,1-4 136 0 0,1 0-1 0 0,0 0 1 0 0,0 0 0 0 0,1 0-1 0 0,0 0 1 0 0,0 1 0 0 0,1-1-1 0 0,0 1 1 0 0,0 0 0 0 0,11-9 0 0 0,-12 10-285 0 0,1 1 1 0 0,0 1 0 0 0,0-1 0 0 0,0 1-1 0 0,0-1 1 0 0,0 2 0 0 0,1-1 0 0 0,-1 0-1 0 0,1 1 1 0 0,0 0 0 0 0,0 1 0 0 0,0-1 0 0 0,0 1-1 0 0,7-1 1 0 0,-9 2 78 0 0,0 0 0 0 0,0-1 0 0 0,-1 1 0 0 0,8-3 0 0 0,-9 3-32 0 0,0-1 1 0 0,0 1-1 0 0,0-1 0 0 0,0 1 0 0 0,0 0 0 0 0,0 0 1 0 0,0-1-1 0 0,0 2 0 0 0,0-1 0 0 0,0 0 0 0 0,0 0 0 0 0,-1 1 1 0 0,4 0-1 0 0,17 6 506 0 0,29 13 1 0 0,-43-16-532 0 0,0 0 0 0 0,0 1 0 0 0,-1 0 0 0 0,0 0 0 0 0,0 1 0 0 0,11 11 0 0 0,-15-14-15 0 0,0 1 0 0 0,0 0 0 0 0,-1 0 0 0 0,1 0 1 0 0,-1 0-1 0 0,0 0 0 0 0,0 0 0 0 0,0 1 0 0 0,-1-1 0 0 0,1 1 0 0 0,-1-1 0 0 0,0 1 0 0 0,-1-1 0 0 0,1 1 0 0 0,-1 0 0 0 0,0-1 0 0 0,0 1 0 0 0,0 0 0 0 0,-1-1 0 0 0,1 1 0 0 0,-1 0 0 0 0,0-1 0 0 0,-3 7 0 0 0,-1 3 29 0 0,-1-1-1 0 0,-1 1 1 0 0,0-1-1 0 0,0-1 0 0 0,-2 1 1 0 0,-10 12-1 0 0,11-16-26 0 0,0-1-1 0 0,0 1 0 0 0,-1-1 0 0 0,0-1 1 0 0,-16 10-1 0 0,-54 27-314 0 0,30-18-216 0 0,-30 13-1250 0 0,75-37 1310 0 0,0-1-1 0 0,0 1 1 0 0,0 0-1 0 0,-1-1 1 0 0,1 0-1 0 0,-9 1 0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1.5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 3224 0 0,'5'3'4696'0'0,"-3"-2"-3743"0"0,1 0-1 0 0,-1 0 0 0 0,0 0 1 0 0,0 0-1 0 0,1-1 1 0 0,3 2-1 0 0,19-2 3067 0 0,-11-3-3218 0 0,25-7 0 0 0,3 0-799 0 0,-30 8 28 0 0,-9 1-21 0 0,0 0 0 0 0,1 1 0 0 0,-1 0 0 0 0,0-1 0 0 0,1 1 0 0 0,-1 0-1 0 0,0 1 1 0 0,0-1 0 0 0,1 0 0 0 0,5 3 0 0 0,-1-1-17 0 0,0 1 127 0 0,-1-1 0 0 0,1 1 0 0 0,-1 0 0 0 0,0 1 0 0 0,0 0 0 0 0,0 0 0 0 0,9 7 0 0 0,-15-9-75 0 0,0 0 0 0 0,1-1 1 0 0,-1 1-1 0 0,-1 0 0 0 0,1 0 0 0 0,0 0 0 0 0,0 0 1 0 0,-1 0-1 0 0,1-1 0 0 0,-1 1 0 0 0,0 0 0 0 0,1 0 1 0 0,-1 0-1 0 0,0 4 0 0 0,-3 27-590 0 0,0-25 504 0 0,0 1 1 0 0,0-1-1 0 0,-1 0 0 0 0,0 0 0 0 0,-6 8 0 0 0,0 3 37 0 0,2-7-40 0 0,1 0-1 0 0,-12 12 1 0 0,12-15-8 0 0,0 1 1 0 0,0 0-1 0 0,-8 18 1 0 0,-10 16 103 0 0,19-34 46 0 0,-1 0 0 0 0,2 1 0 0 0,-6 14 1 0 0,8-19 88 0 0,1 1 1 0 0,-1-1 0 0 0,-5 8 0 0 0,7-13-160 0 0,1-1-20 0 0,0 0 0 0 0,-1 0 0 0 0,1 1 0 0 0,0-1 0 0 0,0 0 0 0 0,0 1-1 0 0,0-1 1 0 0,-1 0 0 0 0,1 1 0 0 0,0-1 0 0 0,0 0 0 0 0,0 1 0 0 0,0-1 0 0 0,0 1 0 0 0,0-1-1 0 0,0 0 1 0 0,0 1 0 0 0,0-1 0 0 0,0 0 0 0 0,0 1 0 0 0,0-1 0 0 0,0 0 0 0 0,0 1-1 0 0,1-1 1 0 0,-1 0 0 0 0,0 1 0 0 0,0-1 0 0 0,0 0 0 0 0,0 1 0 0 0,1-1 0 0 0,-1 0 0 0 0,0 1-1 0 0,0-1 1 0 0,1 0 0 0 0,-1 0 0 0 0,0 1 0 0 0,0-1 0 0 0,1 0 0 0 0,-1 0 0 0 0,0 0-1 0 0,1 1 1 0 0,-1-1 0 0 0,0 0 0 0 0,1 0 0 0 0,-1 0 0 0 0,0 0 0 0 0,1 0 0 0 0,-1 0-1 0 0,1 0 1 0 0,19 2 63 0 0,-19-2-80 0 0,7-1 0 0 0,0 0-1 0 0,0 0 1 0 0,0-1-1 0 0,0 0 1 0 0,-1-1-1 0 0,1 0 1 0 0,-1 0-1 0 0,0-1 1 0 0,9-4-1 0 0,0-1-173 0 0,3-2-374 0 0,0-1 0 0 0,31-25-1 0 0,-40 29-6 0 0,13-12-911 0 0,3-4-55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1 17247 0 0,'0'0'2762'0'0,"-1"2"-2284"0"0,-3 12-249 0 0,-54 163 104 0 0,53-163-358 0 0,0 0 1 0 0,-3 25 0 0 0,-3 8 23 0 0,1-3-2 0 0,-10 91 1 0 0,13-75-90 0 0,2 13-884 0 0,5-42-2513 0 0,0-19 768 0 0,0 6-3179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0 3224 0 0,'0'9'11419'0'0,"0"11"-5988"0"0,-1-9-6179 0 0,1 0 0 0 0,-4 16 0 0 0,-2 21-890 0 0,3-34 1962 0 0,1 0 1 0 0,1 0 0 0 0,0 0 0 0 0,0 0 0 0 0,1 0 0 0 0,4 22 0 0 0,-2-24 95 0 0,1 1-1 0 0,0-1 1 0 0,1 0-1 0 0,0 0 1 0 0,1-1-1 0 0,0 1 1 0 0,8 11-1 0 0,-9-16-336 0 0,0-1-1 0 0,1 0 1 0 0,-1 0 0 0 0,1 0-1 0 0,1-1 1 0 0,-1 0 0 0 0,1 0-1 0 0,0 0 1 0 0,0 0 0 0 0,0-1-1 0 0,1 0 1 0 0,-1 0 0 0 0,8 2-1 0 0,8 3-49 0 0,-18-6-26 0 0,1-1-1 0 0,1 0 1 0 0,-1 0-1 0 0,0 0 1 0 0,0-1 0 0 0,1 0-1 0 0,-1 0 1 0 0,6 1-1 0 0,-4-2 0 0 0,36-3-53 0 0,-40 3 16 0 0,1-1 1 0 0,0 0 0 0 0,-1 0-1 0 0,1 0 1 0 0,-1-1-1 0 0,0 1 1 0 0,1-1 0 0 0,-1 0-1 0 0,3-2 1 0 0,-2 2-201 0 0,0-1 1 0 0,-1 0-1 0 0,0 0 1 0 0,0 0-1 0 0,0 0 1 0 0,0-1-1 0 0,0 1 1 0 0,-1-1-1 0 0,1 0 0 0 0,-1 0 1 0 0,2-5-1 0 0,3-10-4734 0 0,-1 1-1493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3.2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148 0 9672 0 0,'-16'31'174'0'0,"12"-19"2389"0"0,-7 23 0 0 0,1 14 2849 0 0,6-16-4730 0 0,-8 43-269 0 0,2-1-406 0 0,1-19 181 0 0,-14 158 1291 0 0,9-112-821 0 0,2-22-350 0 0,11-69-701 0 0,-1-1 0 0 0,0 0 0 0 0,-1 0 0 0 0,-5 13 0 0 0,7-20 297 0 0,-5 14-1043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8.6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1555 1 18943 0 0,'0'0'1906'0'0,"-2"1"-1749"0"0,-1 1-126 0 0,-1 0-1 0 0,1-1 1 0 0,-1 1 0 0 0,0-1-1 0 0,0 0 1 0 0,0 0-1 0 0,0 0 1 0 0,-8 0 0 0 0,-34-2 433 0 0,12-1-323 0 0,-20 2-76 0 0,-444 14 2782 0 0,425-7-2809 0 0,-371 43 244 0 0,391-42-282 0 0,23-4 0 0 0,1 1 0 0 0,-1 1 0 0 0,-51 19 0 0 0,53-15 0 0 0,19-7 0 0 0,1 0 0 0 0,-1 1 0 0 0,1-1 0 0 0,0 2 0 0 0,0-1 0 0 0,0 1 0 0 0,-7 7 0 0 0,14-12 0 0 0,-1 2 0 0 0,-1 0 0 0 0,1 0 0 0 0,0 0 0 0 0,0 0 0 0 0,0 0 0 0 0,0 0 0 0 0,1 0 0 0 0,-1 1 0 0 0,1-1 0 0 0,-1 1 0 0 0,1-1 0 0 0,0 1 0 0 0,0 0 0 0 0,0-1 0 0 0,0 1 0 0 0,-1 4 0 0 0,-2 7 0 0 0,3-12 0 0 0,1 0 0 0 0,-1 1 0 0 0,0-1 0 0 0,1 0 0 0 0,-1 1 0 0 0,1-1 0 0 0,0 0 0 0 0,0 1 0 0 0,0-1 0 0 0,0 4 0 0 0,4 25 66 0 0,-2-12 61 0 0,8 31 0 0 0,42 199-359 0 0,12 73-56 0 0,-19-108-346 0 0,-24-106-117 0 0,-16-72 156 0 0,-3-19 122 0 0,8 30 1 0 0,-9-43-175 0 0,1 0 1 0 0,-1 1 0 0 0,1-1-1 0 0,0-1 1 0 0,0 1-1 0 0,0 0 1 0 0,0 0-1 0 0,1-1 1 0 0,-1 1 0 0 0,1-1-1 0 0,0 0 1 0 0,5 4-1 0 0,7 0-5239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06.7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342 1 14280 0 0,'0'0'1102'0'0,"-2"2"-719"0"0,-24 29 2754 0 0,-12 7 487 0 0,-13 24-3954 0 0,27-32 23 0 0,3-1-465 0 0,1 1 1 0 0,2 1-1 0 0,-19 45 1 0 0,24-50 455 0 0,11-22 274 0 0,-50 109-421 0 0,43-90 603 0 0,1 0 1 0 0,1 1-1 0 0,-4 24 0 0 0,10-31 40 0 0,0 0-1 0 0,1 0 1 0 0,1 1-1 0 0,0-1 0 0 0,2 0 1 0 0,0 0-1 0 0,0-1 1 0 0,10 25-1 0 0,-10-32-159 0 0,1 0 0 0 0,0 0 0 0 0,0 0 0 0 0,1-1 0 0 0,1 1 0 0 0,-1-1 0 0 0,1-1 0 0 0,1 1 0 0 0,-1-1 0 0 0,1 0 0 0 0,0 0 0 0 0,1-1 0 0 0,0 0 0 0 0,0 0 0 0 0,0-1 0 0 0,0 0 0 0 0,17 6 0 0 0,-11-5-37 0 0,0-1 0 0 0,1-1 1 0 0,0 0-1 0 0,0-1 1 0 0,0 0-1 0 0,1-1 1 0 0,-1-1-1 0 0,0-1 0 0 0,1 0 1 0 0,21-3-1 0 0,-24 0 67 0 0,0 0-1 0 0,0-1 0 0 0,0 0 0 0 0,-1-1 0 0 0,0-1 0 0 0,0 0 0 0 0,-1 0 1 0 0,1-1-1 0 0,-1 0 0 0 0,-1-1 0 0 0,1-1 0 0 0,-1 0 0 0 0,11-12 0 0 0,9-14 572 0 0,0-2 0 0 0,31-52-1 0 0,-55 80-498 0 0,21-34 861 0 0,35-71-1 0 0,-53 93-734 0 0,0 0 1 0 0,-2 0-1 0 0,0 0 0 0 0,-2-1 1 0 0,6-43-1 0 0,-11 54-189 0 0,0 0 0 0 0,0 0 1 0 0,-1 0-1 0 0,0 0 0 0 0,-1 0 1 0 0,0 0-1 0 0,-1 1 0 0 0,0-1 1 0 0,0 1-1 0 0,-1 0 0 0 0,-1 0 1 0 0,0 0-1 0 0,-10-16 0 0 0,7 16-44 0 0,0 0 0 0 0,0 1 0 0 0,-1 0-1 0 0,0 0 1 0 0,-1 1 0 0 0,0 0 0 0 0,0 0 0 0 0,0 1-1 0 0,-1 1 1 0 0,0 0 0 0 0,-20-8 0 0 0,-2 4-158 0 0,-1 1-1 0 0,0 2 1 0 0,0 1 0 0 0,-36-1 0 0 0,-20-3-1457 0 0,46 1 565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1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10592 0 0,'1'1'11695'0'0,"8"5"-11536"0"0,-7-3-184 0 0,1 1-1 0 0,-1 0 1 0 0,0 0 0 0 0,0 0-1 0 0,0 0 1 0 0,0 0-1 0 0,1 9 1 0 0,6 35-416 0 0,-4-18 229 0 0,6 66 109 0 0,-6-39 74 0 0,3 25 276 0 0,11 75 310 0 0,8 8-193 0 0,49 141-343 0 0,-24-94 129 0 0,-50-168 36 0 0,-1-37-110 0 0,0-1-1 0 0,-1 0 0 0 0,0 1 1 0 0,0-1-1 0 0,-1 1 0 0 0,0-1 1 0 0,0 0-1 0 0,-3 12 0 0 0,2-14 4 0 0,0 0 0 0 0,0 0 0 0 0,0 0 0 0 0,0 0 0 0 0,-1 0 0 0 0,1 0 0 0 0,-1 0 0 0 0,0-1 0 0 0,0 1 0 0 0,0-1 0 0 0,-1 0 0 0 0,1 0 0 0 0,-8 4 0 0 0,2-1 33 0 0,-1 0-1 0 0,0 0 1 0 0,-1-1-1 0 0,1-1 1 0 0,-21 7 0 0 0,-422 70 1737 0 0,342-64-1454 0 0,-70 6 111 0 0,-132 0-89 0 0,163-14-434 0 0,55 0-347 0 0,-70 2-1909 0 0,60-17-963 0 0,89 4 2281 0 0,-1 0 0 0 0,0-2 0 0 0,-27-8 0 0 0,38 9 649 0 0,1 1 0 0 0,1-1 0 0 0,-1 0 0 0 0,0 0 0 0 0,1 0 0 0 0,-6-6-1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5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9672 0 0,'0'0'12807'0'0,"1"2"-12388"0"0,2 9-379 0 0,1-1-1 0 0,-2 0 1 0 0,1 1-1 0 0,-2 0 1 0 0,1-1 0 0 0,-1 14-1 0 0,-3 67-378 0 0,2-89 348 0 0,-16 151-76 0 0,2-3 272 0 0,12-106-130 0 0,-1 8-999 0 0,-3-21-5596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8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1 214 17247 0 0,'0'0'844'0'0,"1"-2"-368"0"0,5-8-284 0 0,0 1 0 0 0,11-14 0 0 0,0 1-56 0 0,-13 17-6 0 0,-1 0 0 0 0,1 1 0 0 0,8-9 0 0 0,15-13 358 0 0,-19 17-439 0 0,0 1 1 0 0,0 0-1 0 0,1 1 1 0 0,0 0-1 0 0,14-9 0 0 0,-12 11-14 0 0,2-3 124 0 0,1 1-1 0 0,21-7 0 0 0,-31 13-65 0 0,-1 0-1 0 0,1 0 1 0 0,0 0 0 0 0,-1 0-1 0 0,1 1 1 0 0,0 0-1 0 0,0-1 1 0 0,0 1 0 0 0,-1 1-1 0 0,1-1 1 0 0,0 1 0 0 0,0-1-1 0 0,-1 1 1 0 0,1 0 0 0 0,5 2-1 0 0,6 4 357 0 0,-11-6-339 0 0,-1 0 1 0 0,1 1 0 0 0,0 0-1 0 0,-1 0 1 0 0,5 3-1 0 0,-2-1-88 0 0,-1 0-1 0 0,1 0 1 0 0,-1 1-1 0 0,0 0 0 0 0,0 0 1 0 0,-1 0-1 0 0,0 1 1 0 0,1-1-1 0 0,-2 1 1 0 0,1 0-1 0 0,-1 0 1 0 0,5 13-1 0 0,-6-14-36 0 0,-1 0 0 0 0,0 0 0 0 0,0 0 0 0 0,0 0 0 0 0,-1 0 0 0 0,0 0 0 0 0,0 0 0 0 0,0 0 0 0 0,0 0 0 0 0,-1 0 0 0 0,0 0 0 0 0,0 0 0 0 0,0 0 0 0 0,-1 0 0 0 0,0-1 0 0 0,0 1 0 0 0,0 0 0 0 0,0-1 0 0 0,-1 1 0 0 0,-2 3 0 0 0,-8 8-21 0 0,-1-1 0 0 0,0 0 0 0 0,-22 16 0 0 0,-53 35-448 0 0,80-60 380 0 0,-12 8-525 0 0,-35 17-1 0 0,0-7-3368 0 0,35-15-2568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0.6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503 1 12872 0 0,'0'0'5538'0'0,"-2"1"-5219"0"0,-1 2-178 0 0,-1 0 1 0 0,1-1 0 0 0,-1 0-1 0 0,0 0 1 0 0,0 0 0 0 0,0 0-1 0 0,0-1 1 0 0,0 1 0 0 0,-6 0-1 0 0,-21 10 673 0 0,18-8-433 0 0,1 1 0 0 0,-21 3-1 0 0,23-5-221 0 0,-1-1-1 0 0,1 2 0 0 0,-1-1 1 0 0,1 1-1 0 0,-12 7 0 0 0,-21 13-109 0 0,28-17-52 0 0,-25 18 1 0 0,11-9 2 0 0,24-14 0 0 0,1 0 0 0 0,0 0 0 0 0,1 0 0 0 0,-1 0 0 0 0,0 1 0 0 0,1-1 0 0 0,-7 7 0 0 0,-20 23-16 0 0,29-31-5 0 0,0 0 0 0 0,0 0-1 0 0,0 0 1 0 0,0 1 0 0 0,0-1 0 0 0,0 1-1 0 0,1-1 1 0 0,-1 1 0 0 0,0-1-1 0 0,1 1 1 0 0,-1-1 0 0 0,1 1-1 0 0,-1 2 1 0 0,0 3-73 0 0,-1 1-38 0 0,0-1 0 0 0,1 1 0 0 0,0 0 0 0 0,1-1 0 0 0,0 10 0 0 0,0-16 120 0 0,0 0-28 0 0,0 1 0 0 0,1 0 0 0 0,-1 0-1 0 0,1-1 1 0 0,0 1 0 0 0,-1-1 0 0 0,1 1 0 0 0,0 0-1 0 0,0-1 1 0 0,0 1 0 0 0,0-1 0 0 0,0 0 0 0 0,0 1-1 0 0,0-1 1 0 0,1 0 0 0 0,-1 0 0 0 0,0 0-1 0 0,1 1 1 0 0,-1-2 0 0 0,1 1 0 0 0,-1 0 0 0 0,3 1-1 0 0,3 3 54 0 0,-4-3-10 0 0,0 0 0 0 0,1-1 0 0 0,-1 1 0 0 0,0-1-1 0 0,1 1 1 0 0,-1-1 0 0 0,1 0 0 0 0,0 0 0 0 0,-1 0 0 0 0,1-1-1 0 0,0 1 1 0 0,5-1 0 0 0,4-1 49 0 0,1 0-1 0 0,15-4 1 0 0,-19 3-44 0 0,-1 1 1 0 0,1 0 0 0 0,0 0 0 0 0,-1 1 0 0 0,19 1-1 0 0,-18 1 0 0 0,3 0 20 0 0,23 7 0 0 0,-34-9-28 0 0,-1 1 0 0 0,0-1 0 0 0,0 0-1 0 0,1 1 1 0 0,-1-1 0 0 0,0 1-1 0 0,0-1 1 0 0,0 1 0 0 0,0 0-1 0 0,0-1 1 0 0,0 1 0 0 0,0 0 0 0 0,0 0-1 0 0,0-1 1 0 0,2 3 0 0 0,1 1-13 0 0,0-2 38 0 0,-1 0 0 0 0,1 0-1 0 0,0 0 1 0 0,-1 1 0 0 0,0-1 0 0 0,0 1 0 0 0,0 0-1 0 0,0 0 1 0 0,0 0 0 0 0,0 1 0 0 0,-1-1 0 0 0,3 5-1 0 0,-4-6 3 0 0,0 0 0 0 0,0 0 0 0 0,-1 0-1 0 0,1 0 1 0 0,0 0 0 0 0,-1 1 0 0 0,0-1-1 0 0,1 0 1 0 0,-1 0 0 0 0,0 1-1 0 0,0-1 1 0 0,0 0 0 0 0,-1 0 0 0 0,1 1-1 0 0,0-1 1 0 0,-1 0 0 0 0,0 0 0 0 0,1 0-1 0 0,-1 0 1 0 0,0 1 0 0 0,0-1-1 0 0,0 0 1 0 0,0-1 0 0 0,-1 1 0 0 0,-1 2-1 0 0,-8 9 96 0 0,0-1-1 0 0,-2-1 1 0 0,1 0 0 0 0,-1-1-1 0 0,-25 15 1 0 0,34-21-53 0 0,-16 7 178 0 0,0-1-1 0 0,0 0 1 0 0,-1-1-1 0 0,-26 7 1 0 0,41-15-240 0 0,-4 2-248 0 0,-1 0 1 0 0,0-1-1 0 0,0 0 0 0 0,0-1 1 0 0,0 0-1 0 0,0-1 0 0 0,0 0 1 0 0,0-1-1 0 0,0 0 0 0 0,0-1 1 0 0,-20-6-1 0 0,2-2-7533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1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131 0 1376 0 0,'-5'20'109'0'0,"-6"23"531"0"0,8-35 2171 0 0,0 0 0 0 0,1 1-1 0 0,-3 15 1 0 0,1 27 3564 0 0,-1 12-5171 0 0,-20 103-1418 0 0,-3 19-1232 0 0,19-135 754 0 0,-14 67-3759 0 0,16-88 2787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2.3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372 0 2760 0 0,'25'6'16978'0'0,"-31"-2"-16885"0"0,1 0-1 0 0,-1-1 1 0 0,0 1-1 0 0,1-1 1 0 0,-2-1-1 0 0,1 1 1 0 0,-12 3-1 0 0,-8 3 216 0 0,-115 39 1772 0 0,126-43-2005 0 0,1 0-1 0 0,0 1 1 0 0,0 1 0 0 0,-13 9-1 0 0,25-15-82 0 0,0 1 0 0 0,0 0 0 0 0,0-1 0 0 0,0 1 0 0 0,1 0-1 0 0,-1 0 1 0 0,-2 4 0 0 0,-7 9-112 0 0,4-10 66 0 0,4-2 15 0 0,0-1 1 0 0,1 1-1 0 0,-1 0 1 0 0,0 0 0 0 0,1 0-1 0 0,-1 0 1 0 0,1 0-1 0 0,0 0 1 0 0,-2 4-1 0 0,-3 9-122 0 0,4-12 111 0 0,1 0 0 0 0,1 0-1 0 0,-1 0 1 0 0,1 0 0 0 0,-2 7 0 0 0,-3 13-96 0 0,6-13 76 0 0,5-1 4 0 0,4 12 110 0 0,-8-20 47 0 0,10 3-10 0 0,-4-2-80 0 0,1 0-1 0 0,0-1 0 0 0,0 1 0 0 0,0-2 1 0 0,0 1-1 0 0,0-1 0 0 0,0 0 1 0 0,0 0-1 0 0,10-2 0 0 0,28 4-69 0 0,7 10-102 0 0,-46-12 166 0 0,1 0-1 0 0,-1 0 1 0 0,1 1 0 0 0,-1 0-1 0 0,0 0 1 0 0,0 1 0 0 0,0 0-1 0 0,0 0 1 0 0,0 1 0 0 0,-1 0-1 0 0,0 0 1 0 0,1 1 0 0 0,9 8-1 0 0,-10-3 17 0 0,-5-1 58 0 0,0-4 52 0 0,-1 0 0 0 0,-1 1-1 0 0,1-1 1 0 0,-1 0-1 0 0,1 0 1 0 0,-4 10 0 0 0,2-12-34 0 0,1 0 1 0 0,-1-1-1 0 0,1 0 1 0 0,-1 1-1 0 0,0-1 1 0 0,0 0-1 0 0,0 0 1 0 0,0 0-1 0 0,0 0 1 0 0,-1 0-1 0 0,1-1 1 0 0,0 1 0 0 0,-1-1-1 0 0,-3 2 1 0 0,-1 2-47 0 0,-1-1 1 0 0,0 0-1 0 0,0 0 1 0 0,0-1-1 0 0,-1 0 1 0 0,1-1-1 0 0,-1 0 1 0 0,0 0 0 0 0,1 0-1 0 0,-1-1 1 0 0,-12-1-1 0 0,0-1-46 0 0,14 1-283 0 0,0 0 0 0 0,0-1 0 0 0,0 1 0 0 0,1-2 0 0 0,-1 1 0 0 0,-8-4 0 0 0,-6-4-787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3.0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10592 0 0,'0'0'818'0'0,"0"1"-219"0"0,-6 32 5506 0 0,4 73-2593 0 0,0 0-3699 0 0,-4 32 1239 0 0,0 2 428 0 0,-11 157 514 0 0,1-86-1584 0 0,-2-23-906 0 0,0-26-1692 0 0,13-64-1549 0 0,3-35-1657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3.9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250 9 18599 0 0,'0'0'1866'0'0,"3"0"-1709"0"0,49 5-114 0 0,-35-3-4 0 0,0-1 0 0 0,29 0 0 0 0,240-19 1237 0 0,24 19 1120 0 0,-119 3-1067 0 0,-123-5-1183 0 0,48 1 37 0 0,-93 1-159 0 0,0 1 0 0 0,44 11-1 0 0,-16-3 11 0 0,-36-7-4 0 0,0 0 1 0 0,0 0-1 0 0,25 11 0 0 0,-28-9-47 0 0,0 1 1 0 0,-1 0-1 0 0,0 1 1 0 0,-1 0-1 0 0,1 0 1 0 0,-2 1-1 0 0,18 18 1 0 0,-16-14 19 0 0,-1 1-1 0 0,-1 0 1 0 0,0 0 0 0 0,-1 1 0 0 0,-1 0 0 0 0,0 1 0 0 0,-1 0-1 0 0,9 29 1 0 0,-5-14 5 0 0,-6-20-19 0 0,0 0-1 0 0,-1 1 1 0 0,1 12 0 0 0,19 109-727 0 0,10 74-157 0 0,40 274-2688 0 0,-35-182 3506 0 0,-37-288 79 0 0,-1 0 0 0 0,0 1 0 0 0,-1-1 0 0 0,-3 20 0 0 0,3-27 34 0 0,1-1-1 0 0,-1 0 0 0 0,1 0 1 0 0,-1 0-1 0 0,0 0 0 0 0,1 0 1 0 0,-1 0-1 0 0,-1 0 1 0 0,1 0-1 0 0,0 0 0 0 0,0 0 1 0 0,-1 0-1 0 0,1 0 0 0 0,-1-1 1 0 0,1 1-1 0 0,-1-1 0 0 0,0 1 1 0 0,1-1-1 0 0,-1 0 0 0 0,0 0 1 0 0,0 1-1 0 0,0-1 1 0 0,0 0-1 0 0,0-1 0 0 0,0 1 1 0 0,-1 0-1 0 0,1-1 0 0 0,0 1 1 0 0,0-1-1 0 0,-4 1 0 0 0,-29 0 187 0 0,1-1-1 0 0,-52-7 1 0 0,32 2 7 0 0,-62-4 330 0 0,-165-9 412 0 0,127 16-671 0 0,-235 28 0 0 0,316-17-310 0 0,-194 28-68 0 0,158-23-2400 0 0,-170 1 0 0 0,229-15-4925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4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12896 0 0,'0'0'997'0'0,"0"2"-656"0"0,0 4 494 0 0,-1 0 1 0 0,-1 0-1 0 0,1 0 0 0 0,-5 9 0 0 0,-5 24 1997 0 0,-17 93-2698 0 0,2-16-143 0 0,14-49-28 0 0,2 1 0 0 0,-1 80-1 0 0,11-121-1658 0 0,-5 31-1 0 0,4-37-4853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0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0 262 6448 0 0,'0'0'498'0'0,"2"-2"-327"0"0,6-5 738 0 0,-1 0 0 0 0,-1-1 0 0 0,0 0 0 0 0,6-9 0 0 0,13-18 3796 0 0,-3 11-3816 0 0,27-26 0 0 0,-37 40-873 0 0,0 0-1 0 0,0 1 1 0 0,1 0 0 0 0,22-11-1 0 0,-6 5 160 0 0,-22 11-83 0 0,0 0-1 0 0,0 0 1 0 0,1 1 0 0 0,-1 0-1 0 0,1 0 1 0 0,-1 1-1 0 0,1 0 1 0 0,9-1-1 0 0,-7 2 48 0 0,1 0 0 0 0,-1 1-1 0 0,0 0 1 0 0,1 0 0 0 0,-1 1 0 0 0,1 1-1 0 0,-1-1 1 0 0,0 2 0 0 0,0 0 0 0 0,0 0 0 0 0,0 0-1 0 0,12 7 1 0 0,-20-7-172 0 0,1-1 1 0 0,0 0-1 0 0,-1 1 1 0 0,1-1-1 0 0,-1 1 0 0 0,0 0 1 0 0,0 0-1 0 0,0 0 0 0 0,0 0 1 0 0,-1 0-1 0 0,1 0 0 0 0,-1 1 1 0 0,0-1-1 0 0,0 0 1 0 0,0 1-1 0 0,0-1 0 0 0,0 1 1 0 0,0 4-1 0 0,-2-2 6 0 0,0-1 1 0 0,0 1-1 0 0,0 0 1 0 0,0-1-1 0 0,-1 0 1 0 0,0 1-1 0 0,0-1 0 0 0,0 0 1 0 0,-1 0-1 0 0,0 0 1 0 0,0 0-1 0 0,0-1 0 0 0,-6 8 1 0 0,-7 5 84 0 0,-34 30 1 0 0,41-39-48 0 0,-21 15-110 0 0,-1-1 1 0 0,-1-2-1 0 0,-55 27 1 0 0,40-23-303 0 0,6-4-52 0 0,-4 2-5071 0 0,23-11-242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4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1 14944 0 0,'0'0'340'0'0,"0"2"50"0"0,-1 10-80 0 0,0 0 0 0 0,-4 14 0 0 0,1-11-330 0 0,4-12 20 0 0,-1 0 0 0 0,0 0-1 0 0,-1 0 1 0 0,1-1 0 0 0,0 1 0 0 0,-3 4 0 0 0,-7 12 0 0 0,-8 32-59 0 0,8-25-88 0 0,-14 53-1 0 0,23-71 560 0 0,0 1-1 0 0,1 0 0 0 0,0 0 1 0 0,1-1-1 0 0,0 1 0 0 0,0 0 1 0 0,1 0-1 0 0,0 0 0 0 0,1-1 1 0 0,3 14-1 0 0,-2-17-280 0 0,0 0 1 0 0,0 0-1 0 0,0 1 0 0 0,0-2 1 0 0,1 1-1 0 0,0 0 0 0 0,0-1 1 0 0,0 0-1 0 0,0 1 0 0 0,1-2 1 0 0,0 1-1 0 0,0-1 0 0 0,0 1 1 0 0,0-1-1 0 0,9 3 0 0 0,-11-4-197 0 0,0-1-1 0 0,0 0 0 0 0,0 0 1 0 0,0 0-1 0 0,0-1 0 0 0,0 1 1 0 0,0-1-1 0 0,0 1 1 0 0,0-1-1 0 0,1 0 0 0 0,-1 0 1 0 0,0-1-1 0 0,0 1 0 0 0,0-1 1 0 0,4 0-1 0 0,-3-1-177 0 0,0 0 1 0 0,0 0-1 0 0,0 0 0 0 0,0 0 1 0 0,0 0-1 0 0,0-1 0 0 0,-1 0 0 0 0,1 0 1 0 0,4-4-1 0 0,0-4-492 0 0,0 1-1 0 0,0-1 0 0 0,-1 0 1 0 0,0 0-1 0 0,8-20 1 0 0,-2 0-1101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8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17359 0 0,'0'3'396'0'0,"-1"4"-151"0"0,0 1-1 0 0,-1-1 0 0 0,0 1 0 0 0,0-1 0 0 0,-5 11 0 0 0,-6 21-201 0 0,6-4 43 0 0,-7 26 364 0 0,-4 24-492 0 0,4-24-642 0 0,-12 108 0 0 0,25-150 118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6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87 1 10592 0 0,'0'1'9635'0'0,"3"40"-7997"0"0,-2-29-1511 0 0,0 0 0 0 0,0 0 1 0 0,-2 16-1 0 0,-26 207 2149 0 0,17-80-991 0 0,2-11-791 0 0,0 7-522 0 0,-3-38-46 0 0,-6 52-1891 0 0,8-70-1634 0 0,8-55-4266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7.3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5064 0 0,'2'2'13189'0'0,"3"1"-13054"0"0,0 1 0 0 0,0-1 0 0 0,0 0 1 0 0,1-1-1 0 0,-1 1 0 0 0,1-1 0 0 0,-1 0 0 0 0,1 0 1 0 0,0-1-1 0 0,6 1 0 0 0,10 1 88 0 0,32 0 0 0 0,8 0 569 0 0,34 5 802 0 0,128-5 0 0 0,-122-4-1361 0 0,-18 1-177 0 0,106 14 0 0 0,-156-9-61 0 0,-11-3 34 0 0,-1 1-1 0 0,1 2 1 0 0,-1 0-1 0 0,23 9 1 0 0,-24-6-5 0 0,-13-5 50 0 0,0 0-1 0 0,0 0 0 0 0,0 1 0 0 0,14 9 0 0 0,-15-7-70 0 0,0-1 0 0 0,0 1-1 0 0,-1 0 1 0 0,0 1 0 0 0,0 0-1 0 0,0 0 1 0 0,-1 0 0 0 0,0 0-1 0 0,-1 1 1 0 0,1 0 0 0 0,-1 0-1 0 0,4 12 1 0 0,-4-1-60 0 0,1 0 20 0 0,-1 0 0 0 0,-1 1 0 0 0,1 26 0 0 0,2 132-262 0 0,1-43 161 0 0,-1-44 57 0 0,-3-55 5 0 0,13 61 0 0 0,-3-33-176 0 0,46 190-736 0 0,-12-48 924 0 0,-46-197 73 0 0,0 1-1 0 0,0-1 1 0 0,-1 1 0 0 0,0 0-1 0 0,-1-1 1 0 0,-1 10-1 0 0,1-16 13 0 0,0-1 0 0 0,0 0 0 0 0,0 0-1 0 0,0 0 1 0 0,-1 0 0 0 0,1 0 0 0 0,0-1 0 0 0,-1 1-1 0 0,1 0 1 0 0,-1-1 0 0 0,0 1 0 0 0,0-1-1 0 0,1 1 1 0 0,-1-1 0 0 0,0 0 0 0 0,0 0-1 0 0,0 0 1 0 0,-1 0 0 0 0,1 0 0 0 0,0 0 0 0 0,-4 0-1 0 0,-5 2 141 0 0,-1 0 0 0 0,-22 1 1 0 0,32-4-147 0 0,-18 1 197 0 0,-40-4 0 0 0,18-1-134 0 0,-128-7-4 0 0,-32-2-74 0 0,-14 11 168 0 0,-211-13-1186 0 0,335 0-2372 0 0,49 6-4057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7.7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 20815 0 0,'0'0'1892'0'0,"-1"2"-1557"0"0,-1 4-334 0 0,1 0 90 0 0,-1 0-1 0 0,1 0 1 0 0,0-1-1 0 0,-1 13 0 0 0,-3 63-348 0 0,-2 16-665 0 0,-2 30 762 0 0,3 24 455 0 0,5-73-157 0 0,1-42-5803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8.0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12 188 18919 0 0,'0'0'1895'0'0,"1"-2"-1735"0"0,42-69 363 0 0,-36 59-347 0 0,-4 7-115 0 0,0 0 0 0 0,0 1 0 0 0,0-1 0 0 0,1 0 0 0 0,6-5 0 0 0,2-2-60 0 0,-8 8 7 0 0,0 0 1 0 0,0 1-1 0 0,0 0 1 0 0,9-6-1 0 0,0 2 156 0 0,-7 3-2 0 0,0 1 1 0 0,0 0-1 0 0,1 0 1 0 0,-1 0-1 0 0,0 1 1 0 0,1-1-1 0 0,0 2 0 0 0,0-1 1 0 0,-1 1-1 0 0,10-1 1 0 0,1 3 288 0 0,0 1 1 0 0,1 0 0 0 0,26 7-1 0 0,-22-2-183 0 0,-18-4-262 0 0,-1 1 14 0 0,1-1-18 0 0,-1-1 0 0 0,1 1 0 0 0,-1 0 1 0 0,5 6-1 0 0,-6-8-2 0 0,-1 1 0 0 0,0 0 0 0 0,0-1 0 0 0,-1 1 0 0 0,1 0 0 0 0,0 0 0 0 0,-1 0 0 0 0,1 0 0 0 0,-1-1-1 0 0,1 1 1 0 0,-1 0 0 0 0,0 0 0 0 0,0 4 0 0 0,0-2 0 0 0,0 0 0 0 0,0 0 0 0 0,-1 0 0 0 0,0-1 0 0 0,0 1 0 0 0,0 0 0 0 0,0 0 0 0 0,-3 5 0 0 0,-18 28 0 0 0,21-36 0 0 0,-12 16-174 0 0,-1-1 0 0 0,-1 0-1 0 0,-1-1 1 0 0,-28 22 0 0 0,11-9-115 0 0,-80 65-1141 0 0,74-63-1415 0 0,1 0-3339 0 0,16-15-108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8.4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20127 0 0,'1'2'463'0'0,"4"2"-325"0"0,-1-1 0 0 0,1 1 0 0 0,0-1 0 0 0,0 0 0 0 0,0 0-1 0 0,0 0 1 0 0,1-1 0 0 0,-1 1 0 0 0,1-2 0 0 0,-1 1 0 0 0,1 0 0 0 0,0-1 0 0 0,9 1 0 0 0,9-1-148 0 0,-1-1 0 0 0,29-2 1 0 0,2-1 244 0 0,-39 3-309 0 0,-5-1 43 0 0,1 1 0 0 0,0 0 0 0 0,0 1 0 0 0,-1 0 0 0 0,1 1 0 0 0,-1 0 0 0 0,19 7 0 0 0,9 10 1625 0 0,-28-10-1471 0 0,-9-7-176 0 0,-1-1 0 0 0,1 1 0 0 0,0-1 1 0 0,-1 1-1 0 0,1 0 0 0 0,-1 0 0 0 0,0-1 0 0 0,1 1 0 0 0,-1 0 0 0 0,0 0 0 0 0,0-1 1 0 0,0 1-1 0 0,0 0 0 0 0,-1 0 0 0 0,1-1 0 0 0,-1 3 0 0 0,0 7-101 0 0,1-9 52 0 0,0 0 6 0 0,0 4 30 0 0,0-3 103 0 0,1 4-24 0 0,8 0-13 0 0,4 4 0 0 0,-11-10 0 0 0,20 6 0 0 0,-18-7 0 0 0,-3 0 0 0 0,0 0 0 0 0,1 1 0 0 0,-1-1 0 0 0,0 0 0 0 0,0 0 0 0 0,0 1 0 0 0,0-1 0 0 0,0 1 0 0 0,0-1 0 0 0,0 1 0 0 0,0 0 0 0 0,0-1 0 0 0,0 1 0 0 0,0 0 0 0 0,1 1 0 0 0,7 7-22 0 0,-8-8 9 0 0,-1 1 0 0 0,0-1 0 0 0,1 0-1 0 0,-1 1 1 0 0,0-1 0 0 0,0 1 0 0 0,0-1 0 0 0,1 0 0 0 0,-2 1 0 0 0,1-1 0 0 0,0 1 0 0 0,0-1 0 0 0,0 1 0 0 0,-1-1 0 0 0,1 0 0 0 0,0 1 0 0 0,-1-1 0 0 0,0 0 0 0 0,1 1 0 0 0,-1-1 0 0 0,0 0 0 0 0,1 0 0 0 0,-1 0 0 0 0,0 1 0 0 0,0-1 0 0 0,0 0 0 0 0,0 0 0 0 0,-2 1 0 0 0,-1 2-25 0 0,-1 0 1 0 0,1-1 0 0 0,-1 0 0 0 0,0 0 0 0 0,-6 3-1 0 0,-27 11-566 0 0,-52 16 0 0 0,1-11-3278 0 0,61-16-2451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9.5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1452 0 14544 0 0,'0'0'1624'0'0,"-2"1"-1214"0"0,-7 5-175 0 0,0-1-1 0 0,0-1 0 0 0,-1 1 1 0 0,0-2-1 0 0,-20 6 0 0 0,-58 6-863 0 0,54-10 505 0 0,-82 20 57 0 0,-19 2 421 0 0,-107 3 1221 0 0,87-6-736 0 0,86-11-617 0 0,-174 34 239 0 0,215-40-261 0 0,0 1 0 0 0,-30 13 0 0 0,27-9 272 0 0,16-6-251 0 0,1 1-1 0 0,-15 9 0 0 0,16-9-89 0 0,9-5-75 0 0,0 1-1 0 0,1-1 0 0 0,-1 1 1 0 0,1 0-1 0 0,-1 0 1 0 0,1 0-1 0 0,0 1 0 0 0,0-1 1 0 0,0 1-1 0 0,1 0 1 0 0,-1-1-1 0 0,-1 6 0 0 0,-4 8 195 0 0,6-14-182 0 0,1 1 1 0 0,-1-1-1 0 0,1 1 0 0 0,0-1 1 0 0,0 1-1 0 0,-1 4 0 0 0,-5 48 172 0 0,3 1 0 0 0,1 0 0 0 0,7 64 0 0 0,-1 28-186 0 0,0-10-28 0 0,4 19-98 0 0,2 43-248 0 0,-7-185 23 0 0,8 79-2414 0 0,-5-80 847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0.0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1513 1 20591 0 0,'0'0'996'0'0,"0"2"-430"0"0,1 0-480 0 0,-1 1 0 0 0,0 0 0 0 0,1 0 0 0 0,0-1 0 0 0,0 1 0 0 0,0-1 0 0 0,2 5 0 0 0,5 14-80 0 0,9 81-1097 0 0,-12-70 446 0 0,-4-17 209 0 0,0 25 1 0 0,-1-26 246 0 0,0 0 1 0 0,3 18-1 0 0,26 158 222 0 0,-1-1 1721 0 0,-16-117-1190 0 0,15 67 305 0 0,-23-120-822 0 0,0 0 0 0 0,1 25-1 0 0,-4-24-7 0 0,9 36-1 0 0,-10-52-38 0 0,2 0 0 0 0,-1 1 0 0 0,0-1 0 0 0,0 0 0 0 0,-1 1 0 0 0,1-1 0 0 0,-1 1 0 0 0,0-1 0 0 0,0 1 0 0 0,-1 6 0 0 0,-2 6 0 0 0,2-11 0 0 0,1-1 0 0 0,-1 1 0 0 0,0-1 0 0 0,-1 0 0 0 0,1 1 0 0 0,-1-1 0 0 0,0 0 0 0 0,0 0 0 0 0,-1 0 0 0 0,1 0 0 0 0,-1-1 0 0 0,0 1 0 0 0,-1-1 0 0 0,-5 7 0 0 0,3-6 7 0 0,-1 0-1 0 0,1-1 1 0 0,-1 0-1 0 0,0 0 1 0 0,-1-1-1 0 0,-13 6 1 0 0,-48 9 136 0 0,60-16-112 0 0,-42 8 379 0 0,-73 3 0 0 0,50-7-315 0 0,-194 14 104 0 0,-230 42-7 0 0,277-25-107 0 0,175-29-534 0 0,-66 6 442 0 0,94-13-2385 0 0,0-1-1 0 0,-22-3 1 0 0,8-1-4961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0.3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8752 0 0,'27'13'398'0'0,"-23"-11"-182"0"0,-5-1-37 0 0,-6 3 1030 0 0,7-3-900 0 0,-1 0 1 0 0,1 0-1 0 0,0-1 0 0 0,0 1 0 0 0,-1 0 0 0 0,1 0 1 0 0,0-1-1 0 0,0 1 0 0 0,0 0 0 0 0,0 0 1 0 0,0 0-1 0 0,0 3 836 0 0,0-2-728 0 0,-1 0-1 0 0,1 0 1 0 0,0 0-1 0 0,0 0 1 0 0,0 0 0 0 0,0 0-1 0 0,0 0 1 0 0,0 0-1 0 0,0 0 1 0 0,1 0 0 0 0,-1 0-1 0 0,1 0 1 0 0,0 0-1 0 0,1 3 1 0 0,3 11 110 0 0,-4-14-587 0 0,-1 1 0 0 0,1-1 0 0 0,-1 1 0 0 0,0 0 0 0 0,0-1 0 0 0,-1 1 0 0 0,1-1 1 0 0,-1 5-1 0 0,0-4-25 0 0,0 1 1 0 0,1-1-1 0 0,-1 0 1 0 0,1 0 0 0 0,0 1-1 0 0,0-1 1 0 0,1 4-1 0 0,5 17-198 0 0,-3-10 99 0 0,1 1 0 0 0,-2 0 0 0 0,0-1 1 0 0,0 29-1 0 0,-3-12 581 0 0,-2 0-1 0 0,-9 36 1 0 0,11-61-343 0 0,-1 0-1 0 0,1 0 0 0 0,0 1 1 0 0,1-1-1 0 0,-1 0 0 0 0,1 0 1 0 0,0 1-1 0 0,1-1 0 0 0,-1 0 1 0 0,1 0-1 0 0,2 8 0 0 0,-2-13-91 0 0,-1 1 0 0 0,0 0-1 0 0,0-1 1 0 0,0 1 0 0 0,0 0-1 0 0,0-1 1 0 0,0 1 0 0 0,0 0-1 0 0,0-1 1 0 0,-1 1 0 0 0,1-1-1 0 0,-1 1 1 0 0,1 0 0 0 0,-1-1-1 0 0,0 1 1 0 0,-1 1 0 0 0,1-1-172 0 0,0-1 1 0 0,1 1 0 0 0,-1-1-1 0 0,0 1 1 0 0,1-1 0 0 0,-1 1-1 0 0,1 0 1 0 0,-1-1-1 0 0,1 1 1 0 0,0 0 0 0 0,0 0-1 0 0,0 3 1 0 0,5 10-1812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0.7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194 140 9672 0 0,'-1'0'44'0'0,"0"0"1"0"0,0 0-1 0 0,1 1 0 0 0,-1-1 1 0 0,0 0-1 0 0,0 0 1 0 0,0 0-1 0 0,1-1 0 0 0,-1 1 1 0 0,0 0-1 0 0,0 0 1 0 0,0 0-1 0 0,1-1 1 0 0,-1 1-1 0 0,0 0 0 0 0,-1-1 1 0 0,12-6 1063 0 0,12-9 1903 0 0,-16 11-2261 0 0,0 1 1 0 0,1-1-1 0 0,-1 1 0 0 0,1 1 0 0 0,10-5 0 0 0,18-11 89 0 0,-7 4-464 0 0,47-21 0 0 0,-64 31-369 0 0,-6 3 57 0 0,-1 0-1 0 0,1 1 1 0 0,0-1 0 0 0,-1 1-1 0 0,1 0 1 0 0,0 0 0 0 0,5 0-1 0 0,-9 1 150 0 0,2 1 119 0 0,24 8 454 0 0,-25-9-427 0 0,-1 2-180 0 0,13 15 6 0 0,-14-17-183 0 0,0 1 0 0 0,1-1-1 0 0,-1 1 1 0 0,0-1 0 0 0,0 1 0 0 0,1-1-1 0 0,-1 1 1 0 0,0 0 0 0 0,0-1-1 0 0,0 1 1 0 0,0-1 0 0 0,0 1-1 0 0,0 0 1 0 0,0-1 0 0 0,0 1 0 0 0,0-1-1 0 0,0 1 1 0 0,0 0 0 0 0,0-1-1 0 0,0 2 1 0 0,-1 0-13 0 0,1 3-25 0 0,0 0 0 0 0,-1 0 0 0 0,0 0 0 0 0,0 0 0 0 0,0 0 0 0 0,0 0 0 0 0,-1 0 0 0 0,0 0 0 0 0,0 0 0 0 0,0 0-1 0 0,-4 4 1 0 0,-2 2-18 0 0,0-1-1 0 0,0 0 0 0 0,-12 11 0 0 0,7-6 38 0 0,-10 8 21 0 0,-66 39-13 0 0,57-41-54 0 0,-52 26 0 0 0,56-32-6 0 0,18-9 33 0 0,1 0 1 0 0,-13 10-1 0 0,-15 12-238 0 0,-38 10-3893 0 0,59-28-2398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1.0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38 17015 0 0,'26'4'1543'0'0,"-13"-6"-1051"0"0,0-1 0 0 0,15-5 0 0 0,-3-2 581 0 0,-18 6-1078 0 0,1 1 0 0 0,-1 1 0 0 0,1-1 0 0 0,-1 1 0 0 0,1 1 0 0 0,0-1 0 0 0,12 0 0 0 0,-15 2-9 0 0,6 0 109 0 0,-1 1-1 0 0,15 1 1 0 0,-22-1 2 0 0,0-1-1 0 0,0 1 1 0 0,0 0-1 0 0,0 0 0 0 0,0 1 1 0 0,0-1-1 0 0,-1 0 1 0 0,1 1-1 0 0,0 0 1 0 0,-1 0-1 0 0,1-1 1 0 0,3 5 771 0 0,-3-3-544 0 0,-2-2-292 0 0,1 0 0 0 0,-1 0 0 0 0,1 1 0 0 0,-1-1 0 0 0,0 1 0 0 0,1-1 0 0 0,-1 1 0 0 0,0 0 0 0 0,0-1 0 0 0,0 1 0 0 0,0 0 0 0 0,0 0 0 0 0,-1-1 0 0 0,1 1 0 0 0,-1 0 0 0 0,1 0 0 0 0,-1 0 0 0 0,1 0 0 0 0,-1 3 0 0 0,1 12-53 0 0,0-14 7 0 0,-1-1 0 0 0,1 1 0 0 0,-1 0 1 0 0,0 0-1 0 0,0-1 0 0 0,0 1 0 0 0,0 0 1 0 0,-1-1-1 0 0,1 1 0 0 0,-1 0 0 0 0,-1 2 1 0 0,-28 48-857 0 0,20-29 618 0 0,-17 28-1 0 0,13-19 168 0 0,12-27 84 0 0,0 0 1 0 0,0 0 0 0 0,-6 10-1 0 0,7-14 10 0 0,0 0 0 0 0,0 0 0 0 0,0 0 0 0 0,1 0-1 0 0,-1 0 1 0 0,1 0 0 0 0,-1 0 0 0 0,1 0 0 0 0,0 0-1 0 0,0 0 1 0 0,0 0 0 0 0,0 3 0 0 0,0-2 20 0 0,0 0 129 0 0,2-3-102 0 0,7 4-35 0 0,-7-3-19 0 0,-1-1 0 0 0,0 1 0 0 0,1-1 0 0 0,-1 0 0 0 0,1 1 0 0 0,-1-1 0 0 0,0 0 0 0 0,1 0 0 0 0,1 0 0 0 0,2-1-30 0 0,1 0 1 0 0,-1-1-1 0 0,0 0 0 0 0,6-2 1 0 0,7-3-40 0 0,7-4-1070 0 0,1 0 1 0 0,45-30-1 0 0,-38 18-47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2.4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15344 0 0,'0'0'1393'0'0,"0"2"-1149"0"0,6 34-168 0 0,-1-13 389 0 0,-4-13-109 0 0,5 20 8 0 0,-2-1 1 0 0,-2 1-1 0 0,-1 35 0 0 0,-17 92-462 0 0,5-41-47 0 0,0-2-132 0 0,-9 6-3061 0 0,9-90-2363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2.9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232 0 2304 0 0,'-1'2'167'0'0,"-8"15"6709"0"0,-7 19 0 0 0,-7 15-4985 0 0,17-40-1942 0 0,-9 15-536 0 0,-23 57 0 0 0,22-39 502 0 0,6-19 153 0 0,2 0 0 0 0,0 1 0 0 0,1 0 0 0 0,-3 28-1 0 0,9-36 23 0 0,-2 18 251 0 0,2 39-1 0 0,1-65-306 0 0,1 0-1 0 0,1 0 1 0 0,-1 0-1 0 0,1-1 1 0 0,1 1-1 0 0,0-1 0 0 0,0 1 1 0 0,9 15-1 0 0,-8-18-42 0 0,0-1 0 0 0,0 1 0 0 0,1 0 0 0 0,0-1 0 0 0,7 7 0 0 0,-11-12-15 0 0,1 1 1 0 0,0-1 0 0 0,0 0 0 0 0,0 1 0 0 0,0-1 0 0 0,0 0 0 0 0,0 0 0 0 0,0 0 0 0 0,0-1 0 0 0,0 1 0 0 0,0 0 0 0 0,0-1 0 0 0,1 0 0 0 0,-1 1 0 0 0,0-1 0 0 0,0 0 0 0 0,1 0-1 0 0,-1 0 1 0 0,0 0 0 0 0,0-1 0 0 0,1 1 0 0 0,3-2 0 0 0,2 0-104 0 0,3-1 158 0 0,-1 0 0 0 0,1-1 0 0 0,-1 0 0 0 0,1 0 0 0 0,-1-1 1 0 0,17-12-1 0 0,63-51 293 0 0,-80 60-119 0 0,0-1 0 0 0,-1-1 1 0 0,0 1-1 0 0,0-1 0 0 0,9-16 1 0 0,-17 23-135 0 0,0 1 0 0 0,0 0 1 0 0,0-1-1 0 0,0 1 0 0 0,-1-1 1 0 0,1 1-1 0 0,-1-1 0 0 0,0 1 1 0 0,0-1-1 0 0,0-4 1 0 0,0 2 33 0 0,-1 4-77 0 0,1 0 0 0 0,0 0 0 0 0,-1-1 0 0 0,1 1 0 0 0,-1 0 0 0 0,0 0 0 0 0,1 0 0 0 0,-1 0 0 0 0,0 0 0 0 0,0 0 0 0 0,0 0 0 0 0,1 1 0 0 0,-1-1 0 0 0,0 0 0 0 0,0 0-1 0 0,0 0 1 0 0,0 1 0 0 0,0-1 0 0 0,-1 1 0 0 0,-1-2 0 0 0,-1 0 31 0 0,0 1-1 0 0,0-1 1 0 0,0 1 0 0 0,-9-2-1 0 0,1 2-27 0 0,0 1-1 0 0,0 1 0 0 0,0 0 0 0 0,0 0 0 0 0,-15 5 0 0 0,-10 0-37 0 0,4 1-275 0 0,-1 1 0 0 0,2 1 0 0 0,-51 22 0 0 0,38-13-741 0 0,13-5-136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3.6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 17447 0 0,'0'0'796'0'0,"0"2"-12"0"0,0-2-774 0 0,0 9 61 0 0,0-1-1 0 0,1 0 1 0 0,0 0 0 0 0,3 14 0 0 0,-2-10 169 0 0,1 1 0 0 0,-2 0 0 0 0,1 19 0 0 0,1 9-305 0 0,-2-27-156 0 0,-1 0 0 0 0,0 1 0 0 0,-4 19 0 0 0,0 22-330 0 0,2-17-91 0 0,-2 0 0 0 0,-15 66 0 0 0,18-100 476 0 0,-5 19-5833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3.9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69 14368 0 0,'0'0'1305'0'0,"1"1"-1076"0"0,2 0-227 0 0,0 0 1 0 0,0 0-1 0 0,0 0 0 0 0,0-1 1 0 0,0 1-1 0 0,0-1 0 0 0,0 1 1 0 0,0-1-1 0 0,0 0 0 0 0,0 0 1 0 0,0 0-1 0 0,4-1 0 0 0,40-9-103 0 0,-42 9 75 0 0,76-23-878 0 0,-61 18 280 0 0,14-3 332 0 0,1 1 0 0 0,37-3 0 0 0,-55 10 606 0 0,-2-1 694 0 0,0 0 0 0 0,0 2 0 0 0,0 0 0 0 0,0 1 0 0 0,21 3 0 0 0,-33-3-501 0 0,-2 0-477 0 0,0 1 0 0 0,0-1 0 0 0,0 1-1 0 0,-1-1 1 0 0,1 1 0 0 0,0 0 0 0 0,-1-1 0 0 0,1 1 0 0 0,-1 0-1 0 0,1 0 1 0 0,-1-1 0 0 0,0 4 0 0 0,-1 2-84 0 0,0 1 0 0 0,-1-1 0 0 0,0 1 1 0 0,0-1-1 0 0,-1 0 0 0 0,0 0 0 0 0,0 0 0 0 0,-1 0 0 0 0,-7 10 0 0 0,-51 69 28 0 0,32-45 27 0 0,-28 47 0 0 0,57-87-21 0 0,-80 134-314 0 0,40-84-3801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4.2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48 20127 0 0,'0'0'1826'0'0,"3"1"-1504"0"0,12 2-267 0 0,0-1-1 0 0,0-1 1 0 0,1 0-1 0 0,-1-1 1 0 0,0-1-1 0 0,0 0 1 0 0,16-4-1 0 0,62-12-1055 0 0,-46 7-546 0 0,1 2-1 0 0,72-2 0 0 0,-73 11 978 0 0,64-2-943 0 0,-80-3-3863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5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0 6912 0 0,'0'0'622'0'0,"-1"3"-512"0"0,0-1-73 0 0,0 1 268 0 0,-1 1 1 0 0,1-1 0 0 0,0 1-1 0 0,0 0 1 0 0,1 0 0 0 0,-1-1-1 0 0,1 1 1 0 0,0 7 0 0 0,0-5 1008 0 0,0-1 1 0 0,0 1 0 0 0,0 0 0 0 0,0 0 0 0 0,-1-1 0 0 0,-2 11-1 0 0,-5 5-432 0 0,7-17-922 0 0,-1 0 1 0 0,1 0-1 0 0,0-1 0 0 0,0 1 1 0 0,1 0-1 0 0,-1 8 1 0 0,1-7-44 0 0,-1 0 1 0 0,1-1-1 0 0,-1 1 1 0 0,0 0-1 0 0,-2 4 1 0 0,-2 5-171 0 0,2-8 57 0 0,0 0 0 0 0,1 0 0 0 0,0 0 0 0 0,-2 13-1 0 0,-1 26-837 0 0,-7 116-150 0 0,11-137 744 0 0,-4-4-21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5.9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225 1 8752 0 0,'0'0'9215'0'0,"-2"1"-8681"0"0,-17 7-960 0 0,-31 21 0 0 0,-13 5-292 0 0,58-31 809 0 0,0-1-1 0 0,1 1 1 0 0,-1-1-1 0 0,1 1 1 0 0,0 0-1 0 0,-1 1 1 0 0,1-1-1 0 0,1 1 0 0 0,-1 0 1 0 0,0 0-1 0 0,-4 8 1 0 0,-8 6 548 0 0,14-17-559 0 0,1 1-1 0 0,-1-1 1 0 0,1 1 0 0 0,-1-1-1 0 0,1 1 1 0 0,0-1-1 0 0,-1 1 1 0 0,1 0-1 0 0,0 0 1 0 0,0 0 0 0 0,0-1-1 0 0,0 1 1 0 0,1 0-1 0 0,-1 0 1 0 0,1 0 0 0 0,-1 0-1 0 0,1 0 1 0 0,-1 1-1 0 0,1-1 1 0 0,0 3-1 0 0,2 7 161 0 0,1 0 0 0 0,0 0 0 0 0,6 13 0 0 0,-8-23-235 0 0,1 0-1 0 0,-1 0 1 0 0,0-1 0 0 0,1 1-1 0 0,0 0 1 0 0,-1-1-1 0 0,1 1 1 0 0,0 0-1 0 0,0-1 1 0 0,0 0-1 0 0,0 0 1 0 0,3 2-1 0 0,4 3-15 0 0,0 1-22 0 0,1 0 0 0 0,0-1 0 0 0,-1-1 0 0 0,2 1 0 0 0,-1-1 0 0 0,13 3-1 0 0,30 12 33 0 0,36 9 69 0 0,-82-26-63 0 0,1-1-1 0 0,13 9 1 0 0,8 2-6 0 0,-4-5 1 0 0,-7 2 0 0 0,18 18-114 0 0,-35-27 86 0 0,-1 1 1 0 0,1-1 0 0 0,0 0 0 0 0,0 0 0 0 0,-1 1 0 0 0,1-1-1 0 0,-1 0 1 0 0,1 1 0 0 0,-1-1 0 0 0,0 1 0 0 0,0-1-1 0 0,1 0 1 0 0,-1 1 0 0 0,0-1 0 0 0,0 3 0 0 0,-2 20-76 0 0,2-23 115 0 0,0 1-16 0 0,-1 0 0 0 0,1 0-1 0 0,-1 0 1 0 0,0 0 0 0 0,0 0-1 0 0,0 0 1 0 0,0 0 0 0 0,0 0-1 0 0,0 0 1 0 0,0-1 0 0 0,-3 4-1 0 0,2-3 12 0 0,1 0-1 0 0,-1 0 0 0 0,1 0 1 0 0,-1 0-1 0 0,1 1 1 0 0,0-1-1 0 0,0 0 0 0 0,-1 5 1 0 0,1-6 3 0 0,1 0 1 0 0,-1 0 0 0 0,1 0-1 0 0,-1 1 1 0 0,0-1 0 0 0,0 0-1 0 0,0 0 1 0 0,1 0 0 0 0,-1 0-1 0 0,0 0 1 0 0,0 0 0 0 0,0 0-1 0 0,0 0 1 0 0,-1-1 0 0 0,1 1-1 0 0,0 0 1 0 0,-3 0 0 0 0,2 1 95 0 0,0-1 1 0 0,0 0 0 0 0,0 1-1 0 0,0-1 1 0 0,0 1 0 0 0,0 0-1 0 0,-3 3 1 0 0,4-4-24 0 0,0 0 0 0 0,0 0 0 0 0,0 0 0 0 0,0 0 0 0 0,0-1 0 0 0,0 1-1 0 0,0 0 1 0 0,0 0 0 0 0,0-1 0 0 0,0 1 0 0 0,0-1 0 0 0,0 1 0 0 0,-1-1 0 0 0,1 1 0 0 0,0-1 0 0 0,0 0 0 0 0,-1 0 0 0 0,1 0 0 0 0,0 0 0 0 0,0 1-1 0 0,-1-2 1 0 0,1 1 0 0 0,0 0 0 0 0,-1 0 0 0 0,1 0 0 0 0,0-1 0 0 0,0 1 0 0 0,0 0 0 0 0,-1-1 0 0 0,1 1 0 0 0,0-1 0 0 0,0 1 0 0 0,0-1-1 0 0,0 0 1 0 0,0 0 0 0 0,0 1 0 0 0,0-1 0 0 0,0 0 0 0 0,0 0 0 0 0,0 0 0 0 0,0 0 0 0 0,1 0 0 0 0,-1 0 0 0 0,0 0 0 0 0,1 0 0 0 0,-1 0-1 0 0,1-1 1 0 0,-1 1 0 0 0,1 0 0 0 0,-1-2 0 0 0,-2-8 178 0 0,0-1 1 0 0,1 1-1 0 0,1-1 0 0 0,0 1 0 0 0,0-1 0 0 0,1 0 0 0 0,1 0 1 0 0,2-14-1 0 0,2-12-153 0 0,-4 27-87 0 0,0 0-1 0 0,1 1 1 0 0,3-12-1 0 0,2 0-59 0 0,0 3-57 0 0,-2 0 0 0 0,6-26 1 0 0,0-11-512 0 0,-7 42-411 0 0,-1-1 1 0 0,0 0-1 0 0,0-26 1 0 0,-5 4-7544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8.9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6912 0 0,'0'2'12470'0'0,"3"64"-11597"0"0,-3-61-873 0 0,0 0 0 0 0,-1 0-1 0 0,1 0 1 0 0,-1 0 0 0 0,0-1 0 0 0,-3 9-1 0 0,-3 16 38 0 0,2 31 343 0 0,-8 53 423 0 0,6-50-331 0 0,5-39-205 0 0,-6 25-1 0 0,3-27-106 0 0,1-7-12 0 0,1 0 1 0 0,0 1-1 0 0,0 20 0 0 0,5 6 157 0 0,-1-24-98 0 0,-2 29 0 0 0,-4 4-89 0 0,-4 69-99 0 0,9-85-13 0 0,-6 137-652 0 0,2-121 215 0 0,3-32-158 0 0,-1 0 0 0 0,0-1 0 0 0,-2 0-1 0 0,-5 19 1 0 0,5-24 236 0 0,-2 5-1466 0 0,-1 1 1 0 0,-15 28 0 0 0,19-42 212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9.7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870 103 16615 0 0,'0'0'374'0'0,"2"0"54"0"0,89-10 594 0 0,-16 8-1058 0 0,85-14-721 0 0,1 6 0 0 0,171 13 0 0 0,-138-2 1705 0 0,-113-1-397 0 0,102-6 622 0 0,-63 1-498 0 0,286-14-155 0 0,-190 5-440 0 0,-76 4 284 0 0,32-3 110 0 0,-169 12-468 0 0,0 1 1 0 0,0 0-1 0 0,0 0 0 0 0,0 0 1 0 0,0 0-1 0 0,0 1 1 0 0,0-1-1 0 0,5 2 1 0 0,30 6 111 0 0,-28-5-62 0 0,-3 4-46 0 0,-6-4 7 0 0,1 0-1 0 0,-1-1 1 0 0,0 1-1 0 0,1 0 0 0 0,-1 0 1 0 0,-1 0-1 0 0,1 0 1 0 0,0 0-1 0 0,-1 0 1 0 0,0 1-1 0 0,1-1 0 0 0,-2 5 1 0 0,0 0 141 0 0,0 1 0 0 0,-1-1 0 0 0,-4 12 0 0 0,0 16-113 0 0,1-7-48 0 0,-22 129 139 0 0,21-112-121 0 0,2 1 0 0 0,4 59-1 0 0,0-62 6 0 0,3 19 1 0 0,3 1-1 0 0,19 83 1 0 0,-5-37 120 0 0,-4-31 156 0 0,-9-54-209 0 0,-2 0 1 0 0,-1 0-1 0 0,2 36 1 0 0,-6-56-92 0 0,-1 1 0 0 0,1-1 0 0 0,-1 0 0 0 0,0 0 0 0 0,-1 0 1 0 0,1 0-1 0 0,-1 0 0 0 0,0 0 0 0 0,0 0 0 0 0,0-1 0 0 0,-1 1 0 0 0,0-1 1 0 0,0 0-1 0 0,0 1 0 0 0,0-1 0 0 0,-1 0 0 0 0,1-1 0 0 0,-1 1 1 0 0,0-1-1 0 0,0 0 0 0 0,-8 5 0 0 0,2-2 6 0 0,1-2-1 0 0,-1 1 1 0 0,0-1 0 0 0,-1-1 0 0 0,1 0 0 0 0,0 0-1 0 0,-16 1 1 0 0,14-2 24 0 0,-8 2 17 0 0,-3 0 25 0 0,-32 3 0 0 0,-103 11 84 0 0,34-3-172 0 0,-63 4-97 0 0,89-11 115 0 0,-42 3-58 0 0,-326 21-32 0 0,111-7 42 0 0,-382 41 49 0 0,669-58 0 0 0,-148 20-542 0 0,-13 2-672 0 0,154-23 696 0 0,-80-5-1 0 0,95-2-464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1:00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 20127 0 0,'0'0'987'0'0,"0"2"-436"0"0,1 7-304 0 0,0 0 0 0 0,3 14 1 0 0,-2-13-197 0 0,0-1-1 0 0,0 16 1 0 0,1 23 82 0 0,-1-35-276 0 0,-1 1-1 0 0,-2 21 1 0 0,-2 16-205 0 0,1-27 104 0 0,0 1 0 0 0,-8 34 0 0 0,6-38 222 0 0,0 1 1 0 0,0 28-1 0 0,-1 6-736 0 0,2-33-20 0 0,7-4-28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1:00.6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88 252 10136 0 0,'0'0'777'0'0,"2"-2"-505"0"0,18-18 2725 0 0,24-23 4123 0 0,-13 15-5820 0 0,5-3-1097 0 0,-22 17-208 0 0,2 0 1 0 0,21-13-1 0 0,-18 14-45 0 0,-8 6 8 0 0,0 0 1 0 0,0 0-1 0 0,1 1 0 0 0,16-6 1 0 0,-13 7-12 0 0,-4 1 234 0 0,0 1 0 0 0,0 0 0 0 0,13-2 1 0 0,-21 5-119 0 0,-1-1-1 0 0,1 1 1 0 0,0 0 0 0 0,-1 0 0 0 0,1 0 0 0 0,-1 1 0 0 0,1-1 0 0 0,0 1-1 0 0,-1-1 1 0 0,1 1 0 0 0,-1 0 0 0 0,1 0 0 0 0,-1 0 0 0 0,0 0 0 0 0,1 0-1 0 0,-1 1 1 0 0,0-1 0 0 0,0 1 0 0 0,3 1 0 0 0,10 9 95 0 0,-13-11-155 0 0,0 0 0 0 0,0 1 0 0 0,0-1 0 0 0,0 1 0 0 0,0 0 0 0 0,-1-1 0 0 0,1 1 0 0 0,0 0 0 0 0,-1 0-1 0 0,1 0 1 0 0,1 3 0 0 0,2 4-107 0 0,-4-7 73 0 0,0 1 0 0 0,1-1 0 0 0,-1 1 0 0 0,0-1 0 0 0,0 1 0 0 0,0-1 0 0 0,0 1 0 0 0,-1-1 0 0 0,1 1 0 0 0,-1 0 0 0 0,0 2 0 0 0,0 2-47 0 0,0-1-1 0 0,-1 1 0 0 0,0-1 1 0 0,0 1-1 0 0,-1-1 1 0 0,0 1-1 0 0,0-1 0 0 0,-1 0 1 0 0,1 0-1 0 0,-1 0 1 0 0,-1 0-1 0 0,-5 7 0 0 0,-4 4 16 0 0,-1 0 0 0 0,-25 21-1 0 0,27-26 51 0 0,-2 0 7 0 0,0 0 1 0 0,-1-1-1 0 0,-21 11 0 0 0,-52 25-75 0 0,41-23 20 0 0,-20 8-144 0 0,-7 4-276 0 0,65-31 27 0 0,-1 0 0 0 0,0 0 0 0 0,1-2-1 0 0,-1 1 1 0 0,-18 3 0 0 0,11-3-917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1:01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1 5984 0 0,'0'0'541'0'0,"-1"2"-445"0"0,-13 37 9801 0 0,4 7-8682 0 0,8-33-1966 0 0,-9 25 0 0 0,9-30 1013 0 0,0 0-1 0 0,0 0 1 0 0,1 0-1 0 0,0 0 1 0 0,1 0-1 0 0,-1 0 1 0 0,1 0-1 0 0,1 0 1 0 0,0 0-1 0 0,0 0 1 0 0,0-1-1 0 0,1 1 1 0 0,0 0-1 0 0,1 0 1 0 0,3 7-1 0 0,-4-12-168 0 0,-1-1 0 0 0,1 0 0 0 0,0 1-1 0 0,0-1 1 0 0,0 0 0 0 0,0 0 0 0 0,0 0-1 0 0,0-1 1 0 0,0 1 0 0 0,1 0 0 0 0,-1-1-1 0 0,1 1 1 0 0,3 0 0 0 0,35 14 442 0 0,-33-14-552 0 0,-1 0 0 0 0,1-1 0 0 0,0 0 0 0 0,0-1 0 0 0,-1 1 0 0 0,1-1 0 0 0,12-2 0 0 0,1-1-604 0 0,29-8 0 0 0,-44 8 232 0 0,-1 1-1 0 0,1-1 0 0 0,-1 0 0 0 0,0 0 0 0 0,0 0 1 0 0,0-1-1 0 0,0 0 0 0 0,0 0 0 0 0,-1 0 0 0 0,5-5 1 0 0,-8 7 75 0 0,15-12-5716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1:01.3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1 2304 0 0,'-1'30'167'0'0,"1"-29"-164"0"0,-1 0 1 0 0,1 0 0 0 0,0 1 0 0 0,-1-1-1 0 0,1 0 1 0 0,-1 0 0 0 0,1 0 0 0 0,-1 0-1 0 0,1 0 1 0 0,-1 1 0 0 0,0-1 0 0 0,1 0-1 0 0,-3 1 1 0 0,-2 5 598 0 0,4-1 1337 0 0,-1-1 0 0 0,1 1-1 0 0,-1-1 1 0 0,2 1 0 0 0,-1 7-1 0 0,-5 22 4290 0 0,3-26-6150 0 0,0 0 0 0 0,1 1 1 0 0,0-1-1 0 0,0 0 0 0 0,1 1 0 0 0,1-1 1 0 0,-1 1-1 0 0,1-1 0 0 0,1 1 1 0 0,2 12-1 0 0,-2-17-133 0 0,0 1 0 0 0,0-1 0 0 0,-1 1 1 0 0,0-1-1 0 0,0 1 0 0 0,0-1 0 0 0,0 1 0 0 0,-3 7 0 0 0,-1 6-26 0 0,-8 20 0 0 0,6-23 178 0 0,-5 28-1 0 0,10-41-106 0 0,0 1-1 0 0,1-1 1 0 0,-1 0-1 0 0,-1 0 1 0 0,1 0 0 0 0,-2 4-1 0 0,1-4-87 0 0,1 0 0 0 0,-1 0 1 0 0,1-1-1 0 0,0 1 0 0 0,-1 6 0 0 0,-1 2-1624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1:02.3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63 14712 0 0,'0'0'1334'0'0,"3"0"-1095"0"0,5-1 140 0 0,0 0 0 0 0,0-1 0 0 0,0 0 1 0 0,-1 0-1 0 0,1-1 0 0 0,14-6 0 0 0,14-5 89 0 0,-8 4-515 0 0,-16 6-8 0 0,0 0 1 0 0,0 1 0 0 0,19-4 0 0 0,-19 7 146 0 0,0-1-1 0 0,1 2 0 0 0,-1 0 0 0 0,0 0 1 0 0,0 1-1 0 0,0 0 0 0 0,0 1 0 0 0,16 6 1 0 0,-17-2-66 0 0,-9-5-79 0 0,0-1-1 0 0,-1 1 0 0 0,1 0 1 0 0,-1 0-1 0 0,1 0 1 0 0,-1 0-1 0 0,0 0 0 0 0,0 0 1 0 0,1 0-1 0 0,-2 0 0 0 0,1 1 1 0 0,0-1-1 0 0,0 0 0 0 0,-1 1 1 0 0,1-1-1 0 0,-1 0 1 0 0,0 1-1 0 0,0-1 0 0 0,0 0 1 0 0,0 1-1 0 0,0-1 0 0 0,0 1 1 0 0,-1-1-1 0 0,1 0 0 0 0,-2 5 1 0 0,-2 2-51 0 0,0 1 0 0 0,0-1 0 0 0,-2 0 0 0 0,1 0 1 0 0,-1-1-1 0 0,0 0 0 0 0,0 0 0 0 0,-9 8 0 0 0,-15 12 245 0 0,-67 46-1 0 0,87-64-140 0 0,10-10 11 0 0,-1 1 0 0 0,1 0 0 0 0,0-1 0 0 0,-1 1 0 0 0,1 0 0 0 0,0-1 0 0 0,-1 1 0 0 0,1 0 0 0 0,0-1 0 0 0,0 1 0 0 0,0 0 0 0 0,0-1 0 0 0,0 1 0 0 0,0 0 0 0 0,0 0 0 0 0,0-1 0 0 0,0 1 0 0 0,0 0 0 0 0,0-1 0 0 0,0 1-1 0 0,0 0 1 0 0,0-1 0 0 0,1 1 0 0 0,0 1 0 0 0,0-1 5 0 0,0 1 0 0 0,0-1 0 0 0,0 0 0 0 0,0 1 0 0 0,0-1 0 0 0,1 0 0 0 0,-1 0 0 0 0,0 0 0 0 0,1 0 0 0 0,1 1 0 0 0,4 1 22 0 0,0 0 1 0 0,0 0-1 0 0,1-1 0 0 0,8 2 1 0 0,11 1-20 0 0,0-1 1 0 0,0-1 0 0 0,36-1 0 0 0,-46-2-593 0 0,0-2 0 0 0,1 0 0 0 0,-1-1 1 0 0,0-1-1 0 0,0 0 0 0 0,22-9 0 0 0,-17 3-737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1:02.6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188 1 8752 0 0,'-2'1'673'0'0,"-26"17"-216"0"0,-44 23 7303 0 0,35-17-8015 0 0,34-21 80 0 0,-1-1-1 0 0,0 1 0 0 0,1 0 1 0 0,0-1-1 0 0,-1 1 0 0 0,1 1 0 0 0,0-1 1 0 0,1 0-1 0 0,-1 1 0 0 0,1 0 0 0 0,-1-1 1 0 0,1 1-1 0 0,0 0 0 0 0,-1 5 1 0 0,-1 6 233 0 0,4-10 54 0 0,1 0-1 0 0,0 0 1 0 0,0-1-1 0 0,0 1 1 0 0,0 0-1 0 0,1-1 1 0 0,0 1-1 0 0,0-1 1 0 0,0 1-1 0 0,1-1 1 0 0,-1 0 0 0 0,1 0-1 0 0,0 0 1 0 0,0 0-1 0 0,0-1 1 0 0,1 1-1 0 0,5 4 1 0 0,-3-3-23 0 0,0 0 0 0 0,1-1 1 0 0,0 1-1 0 0,0-1 1 0 0,0 0-1 0 0,0-1 0 0 0,1 0 1 0 0,-1 0-1 0 0,16 3 0 0 0,-6-2 96 0 0,-13-3-141 0 0,1 1 0 0 0,0-1 1 0 0,0-1-1 0 0,0 1 0 0 0,1-1 1 0 0,6 0-1 0 0,11-4 269 0 0,-1 0 0 0 0,1-2-1 0 0,27-10 1 0 0,-36 10-52 0 0,0 0 1 0 0,0-1-1 0 0,0-1 0 0 0,-1 0 0 0 0,22-18 1 0 0,-20 14-1 0 0,-11 9-120 0 0,1-1 0 0 0,-1 0 0 0 0,0 1 0 0 0,0-1 1 0 0,0-1-1 0 0,3-5 0 0 0,-6 8-104 0 0,0 0 0 0 0,0 0 0 0 0,0 0-1 0 0,-1 0 1 0 0,1 0 0 0 0,-1 0 0 0 0,1 0 0 0 0,-1 0-1 0 0,0-1 1 0 0,0 1 0 0 0,0 0 0 0 0,0 0 0 0 0,0 0 0 0 0,0-1-1 0 0,-1 1 1 0 0,1 0 0 0 0,-1 0 0 0 0,1 0 0 0 0,-1 0-1 0 0,-1-2 1 0 0,0 0-30 0 0,0 0 1 0 0,0 0-1 0 0,-1 0 0 0 0,1 1 0 0 0,-1-1 0 0 0,0 1 0 0 0,0 0 1 0 0,0 0-1 0 0,0 0 0 0 0,-1 0 0 0 0,1 0 0 0 0,-1 1 1 0 0,1-1-1 0 0,-9-3 0 0 0,-4 0-220 0 0,1 0 0 0 0,-27-7 0 0 0,27 9-341 0 0,-18-5-4785 0 0,-4 3-1804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6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0,'0'0'9924'0'0,"1"2"-9067"0"0,1 1-711 0 0,-1-1-122 0 0,0-1 0 0 0,0 1 0 0 0,0-1 0 0 0,0 1 0 0 0,-1-1 0 0 0,1 1 0 0 0,0 0 0 0 0,-1-1 0 0 0,1 1 0 0 0,-1 0 0 0 0,0-1 0 0 0,1 4 1 0 0,2 28-8 0 0,-2-24-17 0 0,1 0-1 0 0,-2-1 1 0 0,0 16 0 0 0,-1 8 0 0 0,3 35 0 0 0,1 0 0 0 0,4 35 39 0 0,1-16 129 0 0,10 148 94 0 0,-11-180-283 0 0,-2 0 0 0 0,-3 0 0 0 0,-2 1 0 0 0,-10 78-1 0 0,6-106-155 0 0,-5 28-929 0 0,-2 84 0 0 0,14-120-291 0 0,3-4-3324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29 5064 0 0,'0'0'389'0'0,"4"1"-250"0"0,21 3 1435 0 0,1 0-1 0 0,0-2 1 0 0,43-3 0 0 0,-35 1-1337 0 0,183-4-129 0 0,77-6 714 0 0,-16 3 2765 0 0,-188 3-2821 0 0,-19-2-287 0 0,10-1-264 0 0,-32 7-123 0 0,53 1-38 0 0,-26 9-54 0 0,-70-10 37 0 0,-1 1-1 0 0,0 0 1 0 0,0 0-1 0 0,0 1 1 0 0,0 0-1 0 0,0 0 1 0 0,0 0-1 0 0,0 0 1 0 0,0 1-1 0 0,-1-1 1 0 0,1 1-1 0 0,-1 0 1 0 0,0 1-1 0 0,0-1 1 0 0,0 1-1 0 0,0 0 1 0 0,-1 0-1 0 0,6 8 1 0 0,-6-8 71 0 0,-1 1 0 0 0,0-1 0 0 0,0 0 1 0 0,0 1-1 0 0,-1-1 0 0 0,1 1 0 0 0,-1-1 0 0 0,1 10 1 0 0,-1-8-65 0 0,5 13-44 0 0,-4-16 0 0 0,-1 0 0 0 0,0 1 0 0 0,0-1 0 0 0,0 1 0 0 0,-1-1 0 0 0,1 6 0 0 0,-3 18 45 0 0,1-19 0 0 0,0-1-1 0 0,1 1 1 0 0,0-1-1 0 0,0 1 1 0 0,2 12-1 0 0,2-8-30 0 0,-3-9-14 0 0,0 1 1 0 0,0-1-1 0 0,0 0 0 0 0,0 1 0 0 0,-1-1 1 0 0,0 0-1 0 0,1 1 0 0 0,-2 5 0 0 0,-1 3 0 0 0,2-7-2 0 0,-1-1 0 0 0,0 0 0 0 0,1 1 0 0 0,0-1 0 0 0,0 1 0 0 0,1 6 0 0 0,4 10-44 0 0,3 14 5 0 0,-5-10 1 0 0,0 0 0 0 0,8 27 0 0 0,8 30-2 0 0,7 26 85 0 0,-21-93-17 0 0,0-2 6 0 0,-1 1 0 0 0,5 26 0 0 0,-7-27-29 0 0,1 1 0 0 0,-1-1 0 0 0,2 0 0 0 0,0 0 0 0 0,1 0 0 0 0,9 20 0 0 0,-8-20 10 0 0,-1 1 1 0 0,-1 0-1 0 0,4 23 1 0 0,-5-17-15 0 0,9 24 1 0 0,-4-23 10 0 0,-2-6-52 0 0,-1 0 1 0 0,0 1-1 0 0,-1-1 0 0 0,3 24 1 0 0,-7-36 34 0 0,0-1 0 0 0,1 1 0 0 0,-1 0 0 0 0,1 0 0 0 0,0-1 0 0 0,0 1 0 0 0,0-1 0 0 0,0 1 0 0 0,1-1 0 0 0,2 5 1 0 0,-2-5 4 0 0,-1 1 0 0 0,1-1 0 0 0,-1 1 1 0 0,0-1-1 0 0,0 1 0 0 0,0 0 1 0 0,0 0-1 0 0,0 0 0 0 0,0 4 0 0 0,0 39-58 0 0,-1-45 68 0 0,-1 1 0 0 0,1-1 0 0 0,0 0-1 0 0,-1 1 1 0 0,1-1 0 0 0,-1 0-1 0 0,0 1 1 0 0,1-1 0 0 0,-1 0 0 0 0,0 0-1 0 0,0 0 1 0 0,0 0 0 0 0,0 0-1 0 0,0 0 1 0 0,0 0 0 0 0,0 0 0 0 0,0 0-1 0 0,0 0 1 0 0,0 0 0 0 0,0-1-1 0 0,-1 1 1 0 0,1 0 0 0 0,0-1 0 0 0,-2 1-1 0 0,-1 1 11 0 0,-1-1 0 0 0,1 1 0 0 0,0-1-1 0 0,0 0 1 0 0,-1 0 0 0 0,-7 0 0 0 0,11-1-15 0 0,-14 0 36 0 0,0-1 0 0 0,-29-4 0 0 0,-63-8 218 0 0,-128-19 783 0 0,217 30-967 0 0,-549-17 172 0 0,486 19-175 0 0,-175 7-166 0 0,102-1-151 0 0,-90-6-1137 0 0,211-2-316 0 0,0-2-1 0 0,-38-10 0 0 0,30 1-200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18255 0 0,'-10'2'1082'0'0,"14"4"754"0"0,-2-4-1844 0 0,-1 0 0 0 0,1-1 0 0 0,-1 1 0 0 0,1 0 0 0 0,-1-1 0 0 0,2 5 0 0 0,-1-2-35 0 0,-1-1 1 0 0,0 1 0 0 0,0-1-1 0 0,-1 1 1 0 0,1 4 0 0 0,4 15-107 0 0,-4-15 122 0 0,0-1 1 0 0,0 0-1 0 0,0 1 0 0 0,-1-1 1 0 0,0 1-1 0 0,-1-1 0 0 0,-2 13 1 0 0,0 24 20 0 0,5 28 10 0 0,-2 56-248 0 0,0-44-3770 0 0,0-82 2475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16208 0 0,'0'0'365'0'0,"2"0"56"0"0,1-2-338 0 0,0 0 1 0 0,0 0-1 0 0,0 0 1 0 0,-1 0-1 0 0,1-1 0 0 0,0 1 1 0 0,-1-1-1 0 0,1 1 0 0 0,-1-1 1 0 0,0 0-1 0 0,2-3 0 0 0,16-19-86 0 0,10 3-118 0 0,-23 17-21 0 0,0 0 1 0 0,11-10-1 0 0,-9 7-32 0 0,0 0 1 0 0,0 1-1 0 0,0 1 1 0 0,1-1-1 0 0,18-7 1 0 0,-13 6-23 0 0,-11 6 225 0 0,1 0 0 0 0,-1 0 1 0 0,1 1-1 0 0,-1 0 1 0 0,1 0-1 0 0,-1 0 1 0 0,1 0-1 0 0,0 1 1 0 0,-1 0-1 0 0,1 0 1 0 0,0 0-1 0 0,-1 1 0 0 0,1-1 1 0 0,-1 1-1 0 0,6 1 1 0 0,-2 1 114 0 0,-1-1 1 0 0,0 1 0 0 0,0 0-1 0 0,0 0 1 0 0,0 1 0 0 0,-1 0-1 0 0,1 0 1 0 0,9 10 0 0 0,3 0-135 0 0,8 6-9 0 0,-26-19-1 0 0,0 0 0 0 0,0 0 0 0 0,0 0 0 0 0,0 0 0 0 0,0 0 0 0 0,0 0 0 0 0,0 1-1 0 0,0-1 1 0 0,-1 0 0 0 0,1 1 0 0 0,0-1 0 0 0,-1 1 0 0 0,0-1 0 0 0,1 0 0 0 0,-1 1 0 0 0,1 2 0 0 0,0 29-22 0 0,-1-32 6 0 0,0 1 1 0 0,0-1 0 0 0,0 1 0 0 0,0-1-1 0 0,0 1 1 0 0,0-1 0 0 0,0 1-1 0 0,0-1 1 0 0,0 1 0 0 0,-1-1 0 0 0,1 1-1 0 0,-1-1 1 0 0,1 1 0 0 0,-1-1-1 0 0,0 1 1 0 0,0 0 0 0 0,-18 18-198 0 0,1-3 47 0 0,10-7 223 0 0,0-1 0 0 0,-1 0-1 0 0,0-1 1 0 0,0 0 0 0 0,-1 0 0 0 0,-13 8-1 0 0,-24 17 208 0 0,30-20-185 0 0,0-1-1 0 0,-20 10 0 0 0,12-6-147 0 0,20-12 5 0 0,-1 0 1 0 0,0-1 0 0 0,-9 5-1 0 0,6-5-152 0 0,6-2-11 0 0,-1 1 0 0 0,1-1 0 0 0,-1 1 0 0 0,1-1 0 0 0,0 1 0 0 0,0 0 0 0 0,0 0 0 0 0,0 1 0 0 0,0-1 0 0 0,-4 4 0 0 0,1-1-795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16559 0 0,'-22'16'736'0'0,"18"-8"144"0"0,-8 2-704 0 0,8 4-176 0 0,4 6 0 0 0,-12-6 0 0 0,8 6 176 0 0,-2 4 0 0 0,12 0 0 0 0,-12-5 0 0 0,0 5-1176 0 0,0-6-240 0 0,6 2-39 0 0,0 4-17 0 0,0-6 296 0 0,0 2 56 0 0,-4-6 16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14312 0 0,'0'0'3217'0'0,"2"1"-2715"0"0,-1 0-497 0 0,1 1 0 0 0,-1-1 0 0 0,0 0 0 0 0,0 1 0 0 0,0-1 0 0 0,0 1 0 0 0,0 0 0 0 0,-1-1 0 0 0,1 1 0 0 0,0 0 0 0 0,-1-1 0 0 0,1 1 0 0 0,-1 0 0 0 0,0 0-1 0 0,1 0 1 0 0,-1-1 0 0 0,0 1 0 0 0,0 0 0 0 0,0 2 0 0 0,0-1-24 0 0,0 0 0 0 0,0 0 0 0 0,0 0 0 0 0,1 0 0 0 0,1 6-1 0 0,2-2-48 0 0,-4-7 61 0 0,1 1 0 0 0,-1-1 0 0 0,0 1 0 0 0,1-1 0 0 0,-1 1 0 0 0,0-1 0 0 0,0 1 0 0 0,1-1 0 0 0,-1 1 0 0 0,0-1 0 0 0,0 1 0 0 0,0 0 0 0 0,0-1 0 0 0,0 1 0 0 0,0-1 0 0 0,0 1 0 0 0,0-1 0 0 0,0 1 0 0 0,0 0 0 0 0,0-1 0 0 0,0 1 0 0 0,0-1 0 0 0,0 1 0 0 0,-1-1 0 0 0,1 1 0 0 0,0-1 0 0 0,0 1 0 0 0,-1-1 0 0 0,1 1 0 0 0,0-1 0 0 0,-1 1 0 0 0,1-1 0 0 0,0 1 0 0 0,-1 0 0 0 0,-7 8-96 0 0,6-7 86 0 0,0 0-1 0 0,0 1 0 0 0,0-1 1 0 0,0 1-1 0 0,0-1 0 0 0,0 1 0 0 0,1 0 1 0 0,0 0-1 0 0,-1 0 0 0 0,1 0 1 0 0,0 0-1 0 0,1 0 0 0 0,-2 5 0 0 0,1 0 17 0 0,-1 0 0 0 0,0 0-1 0 0,-4 9 1 0 0,4-12 40 0 0,0 1 0 0 0,0 0 0 0 0,1 0 0 0 0,0-1 0 0 0,0 1 0 0 0,0 0 0 0 0,0 0 1 0 0,1 0-1 0 0,0 7 0 0 0,2-5 58 0 0,-1-6-70 0 0,0-1 0 0 0,-1 1-1 0 0,0 0 1 0 0,1 0-1 0 0,-1-1 1 0 0,0 1-1 0 0,0 0 1 0 0,0 0-1 0 0,0 0 1 0 0,0-1-1 0 0,0 1 1 0 0,-2 3-1 0 0,2-3-2 0 0,-1 0-1 0 0,0 0 0 0 0,0 0 0 0 0,1 0 1 0 0,-1 0-1 0 0,1 0 0 0 0,0 0 0 0 0,0 0 1 0 0,0 0-1 0 0,-1 0 0 0 0,2 0 0 0 0,-1 0 0 0 0,0 0 1 0 0,0 0-1 0 0,1 0 0 0 0,-1 0 0 0 0,1 0 1 0 0,0 0-1 0 0,-1-1 0 0 0,1 1 0 0 0,0 0 0 0 0,0 0 1 0 0,0 0-1 0 0,0-1 0 0 0,2 3 0 0 0,2 3 55 0 0,-3-4-39 0 0,1 0-1 0 0,-1 0 1 0 0,1 0-1 0 0,-1 0 1 0 0,1 0-1 0 0,0 0 1 0 0,0-1-1 0 0,1 1 1 0 0,5 3-1 0 0,7 1 15 0 0,1-1 1 0 0,-1 0-1 0 0,1-1 0 0 0,0-1 1 0 0,0 0-1 0 0,1-2 0 0 0,29 2 1 0 0,-28-4-193 0 0,-18 0 126 0 0,0 0 0 0 0,-1 0 0 0 0,1 0 0 0 0,-1 0 0 0 0,1-1 1 0 0,0 1-1 0 0,-1 0 0 0 0,1 0 0 0 0,-1 0 0 0 0,1-1 0 0 0,-1 1 0 0 0,1 0 0 0 0,0-1 0 0 0,-1 1 0 0 0,1 0 0 0 0,-1-1 0 0 0,0 1 0 0 0,1-1 1 0 0,-1 1-1 0 0,1-1 0 0 0,3-3-83 0 0,37-22-1237 0 0,-15 4-3920 0 0,-13 8-176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14688 0 0,'-9'16'790'0'0,"-12"29"1"0"0,4-9-651 0 0,12-27 130 0 0,0-2 172 0 0,1 1 0 0 0,1 0 0 0 0,-1 1 0 0 0,-3 13 0 0 0,-8 26 697 0 0,11-37-1109 0 0,1 0 1 0 0,-1 0 0 0 0,-1 18 0 0 0,3-7 23 0 0,1-9-46 0 0,-1 0 1 0 0,-5 26 0 0 0,3-28-9 0 0,2-4 0 0 0,0 0 0 0 0,0 0 0 0 0,1 0 0 0 0,-1 0 0 0 0,1 8 0 0 0,1-2 2 0 0,0 0 0 0 0,-1 1 0 0 0,-1-1-1 0 0,0 0 1 0 0,-6 21 0 0 0,3-18-238 0 0,1 0 0 0 0,1 1 0 0 0,-2 26 0 0 0,0-14-335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6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0,'0'0'9924'0'0,"1"2"-9067"0"0,1 1-711 0 0,-1-1-122 0 0,0-1 0 0 0,0 1 0 0 0,0-1 0 0 0,0 1 0 0 0,-1-1 0 0 0,1 1 0 0 0,0 0 0 0 0,-1-1 0 0 0,1 1 0 0 0,-1 0 0 0 0,0-1 0 0 0,1 4 1 0 0,2 28-8 0 0,-2-24-17 0 0,1 0-1 0 0,-2-1 1 0 0,0 16 0 0 0,-1 8 0 0 0,3 35 0 0 0,1 0 0 0 0,4 35 39 0 0,1-16 129 0 0,10 148 94 0 0,-11-180-283 0 0,-2 0 0 0 0,-3 0 0 0 0,-2 1 0 0 0,-10 78-1 0 0,6-106-155 0 0,-5 28-929 0 0,-2 84 0 0 0,14-120-291 0 0,3-4-3324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29 5064 0 0,'0'0'389'0'0,"4"1"-250"0"0,21 3 1435 0 0,1 0-1 0 0,0-2 1 0 0,43-3 0 0 0,-35 1-1337 0 0,183-4-129 0 0,77-6 714 0 0,-16 3 2765 0 0,-188 3-2821 0 0,-19-2-287 0 0,10-1-264 0 0,-32 7-123 0 0,53 1-38 0 0,-26 9-54 0 0,-70-10 37 0 0,-1 1-1 0 0,0 0 1 0 0,0 0-1 0 0,0 1 1 0 0,0 0-1 0 0,0 0 1 0 0,0 0-1 0 0,0 0 1 0 0,0 1-1 0 0,-1-1 1 0 0,1 1-1 0 0,-1 0 1 0 0,0 1-1 0 0,0-1 1 0 0,0 1-1 0 0,0 0 1 0 0,-1 0-1 0 0,6 8 1 0 0,-6-8 71 0 0,-1 1 0 0 0,0-1 0 0 0,0 0 1 0 0,0 1-1 0 0,-1-1 0 0 0,1 1 0 0 0,-1-1 0 0 0,1 10 1 0 0,-1-8-65 0 0,5 13-44 0 0,-4-16 0 0 0,-1 0 0 0 0,0 1 0 0 0,0-1 0 0 0,0 1 0 0 0,-1-1 0 0 0,1 6 0 0 0,-3 18 45 0 0,1-19 0 0 0,0-1-1 0 0,1 1 1 0 0,0-1-1 0 0,0 1 1 0 0,2 12-1 0 0,2-8-30 0 0,-3-9-14 0 0,0 1 1 0 0,0-1-1 0 0,0 0 0 0 0,0 1 0 0 0,-1-1 1 0 0,0 0-1 0 0,1 1 0 0 0,-2 5 0 0 0,-1 3 0 0 0,2-7-2 0 0,-1-1 0 0 0,0 0 0 0 0,1 1 0 0 0,0-1 0 0 0,0 1 0 0 0,1 6 0 0 0,4 10-44 0 0,3 14 5 0 0,-5-10 1 0 0,0 0 0 0 0,8 27 0 0 0,8 30-2 0 0,7 26 85 0 0,-21-93-17 0 0,0-2 6 0 0,-1 1 0 0 0,5 26 0 0 0,-7-27-29 0 0,1 1 0 0 0,-1-1 0 0 0,2 0 0 0 0,0 0 0 0 0,1 0 0 0 0,9 20 0 0 0,-8-20 10 0 0,-1 1 1 0 0,-1 0-1 0 0,4 23 1 0 0,-5-17-15 0 0,9 24 1 0 0,-4-23 10 0 0,-2-6-52 0 0,-1 0 1 0 0,0 1-1 0 0,-1-1 0 0 0,3 24 1 0 0,-7-36 34 0 0,0-1 0 0 0,1 1 0 0 0,-1 0 0 0 0,1 0 0 0 0,0-1 0 0 0,0 1 0 0 0,0-1 0 0 0,0 1 0 0 0,1-1 0 0 0,2 5 1 0 0,-2-5 4 0 0,-1 1 0 0 0,1-1 0 0 0,-1 1 1 0 0,0-1-1 0 0,0 1 0 0 0,0 0 1 0 0,0 0-1 0 0,0 0 0 0 0,0 4 0 0 0,0 39-58 0 0,-1-45 68 0 0,-1 1 0 0 0,1-1 0 0 0,0 0-1 0 0,-1 1 1 0 0,1-1 0 0 0,-1 0-1 0 0,0 1 1 0 0,1-1 0 0 0,-1 0 0 0 0,0 0-1 0 0,0 0 1 0 0,0 0 0 0 0,0 0-1 0 0,0 0 1 0 0,0 0 0 0 0,0 0 0 0 0,0 0-1 0 0,0 0 1 0 0,0 0 0 0 0,0-1-1 0 0,-1 1 1 0 0,1 0 0 0 0,0-1 0 0 0,-2 1-1 0 0,-1 1 11 0 0,-1-1 0 0 0,1 1 0 0 0,0-1-1 0 0,0 0 1 0 0,-1 0 0 0 0,-7 0 0 0 0,11-1-15 0 0,-14 0 36 0 0,0-1 0 0 0,-29-4 0 0 0,-63-8 218 0 0,-128-19 783 0 0,217 30-967 0 0,-549-17 172 0 0,486 19-175 0 0,-175 7-166 0 0,102-1-151 0 0,-90-6-1137 0 0,211-2-316 0 0,0-2-1 0 0,-38-10 0 0 0,30 1-200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18255 0 0,'-10'2'1082'0'0,"14"4"754"0"0,-2-4-1844 0 0,-1 0 0 0 0,1-1 0 0 0,-1 1 0 0 0,1 0 0 0 0,-1-1 0 0 0,2 5 0 0 0,-1-2-35 0 0,-1-1 1 0 0,0 1 0 0 0,0-1-1 0 0,-1 1 1 0 0,1 4 0 0 0,4 15-107 0 0,-4-15 122 0 0,0-1 1 0 0,0 0-1 0 0,0 1 0 0 0,-1-1 1 0 0,0 1-1 0 0,-1-1 0 0 0,-2 13 1 0 0,0 24 20 0 0,5 28 10 0 0,-2 56-248 0 0,0-44-3770 0 0,0-82 2475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16208 0 0,'0'0'365'0'0,"2"0"56"0"0,1-2-338 0 0,0 0 1 0 0,0 0-1 0 0,0 0 1 0 0,-1 0-1 0 0,1-1 0 0 0,0 1 1 0 0,-1-1-1 0 0,1 1 0 0 0,-1-1 1 0 0,0 0-1 0 0,2-3 0 0 0,16-19-86 0 0,10 3-118 0 0,-23 17-21 0 0,0 0 1 0 0,11-10-1 0 0,-9 7-32 0 0,0 0 1 0 0,0 1-1 0 0,0 1 1 0 0,1-1-1 0 0,18-7 1 0 0,-13 6-23 0 0,-11 6 225 0 0,1 0 0 0 0,-1 0 1 0 0,1 1-1 0 0,-1 0 1 0 0,1 0-1 0 0,-1 0 1 0 0,1 0-1 0 0,0 1 1 0 0,-1 0-1 0 0,1 0 1 0 0,0 0-1 0 0,-1 1 0 0 0,1-1 1 0 0,-1 1-1 0 0,6 1 1 0 0,-2 1 114 0 0,-1-1 1 0 0,0 1 0 0 0,0 0-1 0 0,0 0 1 0 0,0 1 0 0 0,-1 0-1 0 0,1 0 1 0 0,9 10 0 0 0,3 0-135 0 0,8 6-9 0 0,-26-19-1 0 0,0 0 0 0 0,0 0 0 0 0,0 0 0 0 0,0 0 0 0 0,0 0 0 0 0,0 0 0 0 0,0 1-1 0 0,0-1 1 0 0,-1 0 0 0 0,1 1 0 0 0,0-1 0 0 0,-1 1 0 0 0,0-1 0 0 0,1 0 0 0 0,-1 1 0 0 0,1 2 0 0 0,0 29-22 0 0,-1-32 6 0 0,0 1 1 0 0,0-1 0 0 0,0 1 0 0 0,0-1-1 0 0,0 1 1 0 0,0-1 0 0 0,0 1-1 0 0,0-1 1 0 0,0 1 0 0 0,-1-1 0 0 0,1 1-1 0 0,-1-1 1 0 0,1 1 0 0 0,-1-1-1 0 0,0 1 1 0 0,0 0 0 0 0,-18 18-198 0 0,1-3 47 0 0,10-7 223 0 0,0-1 0 0 0,-1 0-1 0 0,0-1 1 0 0,0 0 0 0 0,-1 0 0 0 0,-13 8-1 0 0,-24 17 208 0 0,30-20-185 0 0,0-1-1 0 0,-20 10 0 0 0,12-6-147 0 0,20-12 5 0 0,-1 0 1 0 0,0-1 0 0 0,-9 5-1 0 0,6-5-152 0 0,6-2-11 0 0,-1 1 0 0 0,1-1 0 0 0,-1 1 0 0 0,1-1 0 0 0,0 1 0 0 0,0 0 0 0 0,0 0 0 0 0,0 1 0 0 0,0-1 0 0 0,-4 4 0 0 0,1-1-795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16559 0 0,'-22'16'736'0'0,"18"-8"144"0"0,-8 2-704 0 0,8 4-176 0 0,4 6 0 0 0,-12-6 0 0 0,8 6 176 0 0,-2 4 0 0 0,12 0 0 0 0,-12-5 0 0 0,0 5-1176 0 0,0-6-240 0 0,6 2-39 0 0,0 4-17 0 0,0-6 296 0 0,0 2 56 0 0,-4-6 16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14312 0 0,'0'0'3217'0'0,"2"1"-2715"0"0,-1 0-497 0 0,1 1 0 0 0,-1-1 0 0 0,0 0 0 0 0,0 1 0 0 0,0-1 0 0 0,0 1 0 0 0,0 0 0 0 0,-1-1 0 0 0,1 1 0 0 0,0 0 0 0 0,-1-1 0 0 0,1 1 0 0 0,-1 0 0 0 0,0 0-1 0 0,1 0 1 0 0,-1-1 0 0 0,0 1 0 0 0,0 0 0 0 0,0 2 0 0 0,0-1-24 0 0,0 0 0 0 0,0 0 0 0 0,0 0 0 0 0,1 0 0 0 0,1 6-1 0 0,2-2-48 0 0,-4-7 61 0 0,1 1 0 0 0,-1-1 0 0 0,0 1 0 0 0,1-1 0 0 0,-1 1 0 0 0,0-1 0 0 0,0 1 0 0 0,1-1 0 0 0,-1 1 0 0 0,0-1 0 0 0,0 1 0 0 0,0 0 0 0 0,0-1 0 0 0,0 1 0 0 0,0-1 0 0 0,0 1 0 0 0,0-1 0 0 0,0 1 0 0 0,0 0 0 0 0,0-1 0 0 0,0 1 0 0 0,0-1 0 0 0,0 1 0 0 0,-1-1 0 0 0,1 1 0 0 0,0-1 0 0 0,0 1 0 0 0,-1-1 0 0 0,1 1 0 0 0,0-1 0 0 0,-1 1 0 0 0,1-1 0 0 0,0 1 0 0 0,-1 0 0 0 0,-7 8-96 0 0,6-7 86 0 0,0 0-1 0 0,0 1 0 0 0,0-1 1 0 0,0 1-1 0 0,0-1 0 0 0,0 1 0 0 0,1 0 1 0 0,0 0-1 0 0,-1 0 0 0 0,1 0 1 0 0,0 0-1 0 0,1 0 0 0 0,-2 5 0 0 0,1 0 17 0 0,-1 0 0 0 0,0 0-1 0 0,-4 9 1 0 0,4-12 40 0 0,0 1 0 0 0,0 0 0 0 0,1 0 0 0 0,0-1 0 0 0,0 1 0 0 0,0 0 0 0 0,0 0 1 0 0,1 0-1 0 0,0 7 0 0 0,2-5 58 0 0,-1-6-70 0 0,0-1 0 0 0,-1 1-1 0 0,0 0 1 0 0,1 0-1 0 0,-1-1 1 0 0,0 1-1 0 0,0 0 1 0 0,0 0-1 0 0,0 0 1 0 0,0-1-1 0 0,0 1 1 0 0,-2 3-1 0 0,2-3-2 0 0,-1 0-1 0 0,0 0 0 0 0,0 0 0 0 0,1 0 1 0 0,-1 0-1 0 0,1 0 0 0 0,0 0 0 0 0,0 0 1 0 0,0 0-1 0 0,-1 0 0 0 0,2 0 0 0 0,-1 0 0 0 0,0 0 1 0 0,0 0-1 0 0,1 0 0 0 0,-1 0 0 0 0,1 0 1 0 0,0 0-1 0 0,-1-1 0 0 0,1 1 0 0 0,0 0 0 0 0,0 0 1 0 0,0 0-1 0 0,0-1 0 0 0,2 3 0 0 0,2 3 55 0 0,-3-4-39 0 0,1 0-1 0 0,-1 0 1 0 0,1 0-1 0 0,-1 0 1 0 0,1 0-1 0 0,0 0 1 0 0,0-1-1 0 0,1 1 1 0 0,5 3-1 0 0,7 1 15 0 0,1-1 1 0 0,-1 0-1 0 0,1-1 0 0 0,0-1 1 0 0,0 0-1 0 0,1-2 0 0 0,29 2 1 0 0,-28-4-193 0 0,-18 0 126 0 0,0 0 0 0 0,-1 0 0 0 0,1 0 0 0 0,-1 0 0 0 0,1-1 1 0 0,0 1-1 0 0,-1 0 0 0 0,1 0 0 0 0,-1 0 0 0 0,1-1 0 0 0,-1 1 0 0 0,1 0 0 0 0,0-1 0 0 0,-1 1 0 0 0,1 0 0 0 0,-1-1 0 0 0,0 1 0 0 0,1-1 1 0 0,-1 1-1 0 0,1-1 0 0 0,3-3-83 0 0,37-22-1237 0 0,-15 4-3920 0 0,-13 8-176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14688 0 0,'-9'16'790'0'0,"-12"29"1"0"0,4-9-651 0 0,12-27 130 0 0,0-2 172 0 0,1 1 0 0 0,1 0 0 0 0,-1 1 0 0 0,-3 13 0 0 0,-8 26 697 0 0,11-37-1109 0 0,1 0 1 0 0,-1 0 0 0 0,-1 18 0 0 0,3-7 23 0 0,1-9-46 0 0,-1 0 1 0 0,-5 26 0 0 0,3-28-9 0 0,2-4 0 0 0,0 0 0 0 0,0 0 0 0 0,1 0 0 0 0,-1 0 0 0 0,1 8 0 0 0,1-2 2 0 0,0 0 0 0 0,-1 1 0 0 0,-1-1-1 0 0,0 0 1 0 0,-6 21 0 0 0,3-18-238 0 0,1 0 0 0 0,1 1 0 0 0,-2 26 0 0 0,0-14-335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14368 0 0,'0'0'330'0'0,"0"8"902"0"0,0-6-1230 0 0,0 1-1 0 0,1-1 1 0 0,-1 0-1 0 0,1 0 0 0 0,0 0 1 0 0,0 0-1 0 0,0 0 1 0 0,0 0-1 0 0,2 3 1 0 0,-1-2-3 0 0,0 0 1 0 0,-1 0 0 0 0,1 1 0 0 0,-1-1 0 0 0,0 0 0 0 0,2 5 0 0 0,2 55 0 0 0,-2-48 0 0 0,-1-10 6 0 0,-1 0 0 0 0,0 1-1 0 0,0-1 1 0 0,-1 1 0 0 0,1 9-1 0 0,-5 6 97 0 0,3-16-58 0 0,0 0-1 0 0,0 0 1 0 0,0 0-1 0 0,1 1 1 0 0,0-1-1 0 0,1 10 1 0 0,4 11 119 0 0,-2-11 16 0 0,2 25 0 0 0,-2 15 861 0 0,17 83 0 0 0,5 59 0 0 0,-13-91-851 0 0,-10-80-188 0 0,-3 46 0 0 0,0-44-9 0 0,3 37 0 0 0,2-36-25 0 0,-1-8-34 0 0,-1 0-1 0 0,-2 22 1 0 0,-10 95-841 0 0,10-129 735 0 0,0 0 0 0 0,1 0 0 0 0,1 9 0 0 0,-1-10-934 0 0,0-1-1 0 0,-1 0 0 0 0,0 1 0 0 0,-1 10 1 0 0,-4 2-4425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3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112 259 6912 0 0,'0'0'5628'0'0,"3"0"-5063"0"0,49-5 89 0 0,-33 3-818 0 0,22-1-1 0 0,132-2 729 0 0,-80 1 228 0 0,83-12 437 0 0,-89 6-846 0 0,141-25 493 0 0,-23 3-239 0 0,372-53-602 0 0,-449 65-40 0 0,121-9 457 0 0,-196 24-207 0 0,13 0 35 0 0,-26 4-112 0 0,-25 0-23 0 0,-1 0-1 0 0,0 1 0 0 0,1 1 0 0 0,-1 0 0 0 0,26 6 0 0 0,-26-3-114 0 0,-10-3-25 0 0,0 0 1 0 0,0 0 0 0 0,0 0-1 0 0,-1 0 1 0 0,1 1-1 0 0,0 0 1 0 0,0 0 0 0 0,-1 0-1 0 0,1 0 1 0 0,-1 0 0 0 0,0 1-1 0 0,0-1 1 0 0,0 1 0 0 0,0 0-1 0 0,0 0 1 0 0,2 4 0 0 0,-1-1 39 0 0,-1 1 1 0 0,0 0-1 0 0,0 0 1 0 0,-1 0 0 0 0,1 1-1 0 0,-2-1 1 0 0,2 11-1 0 0,4 11 83 0 0,-5-16-93 0 0,0 0-1 0 0,1 17 1 0 0,-1-8-13 0 0,-2-11-1 0 0,1 1-1 0 0,-2 0 0 0 0,-1 11 0 0 0,-1 20-21 0 0,-13 177 65 0 0,8-83-64 0 0,7-75 0 0 0,1 164 0 0 0,3-85 0 0 0,-4-96 22 0 0,-2 0-1 0 0,-13 68 0 0 0,12-98-37 0 0,-1-1 1 0 0,0 1-1 0 0,-1-1 0 0 0,-9 16 0 0 0,1-3 23 0 0,11-22 27 0 0,-1 1 0 0 0,0 0-1 0 0,0-1 1 0 0,0 0-1 0 0,-1 0 1 0 0,0 0-1 0 0,0 0 1 0 0,0-1 0 0 0,0 0-1 0 0,-1 0 1 0 0,1 0-1 0 0,-1-1 1 0 0,0 1 0 0 0,-1-2-1 0 0,1 1 1 0 0,0-1-1 0 0,-1 0 1 0 0,1 0 0 0 0,-1 0-1 0 0,-7 0 1 0 0,-1-1 143 0 0,-32 3 143 0 0,-90-4 0 0 0,6-9-169 0 0,-58-6 171 0 0,-225-22 540 0 0,-93 37-973 0 0,419 4 79 0 0,-64 6 37 0 0,49-1 108 0 0,-52 5 182 0 0,-87 10-783 0 0,234-23 159 0 0,0 0-1 0 0,0-1 1 0 0,0 0 0 0 0,0 0-1 0 0,0-1 1 0 0,-1 0 0 0 0,-12-5-1 0 0,18 5 68 0 0,0 0 0 0 0,0 0 0 0 0,0 0 0 0 0,0-1 0 0 0,0 1 0 0 0,1-1 0 0 0,-1 0-1 0 0,1 0 1 0 0,-1 0 0 0 0,1 0 0 0 0,0 0 0 0 0,0-1 0 0 0,0 1 0 0 0,0-1 0 0 0,0 1 0 0 0,0-1 0 0 0,1 0 0 0 0,-1 1-1 0 0,1-1 1 0 0,0 0 0 0 0,-2-5 0 0 0,1-23-1562 0 0,2 29 1698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21743 0 0,'0'0'2176'0'0,"1"3"-1989"0"0,4 16-183 0 0,-1 0 0 0 0,0 1 1 0 0,-1 0-1 0 0,0 31 0 0 0,-7 159-768 0 0,1-166 1038 0 0,2-30-135 0 0,0 1-1 0 0,1 17 1 0 0,2-9-138 0 0,-1 1 1 0 0,-4 43 0 0 0,2-13-847 0 0,1-34-5063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09.2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1 111 1376 0 0,'0'0'14733'0'0,"2"1"-14327"0"0,9 2-251 0 0,-1 0-1 0 0,1-1 1 0 0,-1-1-1 0 0,19 1 0 0 0,19 1 332 0 0,9 3 296 0 0,-30-4-224 0 0,27 5 0 0 0,-17 0-45 0 0,-5-1 33 0 0,57 19-1 0 0,-3 2-255 0 0,-15-6-205 0 0,-24-7 142 0 0,70 10-1 0 0,-87-18-242 0 0,25 1 130 0 0,1-2 0 0 0,68-3-1 0 0,19 1 88 0 0,-1-1-95 0 0,-80-3-82 0 0,117-3-12 0 0,-5-6 48 0 0,-25-1-60 0 0,-61 3 0 0 0,-18 4 0 0 0,69-6 0 0 0,23-4 0 0 0,-27-6 27 0 0,33-3 10 0 0,55-11-37 0 0,-168 26 18 0 0,25-3 67 0 0,169-9 804 0 0,-67-4-817 0 0,-36 9-90 0 0,144-17 769 0 0,-229 27-422 0 0,75 0 744 0 0,-78 4-722 0 0,63-8 1 0 0,22-9-372 0 0,-133 17-215 0 0,-1 0 1 0 0,16 1 0 0 0,-10 1-1206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0 260 1840 0 0,'0'0'83'0'0,"1"-1"529"0"0,11-22 6528 0 0,7-11 1142 0 0,-1 15-8140 0 0,-14 16-91 0 0,136-100-162 0 0,-122 92 194 0 0,1 0 0 0 0,-1 2-1 0 0,1 0 1 0 0,1 1 0 0 0,0 1-1 0 0,0 0 1 0 0,0 2 0 0 0,26-4-1 0 0,-38 9-26 0 0,-1-1 0 0 0,0 1 0 0 0,1 0 0 0 0,-1 1 0 0 0,0 0 0 0 0,14 3 0 0 0,-19-4-62 0 0,0 1 0 0 0,0 0 1 0 0,0-1-1 0 0,-1 1 0 0 0,1 0 0 0 0,0 0 0 0 0,0 0 0 0 0,-1 0 0 0 0,1 0 1 0 0,-1 0-1 0 0,1 0 0 0 0,-1 1 0 0 0,1-1 0 0 0,-1 0 0 0 0,0 1 0 0 0,1-1 1 0 0,-1 1-1 0 0,0 0 0 0 0,0-1 0 0 0,0 1 0 0 0,-1 0 0 0 0,1 0 0 0 0,0-1 1 0 0,-1 1-1 0 0,1 0 0 0 0,-1 0 0 0 0,1 0 0 0 0,-1 0 0 0 0,0 2 0 0 0,0 3-20 0 0,-1 0-1 0 0,0 0 1 0 0,-1 0-1 0 0,1 0 1 0 0,-1 0-1 0 0,-1 0 1 0 0,1-1-1 0 0,-1 1 1 0 0,0-1-1 0 0,-6 9 1 0 0,-1-1 66 0 0,0 0 1 0 0,-1 0 0 0 0,-15 14-1 0 0,-128 105 137 0 0,39-36-597 0 0,106-90 246 0 0,-16 18-498 0 0,9-8-3913 0 0,6-2-1091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18287 0 0,'0'0'1386'0'0,"3"1"-944"0"0,21 7-424 0 0,1-1 0 0 0,1-1 0 0 0,-1-1 0 0 0,34 1 0 0 0,8 2-1241 0 0,-59-6 1007 0 0,0-1-1 0 0,0 2 0 0 0,-1-1 0 0 0,1 1 1 0 0,14 8-1 0 0,-21-10 22 0 0,1-1 194 0 0,-1 0 0 0 0,0 0-1 0 0,1 1 1 0 0,-1-1 0 0 0,0 0-1 0 0,1 1 1 0 0,-1-1 0 0 0,0 1-1 0 0,0-1 1 0 0,0 1 0 0 0,1 0-1 0 0,-1 0 1 0 0,0-1 0 0 0,0 1-1 0 0,0 0 1 0 0,0 0 0 0 0,0 0-1 0 0,1 2 1 0 0,0 0 68 0 0,0 0 0 0 0,0 0 1 0 0,-1-1-1 0 0,1 1 0 0 0,-1 1 0 0 0,0-1 0 0 0,1 4 0 0 0,-1-5-46 0 0,-1-1 0 0 0,0 1-1 0 0,0-1 1 0 0,0 1 0 0 0,0 0-1 0 0,0-1 1 0 0,0 1 0 0 0,0 0-1 0 0,0-1 1 0 0,-1 1 0 0 0,1-1-1 0 0,0 1 1 0 0,-1-1 0 0 0,0 1-1 0 0,-1 2 1 0 0,-15 18 0 0 0,3-3-31 0 0,9-12-37 0 0,0 0 0 0 0,-1 0 0 0 0,1 0 0 0 0,-1-1 0 0 0,-10 9 0 0 0,-12 12-13 0 0,23-19 75 0 0,3-6 54 0 0,2-2-65 0 0,0 1 0 0 0,-1-1 0 0 0,1 0 0 0 0,0 1 0 0 0,0-1 0 0 0,-1 0 0 0 0,1 1 1 0 0,0-1-1 0 0,0 0 0 0 0,0 1 0 0 0,-1-1 0 0 0,1 1 0 0 0,0-1 0 0 0,0 0 0 0 0,0 1 0 0 0,0-1 0 0 0,0 1 0 0 0,0-1 0 0 0,0 0 0 0 0,0 1 0 0 0,0-1 0 0 0,0 1 0 0 0,0-1 0 0 0,0 0 1 0 0,0 1-1 0 0,1-1 0 0 0,-1 1 0 0 0,0-1 0 0 0,0 1 0 0 0,9 9 6 0 0,2-3-10 0 0,13-4 28 0 0,-21-4-9 0 0,0 1 0 0 0,0 0 0 0 0,0 0 0 0 0,-1 0 0 0 0,1 1 0 0 0,0-1 1 0 0,0 1-1 0 0,0 0 0 0 0,-1-1 0 0 0,1 1 0 0 0,0 0 0 0 0,-1 1 0 0 0,1-1 0 0 0,-1 0 0 0 0,0 1 0 0 0,3 1 0 0 0,12 17 293 0 0,-17-19-295 0 0,1-1-1 0 0,-1 1 0 0 0,0 0 1 0 0,1 0-1 0 0,-1-1 0 0 0,0 1 1 0 0,0 0-1 0 0,0 0 0 0 0,1-1 0 0 0,-1 1 1 0 0,0 0-1 0 0,0 0 0 0 0,0 0 1 0 0,0 0-1 0 0,0-1 0 0 0,0 1 1 0 0,-1 0-1 0 0,1 0 0 0 0,0 0 1 0 0,0-1-1 0 0,-1 1 0 0 0,1 1 0 0 0,-11 14 318 0 0,8-11-193 0 0,-3 3-30 0 0,0 0 1 0 0,-1 0-1 0 0,0-1 0 0 0,0 0 1 0 0,-1 0-1 0 0,0 0 1 0 0,0-1-1 0 0,-11 6 0 0 0,3-1-3 0 0,0-1-22 0 0,-1 0 0 0 0,0-2 0 0 0,-26 10 0 0 0,13-5-6 0 0,11-5-463 0 0,1-1-1 0 0,-2-1 0 0 0,1 0 0 0 0,-36 5 1 0 0,28-7-6578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6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1 3224 0 0,'8'0'81'0'0,"22"4"126"0"0,-7-3 1963 0 0,-19-2-1215 0 0,-1 1-1 0 0,1 0 1 0 0,-1 1-1 0 0,1-1 1 0 0,-1 1-1 0 0,7 1 1935 0 0,-11 1-2565 0 0,0 1-208 0 0,-1-1-1 0 0,1 1 1 0 0,-1 0-1 0 0,0-1 1 0 0,0 1-1 0 0,0-1 1 0 0,-1 0 0 0 0,1 1-1 0 0,-1-1 1 0 0,0-1-1 0 0,1 1 1 0 0,-1 0-1 0 0,-1-1 1 0 0,-4 4-1 0 0,-8 4 753 0 0,-33 15-1 0 0,15-9 338 0 0,27-12-940 0 0,0-1 0 0 0,-1 0 0 0 0,1-1-1 0 0,-15 3 1 0 0,-7 2 290 0 0,-96 25 872 0 0,87-23-1245 0 0,21-6-184 0 0,1 2 0 0 0,0 0 0 0 0,1 1 0 0 0,-30 16 0 0 0,35-16-31 0 0,7-5 31 0 0,0 0-1 0 0,1 1 1 0 0,-1-1 0 0 0,1 1-1 0 0,-1-1 1 0 0,1 1 0 0 0,0 0 0 0 0,-4 4-1 0 0,2-1-16 0 0,-32 48-163 0 0,32-46 87 0 0,1 0-1 0 0,-1 0 1 0 0,2 0-1 0 0,-1 0 1 0 0,1 0-1 0 0,-2 10 1 0 0,4-14 20 0 0,-1 0-34 0 0,0 0-1 0 0,1 0 0 0 0,0 1 0 0 0,-1-1 0 0 0,1 0 0 0 0,0 0 1 0 0,1 0-1 0 0,-1 0 0 0 0,0 0 0 0 0,2 5 0 0 0,0-6 30 0 0,1 0 74 0 0,6 3-5 0 0,13 1 12 0 0,-11-3-1 0 0,1 0 0 0 0,0-1 0 0 0,23 2 0 0 0,-9-2-16 0 0,0 0-53 0 0,-12-1 39 0 0,0 0 0 0 0,0 1 0 0 0,25 7 0 0 0,2 3-38 0 0,-29-9 69 0 0,0 0-1 0 0,0 1 0 0 0,0 0 0 0 0,0 1 0 0 0,12 7 0 0 0,-17-7 0 0 0,-3-4 6 0 0,-1 1 0 0 0,0 0 0 0 0,0 1 0 0 0,1-1 0 0 0,-1 0 0 0 0,-1 1 0 0 0,1 0 0 0 0,0 0 0 0 0,3 5 0 0 0,0 6 6 0 0,-5-7 3 0 0,1 1 0 0 0,-2-1-1 0 0,1 0 1 0 0,-1 0 0 0 0,-1 11-1 0 0,0-15 15 0 0,1 0-1 0 0,0-1 1 0 0,-1 1-1 0 0,0 0 1 0 0,1-1 0 0 0,-1 1-1 0 0,0-1 1 0 0,0 1-1 0 0,-1-1 1 0 0,1 1-1 0 0,0-1 1 0 0,-1 0-1 0 0,0 0 1 0 0,1 0-1 0 0,-1 1 1 0 0,0-2-1 0 0,-3 4 1 0 0,-17 12 335 0 0,16-13-219 0 0,0 1-1 0 0,0-1 0 0 0,0 0 1 0 0,-13 6-1 0 0,-3-2 3 0 0,0-1-1 0 0,-1-1 0 0 0,0-1 0 0 0,0-1 0 0 0,-44 2 0 0 0,49-5-665 0 0,0-2 0 0 0,0 0 0 0 0,0-1 0 0 0,-31-8 0 0 0,22 1-779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6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0,'0'0'9924'0'0,"1"2"-9067"0"0,1 1-711 0 0,-1-1-122 0 0,0-1 0 0 0,0 1 0 0 0,0-1 0 0 0,0 1 0 0 0,-1-1 0 0 0,1 1 0 0 0,0 0 0 0 0,-1-1 0 0 0,1 1 0 0 0,-1 0 0 0 0,0-1 0 0 0,1 4 1 0 0,2 28-8 0 0,-2-24-17 0 0,1 0-1 0 0,-2-1 1 0 0,0 16 0 0 0,-1 8 0 0 0,3 35 0 0 0,1 0 0 0 0,4 35 39 0 0,1-16 129 0 0,10 148 94 0 0,-11-180-283 0 0,-2 0 0 0 0,-3 0 0 0 0,-2 1 0 0 0,-10 78-1 0 0,6-106-155 0 0,-5 28-929 0 0,-2 84 0 0 0,14-120-291 0 0,3-4-3324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29 5064 0 0,'0'0'389'0'0,"4"1"-250"0"0,21 3 1435 0 0,1 0-1 0 0,0-2 1 0 0,43-3 0 0 0,-35 1-1337 0 0,183-4-129 0 0,77-6 714 0 0,-16 3 2765 0 0,-188 3-2821 0 0,-19-2-287 0 0,10-1-264 0 0,-32 7-123 0 0,53 1-38 0 0,-26 9-54 0 0,-70-10 37 0 0,-1 1-1 0 0,0 0 1 0 0,0 0-1 0 0,0 1 1 0 0,0 0-1 0 0,0 0 1 0 0,0 0-1 0 0,0 0 1 0 0,0 1-1 0 0,-1-1 1 0 0,1 1-1 0 0,-1 0 1 0 0,0 1-1 0 0,0-1 1 0 0,0 1-1 0 0,0 0 1 0 0,-1 0-1 0 0,6 8 1 0 0,-6-8 71 0 0,-1 1 0 0 0,0-1 0 0 0,0 0 1 0 0,0 1-1 0 0,-1-1 0 0 0,1 1 0 0 0,-1-1 0 0 0,1 10 1 0 0,-1-8-65 0 0,5 13-44 0 0,-4-16 0 0 0,-1 0 0 0 0,0 1 0 0 0,0-1 0 0 0,0 1 0 0 0,-1-1 0 0 0,1 6 0 0 0,-3 18 45 0 0,1-19 0 0 0,0-1-1 0 0,1 1 1 0 0,0-1-1 0 0,0 1 1 0 0,2 12-1 0 0,2-8-30 0 0,-3-9-14 0 0,0 1 1 0 0,0-1-1 0 0,0 0 0 0 0,0 1 0 0 0,-1-1 1 0 0,0 0-1 0 0,1 1 0 0 0,-2 5 0 0 0,-1 3 0 0 0,2-7-2 0 0,-1-1 0 0 0,0 0 0 0 0,1 1 0 0 0,0-1 0 0 0,0 1 0 0 0,1 6 0 0 0,4 10-44 0 0,3 14 5 0 0,-5-10 1 0 0,0 0 0 0 0,8 27 0 0 0,8 30-2 0 0,7 26 85 0 0,-21-93-17 0 0,0-2 6 0 0,-1 1 0 0 0,5 26 0 0 0,-7-27-29 0 0,1 1 0 0 0,-1-1 0 0 0,2 0 0 0 0,0 0 0 0 0,1 0 0 0 0,9 20 0 0 0,-8-20 10 0 0,-1 1 1 0 0,-1 0-1 0 0,4 23 1 0 0,-5-17-15 0 0,9 24 1 0 0,-4-23 10 0 0,-2-6-52 0 0,-1 0 1 0 0,0 1-1 0 0,-1-1 0 0 0,3 24 1 0 0,-7-36 34 0 0,0-1 0 0 0,1 1 0 0 0,-1 0 0 0 0,1 0 0 0 0,0-1 0 0 0,0 1 0 0 0,0-1 0 0 0,0 1 0 0 0,1-1 0 0 0,2 5 1 0 0,-2-5 4 0 0,-1 1 0 0 0,1-1 0 0 0,-1 1 1 0 0,0-1-1 0 0,0 1 0 0 0,0 0 1 0 0,0 0-1 0 0,0 0 0 0 0,0 4 0 0 0,0 39-58 0 0,-1-45 68 0 0,-1 1 0 0 0,1-1 0 0 0,0 0-1 0 0,-1 1 1 0 0,1-1 0 0 0,-1 0-1 0 0,0 1 1 0 0,1-1 0 0 0,-1 0 0 0 0,0 0-1 0 0,0 0 1 0 0,0 0 0 0 0,0 0-1 0 0,0 0 1 0 0,0 0 0 0 0,0 0 0 0 0,0 0-1 0 0,0 0 1 0 0,0 0 0 0 0,0-1-1 0 0,-1 1 1 0 0,1 0 0 0 0,0-1 0 0 0,-2 1-1 0 0,-1 1 11 0 0,-1-1 0 0 0,1 1 0 0 0,0-1-1 0 0,0 0 1 0 0,-1 0 0 0 0,-7 0 0 0 0,11-1-15 0 0,-14 0 36 0 0,0-1 0 0 0,-29-4 0 0 0,-63-8 218 0 0,-128-19 783 0 0,217 30-967 0 0,-549-17 172 0 0,486 19-175 0 0,-175 7-166 0 0,102-1-151 0 0,-90-6-1137 0 0,211-2-316 0 0,0-2-1 0 0,-38-10 0 0 0,30 1-200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18255 0 0,'-10'2'1082'0'0,"14"4"754"0"0,-2-4-1844 0 0,-1 0 0 0 0,1-1 0 0 0,-1 1 0 0 0,1 0 0 0 0,-1-1 0 0 0,2 5 0 0 0,-1-2-35 0 0,-1-1 1 0 0,0 1 0 0 0,0-1-1 0 0,-1 1 1 0 0,1 4 0 0 0,4 15-107 0 0,-4-15 122 0 0,0-1 1 0 0,0 0-1 0 0,0 1 0 0 0,-1-1 1 0 0,0 1-1 0 0,-1-1 0 0 0,-2 13 1 0 0,0 24 20 0 0,5 28 10 0 0,-2 56-248 0 0,0-44-3770 0 0,0-82 2475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16208 0 0,'0'0'365'0'0,"2"0"56"0"0,1-2-338 0 0,0 0 1 0 0,0 0-1 0 0,0 0 1 0 0,-1 0-1 0 0,1-1 0 0 0,0 1 1 0 0,-1-1-1 0 0,1 1 0 0 0,-1-1 1 0 0,0 0-1 0 0,2-3 0 0 0,16-19-86 0 0,10 3-118 0 0,-23 17-21 0 0,0 0 1 0 0,11-10-1 0 0,-9 7-32 0 0,0 0 1 0 0,0 1-1 0 0,0 1 1 0 0,1-1-1 0 0,18-7 1 0 0,-13 6-23 0 0,-11 6 225 0 0,1 0 0 0 0,-1 0 1 0 0,1 1-1 0 0,-1 0 1 0 0,1 0-1 0 0,-1 0 1 0 0,1 0-1 0 0,0 1 1 0 0,-1 0-1 0 0,1 0 1 0 0,0 0-1 0 0,-1 1 0 0 0,1-1 1 0 0,-1 1-1 0 0,6 1 1 0 0,-2 1 114 0 0,-1-1 1 0 0,0 1 0 0 0,0 0-1 0 0,0 0 1 0 0,0 1 0 0 0,-1 0-1 0 0,1 0 1 0 0,9 10 0 0 0,3 0-135 0 0,8 6-9 0 0,-26-19-1 0 0,0 0 0 0 0,0 0 0 0 0,0 0 0 0 0,0 0 0 0 0,0 0 0 0 0,0 0 0 0 0,0 1-1 0 0,0-1 1 0 0,-1 0 0 0 0,1 1 0 0 0,0-1 0 0 0,-1 1 0 0 0,0-1 0 0 0,1 0 0 0 0,-1 1 0 0 0,1 2 0 0 0,0 29-22 0 0,-1-32 6 0 0,0 1 1 0 0,0-1 0 0 0,0 1 0 0 0,0-1-1 0 0,0 1 1 0 0,0-1 0 0 0,0 1-1 0 0,0-1 1 0 0,0 1 0 0 0,-1-1 0 0 0,1 1-1 0 0,-1-1 1 0 0,1 1 0 0 0,-1-1-1 0 0,0 1 1 0 0,0 0 0 0 0,-18 18-198 0 0,1-3 47 0 0,10-7 223 0 0,0-1 0 0 0,-1 0-1 0 0,0-1 1 0 0,0 0 0 0 0,-1 0 0 0 0,-13 8-1 0 0,-24 17 208 0 0,30-20-185 0 0,0-1-1 0 0,-20 10 0 0 0,12-6-147 0 0,20-12 5 0 0,-1 0 1 0 0,0-1 0 0 0,-9 5-1 0 0,6-5-152 0 0,6-2-11 0 0,-1 1 0 0 0,1-1 0 0 0,-1 1 0 0 0,1-1 0 0 0,0 1 0 0 0,0 0 0 0 0,0 0 0 0 0,0 1 0 0 0,0-1 0 0 0,-4 4 0 0 0,1-1-795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16559 0 0,'-22'16'736'0'0,"18"-8"144"0"0,-8 2-704 0 0,8 4-176 0 0,4 6 0 0 0,-12-6 0 0 0,8 6 176 0 0,-2 4 0 0 0,12 0 0 0 0,-12-5 0 0 0,0 5-1176 0 0,0-6-240 0 0,6 2-39 0 0,0 4-17 0 0,0-6 296 0 0,0 2 56 0 0,-4-6 16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14312 0 0,'0'0'3217'0'0,"2"1"-2715"0"0,-1 0-497 0 0,1 1 0 0 0,-1-1 0 0 0,0 0 0 0 0,0 1 0 0 0,0-1 0 0 0,0 1 0 0 0,0 0 0 0 0,-1-1 0 0 0,1 1 0 0 0,0 0 0 0 0,-1-1 0 0 0,1 1 0 0 0,-1 0 0 0 0,0 0-1 0 0,1 0 1 0 0,-1-1 0 0 0,0 1 0 0 0,0 0 0 0 0,0 2 0 0 0,0-1-24 0 0,0 0 0 0 0,0 0 0 0 0,0 0 0 0 0,1 0 0 0 0,1 6-1 0 0,2-2-48 0 0,-4-7 61 0 0,1 1 0 0 0,-1-1 0 0 0,0 1 0 0 0,1-1 0 0 0,-1 1 0 0 0,0-1 0 0 0,0 1 0 0 0,1-1 0 0 0,-1 1 0 0 0,0-1 0 0 0,0 1 0 0 0,0 0 0 0 0,0-1 0 0 0,0 1 0 0 0,0-1 0 0 0,0 1 0 0 0,0-1 0 0 0,0 1 0 0 0,0 0 0 0 0,0-1 0 0 0,0 1 0 0 0,0-1 0 0 0,0 1 0 0 0,-1-1 0 0 0,1 1 0 0 0,0-1 0 0 0,0 1 0 0 0,-1-1 0 0 0,1 1 0 0 0,0-1 0 0 0,-1 1 0 0 0,1-1 0 0 0,0 1 0 0 0,-1 0 0 0 0,-7 8-96 0 0,6-7 86 0 0,0 0-1 0 0,0 1 0 0 0,0-1 1 0 0,0 1-1 0 0,0-1 0 0 0,0 1 0 0 0,1 0 1 0 0,0 0-1 0 0,-1 0 0 0 0,1 0 1 0 0,0 0-1 0 0,1 0 0 0 0,-2 5 0 0 0,1 0 17 0 0,-1 0 0 0 0,0 0-1 0 0,-4 9 1 0 0,4-12 40 0 0,0 1 0 0 0,0 0 0 0 0,1 0 0 0 0,0-1 0 0 0,0 1 0 0 0,0 0 0 0 0,0 0 1 0 0,1 0-1 0 0,0 7 0 0 0,2-5 58 0 0,-1-6-70 0 0,0-1 0 0 0,-1 1-1 0 0,0 0 1 0 0,1 0-1 0 0,-1-1 1 0 0,0 1-1 0 0,0 0 1 0 0,0 0-1 0 0,0 0 1 0 0,0-1-1 0 0,0 1 1 0 0,-2 3-1 0 0,2-3-2 0 0,-1 0-1 0 0,0 0 0 0 0,0 0 0 0 0,1 0 1 0 0,-1 0-1 0 0,1 0 0 0 0,0 0 0 0 0,0 0 1 0 0,0 0-1 0 0,-1 0 0 0 0,2 0 0 0 0,-1 0 0 0 0,0 0 1 0 0,0 0-1 0 0,1 0 0 0 0,-1 0 0 0 0,1 0 1 0 0,0 0-1 0 0,-1-1 0 0 0,1 1 0 0 0,0 0 0 0 0,0 0 1 0 0,0 0-1 0 0,0-1 0 0 0,2 3 0 0 0,2 3 55 0 0,-3-4-39 0 0,1 0-1 0 0,-1 0 1 0 0,1 0-1 0 0,-1 0 1 0 0,1 0-1 0 0,0 0 1 0 0,0-1-1 0 0,1 1 1 0 0,5 3-1 0 0,7 1 15 0 0,1-1 1 0 0,-1 0-1 0 0,1-1 0 0 0,0-1 1 0 0,0 0-1 0 0,1-2 0 0 0,29 2 1 0 0,-28-4-193 0 0,-18 0 126 0 0,0 0 0 0 0,-1 0 0 0 0,1 0 0 0 0,-1 0 0 0 0,1-1 1 0 0,0 1-1 0 0,-1 0 0 0 0,1 0 0 0 0,-1 0 0 0 0,1-1 0 0 0,-1 1 0 0 0,1 0 0 0 0,0-1 0 0 0,-1 1 0 0 0,1 0 0 0 0,-1-1 0 0 0,0 1 0 0 0,1-1 1 0 0,-1 1-1 0 0,1-1 0 0 0,3-3-83 0 0,37-22-1237 0 0,-15 4-3920 0 0,-13 8-176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14688 0 0,'-9'16'790'0'0,"-12"29"1"0"0,4-9-651 0 0,12-27 130 0 0,0-2 172 0 0,1 1 0 0 0,1 0 0 0 0,-1 1 0 0 0,-3 13 0 0 0,-8 26 697 0 0,11-37-1109 0 0,1 0 1 0 0,-1 0 0 0 0,-1 18 0 0 0,3-7 23 0 0,1-9-46 0 0,-1 0 1 0 0,-5 26 0 0 0,3-28-9 0 0,2-4 0 0 0,0 0 0 0 0,0 0 0 0 0,1 0 0 0 0,-1 0 0 0 0,1 8 0 0 0,1-2 2 0 0,0 0 0 0 0,-1 1 0 0 0,-1-1-1 0 0,0 0 1 0 0,-6 21 0 0 0,3-18-238 0 0,1 0 0 0 0,1 1 0 0 0,-2 26 0 0 0,0-14-335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14368 0 0,'0'0'330'0'0,"0"8"902"0"0,0-6-1230 0 0,0 1-1 0 0,1-1 1 0 0,-1 0-1 0 0,1 0 0 0 0,0 0 1 0 0,0 0-1 0 0,0 0 1 0 0,0 0-1 0 0,2 3 1 0 0,-1-2-3 0 0,0 0 1 0 0,-1 0 0 0 0,1 1 0 0 0,-1-1 0 0 0,0 0 0 0 0,2 5 0 0 0,2 55 0 0 0,-2-48 0 0 0,-1-10 6 0 0,-1 0 0 0 0,0 1-1 0 0,0-1 1 0 0,-1 1 0 0 0,1 9-1 0 0,-5 6 97 0 0,3-16-58 0 0,0 0-1 0 0,0 0 1 0 0,0 0-1 0 0,1 1 1 0 0,0-1-1 0 0,1 10 1 0 0,4 11 119 0 0,-2-11 16 0 0,2 25 0 0 0,-2 15 861 0 0,17 83 0 0 0,5 59 0 0 0,-13-91-851 0 0,-10-80-188 0 0,-3 46 0 0 0,0-44-9 0 0,3 37 0 0 0,2-36-25 0 0,-1-8-34 0 0,-1 0-1 0 0,-2 22 1 0 0,-10 95-841 0 0,10-129 735 0 0,0 0 0 0 0,1 0 0 0 0,1 9 0 0 0,-1-10-934 0 0,0-1-1 0 0,-1 0 0 0 0,0 1 0 0 0,-1 10 1 0 0,-4 2-4425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3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112 259 6912 0 0,'0'0'5628'0'0,"3"0"-5063"0"0,49-5 89 0 0,-33 3-818 0 0,22-1-1 0 0,132-2 729 0 0,-80 1 228 0 0,83-12 437 0 0,-89 6-846 0 0,141-25 493 0 0,-23 3-239 0 0,372-53-602 0 0,-449 65-40 0 0,121-9 457 0 0,-196 24-207 0 0,13 0 35 0 0,-26 4-112 0 0,-25 0-23 0 0,-1 0-1 0 0,0 1 0 0 0,1 1 0 0 0,-1 0 0 0 0,26 6 0 0 0,-26-3-114 0 0,-10-3-25 0 0,0 0 1 0 0,0 0 0 0 0,0 0-1 0 0,-1 0 1 0 0,1 1-1 0 0,0 0 1 0 0,0 0 0 0 0,-1 0-1 0 0,1 0 1 0 0,-1 0 0 0 0,0 1-1 0 0,0-1 1 0 0,0 1 0 0 0,0 0-1 0 0,0 0 1 0 0,2 4 0 0 0,-1-1 39 0 0,-1 1 1 0 0,0 0-1 0 0,0 0 1 0 0,-1 0 0 0 0,1 1-1 0 0,-2-1 1 0 0,2 11-1 0 0,4 11 83 0 0,-5-16-93 0 0,0 0-1 0 0,1 17 1 0 0,-1-8-13 0 0,-2-11-1 0 0,1 1-1 0 0,-2 0 0 0 0,-1 11 0 0 0,-1 20-21 0 0,-13 177 65 0 0,8-83-64 0 0,7-75 0 0 0,1 164 0 0 0,3-85 0 0 0,-4-96 22 0 0,-2 0-1 0 0,-13 68 0 0 0,12-98-37 0 0,-1-1 1 0 0,0 1-1 0 0,-1-1 0 0 0,-9 16 0 0 0,1-3 23 0 0,11-22 27 0 0,-1 1 0 0 0,0 0-1 0 0,0-1 1 0 0,0 0-1 0 0,-1 0 1 0 0,0 0-1 0 0,0 0 1 0 0,0-1 0 0 0,0 0-1 0 0,-1 0 1 0 0,1 0-1 0 0,-1-1 1 0 0,0 1 0 0 0,-1-2-1 0 0,1 1 1 0 0,0-1-1 0 0,-1 0 1 0 0,1 0 0 0 0,-1 0-1 0 0,-7 0 1 0 0,-1-1 143 0 0,-32 3 143 0 0,-90-4 0 0 0,6-9-169 0 0,-58-6 171 0 0,-225-22 540 0 0,-93 37-973 0 0,419 4 79 0 0,-64 6 37 0 0,49-1 108 0 0,-52 5 182 0 0,-87 10-783 0 0,234-23 159 0 0,0 0-1 0 0,0-1 1 0 0,0 0 0 0 0,0 0-1 0 0,0-1 1 0 0,-1 0 0 0 0,-12-5-1 0 0,18 5 68 0 0,0 0 0 0 0,0 0 0 0 0,0 0 0 0 0,0-1 0 0 0,0 1 0 0 0,1-1 0 0 0,-1 0-1 0 0,1 0 1 0 0,-1 0 0 0 0,1 0 0 0 0,0 0 0 0 0,0-1 0 0 0,0 1 0 0 0,0-1 0 0 0,0 1 0 0 0,0-1 0 0 0,1 0 0 0 0,-1 1-1 0 0,1-1 1 0 0,0 0 0 0 0,-2-5 0 0 0,1-23-1562 0 0,2 29 1698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21743 0 0,'0'0'2176'0'0,"1"3"-1989"0"0,4 16-183 0 0,-1 0 0 0 0,0 1 1 0 0,-1 0-1 0 0,0 31 0 0 0,-7 159-768 0 0,1-166 1038 0 0,2-30-135 0 0,0 1-1 0 0,1 17 1 0 0,2-9-138 0 0,-1 1 1 0 0,-4 43 0 0 0,2-13-847 0 0,1-34-5063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0 260 1840 0 0,'0'0'83'0'0,"1"-1"529"0"0,11-22 6528 0 0,7-11 1142 0 0,-1 15-8140 0 0,-14 16-91 0 0,136-100-162 0 0,-122 92 194 0 0,1 0 0 0 0,-1 2-1 0 0,1 0 1 0 0,1 1 0 0 0,0 1-1 0 0,0 0 1 0 0,0 2 0 0 0,26-4-1 0 0,-38 9-26 0 0,-1-1 0 0 0,0 1 0 0 0,1 0 0 0 0,-1 1 0 0 0,0 0 0 0 0,14 3 0 0 0,-19-4-62 0 0,0 1 0 0 0,0 0 1 0 0,0-1-1 0 0,-1 1 0 0 0,1 0 0 0 0,0 0 0 0 0,0 0 0 0 0,-1 0 0 0 0,1 0 1 0 0,-1 0-1 0 0,1 0 0 0 0,-1 1 0 0 0,1-1 0 0 0,-1 0 0 0 0,0 1 0 0 0,1-1 1 0 0,-1 1-1 0 0,0 0 0 0 0,0-1 0 0 0,0 1 0 0 0,-1 0 0 0 0,1 0 0 0 0,0-1 1 0 0,-1 1-1 0 0,1 0 0 0 0,-1 0 0 0 0,1 0 0 0 0,-1 0 0 0 0,0 2 0 0 0,0 3-20 0 0,-1 0-1 0 0,0 0 1 0 0,-1 0-1 0 0,1 0 1 0 0,-1 0-1 0 0,-1 0 1 0 0,1-1-1 0 0,-1 1 1 0 0,0-1-1 0 0,-6 9 1 0 0,-1-1 66 0 0,0 0 1 0 0,-1 0 0 0 0,-15 14-1 0 0,-128 105 137 0 0,39-36-597 0 0,106-90 246 0 0,-16 18-498 0 0,9-8-3913 0 0,6-2-1091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18287 0 0,'0'0'1386'0'0,"3"1"-944"0"0,21 7-424 0 0,1-1 0 0 0,1-1 0 0 0,-1-1 0 0 0,34 1 0 0 0,8 2-1241 0 0,-59-6 1007 0 0,0-1-1 0 0,0 2 0 0 0,-1-1 0 0 0,1 1 1 0 0,14 8-1 0 0,-21-10 22 0 0,1-1 194 0 0,-1 0 0 0 0,0 0-1 0 0,1 1 1 0 0,-1-1 0 0 0,0 0-1 0 0,1 1 1 0 0,-1-1 0 0 0,0 1-1 0 0,0-1 1 0 0,0 1 0 0 0,1 0-1 0 0,-1 0 1 0 0,0-1 0 0 0,0 1-1 0 0,0 0 1 0 0,0 0 0 0 0,0 0-1 0 0,1 2 1 0 0,0 0 68 0 0,0 0 0 0 0,0 0 1 0 0,-1-1-1 0 0,1 1 0 0 0,-1 1 0 0 0,0-1 0 0 0,1 4 0 0 0,-1-5-46 0 0,-1-1 0 0 0,0 1-1 0 0,0-1 1 0 0,0 1 0 0 0,0 0-1 0 0,0-1 1 0 0,0 1 0 0 0,0 0-1 0 0,0-1 1 0 0,-1 1 0 0 0,1-1-1 0 0,0 1 1 0 0,-1-1 0 0 0,0 1-1 0 0,-1 2 1 0 0,-15 18 0 0 0,3-3-31 0 0,9-12-37 0 0,0 0 0 0 0,-1 0 0 0 0,1 0 0 0 0,-1-1 0 0 0,-10 9 0 0 0,-12 12-13 0 0,23-19 75 0 0,3-6 54 0 0,2-2-65 0 0,0 1 0 0 0,-1-1 0 0 0,1 0 0 0 0,0 1 0 0 0,0-1 0 0 0,-1 0 0 0 0,1 1 1 0 0,0-1-1 0 0,0 0 0 0 0,0 1 0 0 0,-1-1 0 0 0,1 1 0 0 0,0-1 0 0 0,0 0 0 0 0,0 1 0 0 0,0-1 0 0 0,0 1 0 0 0,0-1 0 0 0,0 0 0 0 0,0 1 0 0 0,0-1 0 0 0,0 1 0 0 0,0-1 0 0 0,0 0 1 0 0,0 1-1 0 0,1-1 0 0 0,-1 1 0 0 0,0-1 0 0 0,0 1 0 0 0,9 9 6 0 0,2-3-10 0 0,13-4 28 0 0,-21-4-9 0 0,0 1 0 0 0,0 0 0 0 0,0 0 0 0 0,-1 0 0 0 0,1 1 0 0 0,0-1 1 0 0,0 1-1 0 0,0 0 0 0 0,-1-1 0 0 0,1 1 0 0 0,0 0 0 0 0,-1 1 0 0 0,1-1 0 0 0,-1 0 0 0 0,0 1 0 0 0,3 1 0 0 0,12 17 293 0 0,-17-19-295 0 0,1-1-1 0 0,-1 1 0 0 0,0 0 1 0 0,1 0-1 0 0,-1-1 0 0 0,0 1 1 0 0,0 0-1 0 0,0 0 0 0 0,1-1 0 0 0,-1 1 1 0 0,0 0-1 0 0,0 0 0 0 0,0 0 1 0 0,0 0-1 0 0,0-1 0 0 0,0 1 1 0 0,-1 0-1 0 0,1 0 0 0 0,0 0 1 0 0,0-1-1 0 0,-1 1 0 0 0,1 1 0 0 0,-11 14 318 0 0,8-11-193 0 0,-3 3-30 0 0,0 0 1 0 0,-1 0-1 0 0,0-1 0 0 0,0 0 1 0 0,-1 0-1 0 0,0 0 1 0 0,0-1-1 0 0,-11 6 0 0 0,3-1-3 0 0,0-1-22 0 0,-1 0 0 0 0,0-2 0 0 0,-26 10 0 0 0,13-5-6 0 0,11-5-463 0 0,1-1-1 0 0,-2-1 0 0 0,1 0 0 0 0,-36 5 1 0 0,28-7-6578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6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1 3224 0 0,'8'0'81'0'0,"22"4"126"0"0,-7-3 1963 0 0,-19-2-1215 0 0,-1 1-1 0 0,1 0 1 0 0,-1 1-1 0 0,1-1 1 0 0,-1 1-1 0 0,7 1 1935 0 0,-11 1-2565 0 0,0 1-208 0 0,-1-1-1 0 0,1 1 1 0 0,-1 0-1 0 0,0-1 1 0 0,0 1-1 0 0,0-1 1 0 0,-1 0 0 0 0,1 1-1 0 0,-1-1 1 0 0,0-1-1 0 0,1 1 1 0 0,-1 0-1 0 0,-1-1 1 0 0,-4 4-1 0 0,-8 4 753 0 0,-33 15-1 0 0,15-9 338 0 0,27-12-940 0 0,0-1 0 0 0,-1 0 0 0 0,1-1-1 0 0,-15 3 1 0 0,-7 2 290 0 0,-96 25 872 0 0,87-23-1245 0 0,21-6-184 0 0,1 2 0 0 0,0 0 0 0 0,1 1 0 0 0,-30 16 0 0 0,35-16-31 0 0,7-5 31 0 0,0 0-1 0 0,1 1 1 0 0,-1-1 0 0 0,1 1-1 0 0,-1-1 1 0 0,1 1 0 0 0,0 0 0 0 0,-4 4-1 0 0,2-1-16 0 0,-32 48-163 0 0,32-46 87 0 0,1 0-1 0 0,-1 0 1 0 0,2 0-1 0 0,-1 0 1 0 0,1 0-1 0 0,-2 10 1 0 0,4-14 20 0 0,-1 0-34 0 0,0 0-1 0 0,1 0 0 0 0,0 1 0 0 0,-1-1 0 0 0,1 0 0 0 0,0 0 1 0 0,1 0-1 0 0,-1 0 0 0 0,0 0 0 0 0,2 5 0 0 0,0-6 30 0 0,1 0 74 0 0,6 3-5 0 0,13 1 12 0 0,-11-3-1 0 0,1 0 0 0 0,0-1 0 0 0,23 2 0 0 0,-9-2-16 0 0,0 0-53 0 0,-12-1 39 0 0,0 0 0 0 0,0 1 0 0 0,25 7 0 0 0,2 3-38 0 0,-29-9 69 0 0,0 0-1 0 0,0 1 0 0 0,0 0 0 0 0,0 1 0 0 0,12 7 0 0 0,-17-7 0 0 0,-3-4 6 0 0,-1 1 0 0 0,0 0 0 0 0,0 1 0 0 0,1-1 0 0 0,-1 0 0 0 0,-1 1 0 0 0,1 0 0 0 0,0 0 0 0 0,3 5 0 0 0,0 6 6 0 0,-5-7 3 0 0,1 1 0 0 0,-2-1-1 0 0,1 0 1 0 0,-1 0 0 0 0,-1 11-1 0 0,0-15 15 0 0,1 0-1 0 0,0-1 1 0 0,-1 1-1 0 0,0 0 1 0 0,1-1 0 0 0,-1 1-1 0 0,0-1 1 0 0,0 1-1 0 0,-1-1 1 0 0,1 1-1 0 0,0-1 1 0 0,-1 0-1 0 0,0 0 1 0 0,1 0-1 0 0,-1 1 1 0 0,0-2-1 0 0,-3 4 1 0 0,-17 12 335 0 0,16-13-219 0 0,0 1-1 0 0,0-1 0 0 0,0 0 1 0 0,-13 6-1 0 0,-3-2 3 0 0,0-1-1 0 0,-1-1 0 0 0,0-1 0 0 0,0-1 0 0 0,-44 2 0 0 0,49-5-665 0 0,0-2 0 0 0,0 0 0 0 0,0-1 0 0 0,-31-8 0 0 0,22 1-779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0 7368 0 0,'0'0'5730'0'0,"-2"2"-4166"0"0,0 1-1452 0 0,0-1 0 0 0,0 1 0 0 0,1 0 0 0 0,-1 0 0 0 0,1 0-1 0 0,-1-1 1 0 0,1 1 0 0 0,0 0 0 0 0,0 1 0 0 0,-1 3 0 0 0,-5 21-84 0 0,5-21-25 0 0,0-1 1 0 0,0 0-1 0 0,0 11 0 0 0,-15 116 648 0 0,3 93 897 0 0,8-53-1399 0 0,5-100-152 0 0,-31 358-200 0 0,6-243-3007 0 0,20-155 1926 0 0,0-15-10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352 15 5064 0 0,'0'0'389'0'0,"2"2"-250"0"0,0-1-48 0 0,0 0-1 0 0,1 1 1 0 0,-1-1 0 0 0,1 0-1 0 0,-1 0 1 0 0,1-1 0 0 0,-1 1 0 0 0,1 0-1 0 0,-1-1 1 0 0,1 1 0 0 0,0-1-1 0 0,-1 0 1 0 0,1 0 0 0 0,3-1 0 0 0,46-3 3571 0 0,-39 2-3068 0 0,167-13 367 0 0,251 10-1 0 0,-99 10 1376 0 0,-231 0-2287 0 0,20-1-31 0 0,192 2 154 0 0,-118-4 324 0 0,-109-3-257 0 0,2-5 256 0 0,-15 6 171 0 0,-71 0-490 0 0,0 1 14 0 0,22 11 1410 0 0,-23-11-1587 0 0,-1-1-1 0 0,0 0 0 0 0,1 0 1 0 0,-1 1-1 0 0,0-1 0 0 0,1 0 1 0 0,-1 1-1 0 0,0-1 0 0 0,1 0 1 0 0,-1 1-1 0 0,0-1 0 0 0,0 1 1 0 0,1-1-1 0 0,-1 1 0 0 0,0-1 1 0 0,0 0-1 0 0,0 1 0 0 0,1-1 1 0 0,-1 1-1 0 0,0-1 0 0 0,0 2 1 0 0,0 0 33 0 0,5 9 99 0 0,-4-9-8 0 0,-1 0-1 0 0,0 9-73 0 0,-1 1 1 0 0,-3 13-1 0 0,3-14-59 0 0,-1 0-1 0 0,2 21 1 0 0,0-20-4 0 0,0 0 0 0 0,-2 14-1 0 0,-5 33-1 0 0,0 87 0 0 0,-1 11-66 0 0,2-51 70 0 0,1-1-17 0 0,-5 44-62 0 0,-7 56 23 0 0,14-178 54 0 0,2 36 0 0 0,-1 6 0 0 0,1-49 0 0 0,1-15 0 0 0,0 0 0 0 0,0 0 0 0 0,-1 0 0 0 0,1 0 0 0 0,-1 0 0 0 0,0-1 0 0 0,-1 1 0 0 0,-2 7 0 0 0,-11 21-10 0 0,14-32-46 0 0,-1 1-22 0 0,-7 5-2 0 0,-3-2 14 0 0,4-5 64 0 0,0 0 0 0 0,0 0 1 0 0,0-1-1 0 0,0 0 1 0 0,0 0-1 0 0,0-1 0 0 0,-10-3 1 0 0,-15-3 0 0 0,17 4 33 0 0,-25-9 0 0 0,1 0 90 0 0,-279-53 558 0 0,-5 23-594 0 0,-144 18-155 0 0,4 49 2 0 0,144 0 67 0 0,293-23-499 0 0,-1-1 0 0 0,0-2 0 0 0,-41-6 0 0 0,47 3-1603 0 0,1-4-4079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18975 0 0,'0'13'1450'0'0,"0"-8"-1212"0"0,0-1-182 0 0,0-1 0 0 0,0 1 0 0 0,-1 0 0 0 0,0-1 0 0 0,1 1 0 0 0,-3 5 0 0 0,2 0 44 0 0,0 0 0 0 0,0 0-1 0 0,1 0 1 0 0,1 0 0 0 0,-1 0 0 0 0,1 0-1 0 0,3 9 1 0 0,1 21-146 0 0,-4-12-236 0 0,0-12-64 0 0,4 28 0 0 0,0-12-68 0 0,1 54 0 0 0,-5-54 407 0 0,8 49 0 0 0,-7-68-9 0 0,0-1-1 0 0,-1 14 0 0 0,-1-5-3834 0 0,0-16 2271 0 0,0 10-4642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1 186 15288 0 0,'0'0'1162'0'0,"1"-2"-790"0"0,1-4-348 0 0,1 1 1 0 0,0-1-1 0 0,1 1 0 0 0,-1-1 0 0 0,8-7 0 0 0,11-16 239 0 0,-19 23-135 0 0,2 0 0 0 0,-1 1 1 0 0,0-1-1 0 0,7-4 0 0 0,1-1-105 0 0,1 0 0 0 0,0 1 0 0 0,1 1 0 0 0,0 0 0 0 0,0 1 0 0 0,25-11-1 0 0,-35 18 26 0 0,1 0 0 0 0,-1 1 0 0 0,0-1 0 0 0,1 1 0 0 0,-1 0 0 0 0,1 0-1 0 0,-1 0 1 0 0,8 1 0 0 0,35 10 642 0 0,-46-11-683 0 0,4 2 29 0 0,0-1 0 0 0,-1 1 0 0 0,0 1 0 0 0,1-1 0 0 0,-1 1 0 0 0,0-1 0 0 0,0 1 0 0 0,0 0 0 0 0,0 0 0 0 0,-1 1 0 0 0,1-1 0 0 0,-1 1 0 0 0,0 0 0 0 0,0 0-1 0 0,-1 0 1 0 0,1 0 0 0 0,-1 0 0 0 0,1 1 0 0 0,-1-1 0 0 0,-1 1 0 0 0,3 8 0 0 0,-3-10-53 0 0,-1 0 0 0 0,0 0 0 0 0,0 0 0 0 0,0 0 0 0 0,0 0-1 0 0,-1 0 1 0 0,1 0 0 0 0,-1 0 0 0 0,0 0 0 0 0,1-1 0 0 0,-4 7 0 0 0,-15 26 121 0 0,13-26-49 0 0,-1-1 1 0 0,0 0 0 0 0,0 0 0 0 0,0-1 0 0 0,-1 0-1 0 0,-10 7 1 0 0,-54 33 195 0 0,42-29-262 0 0,1 3 7 0 0,23-16-101 0 0,0 0 0 0 0,-1 0-1 0 0,1-1 1 0 0,-1 0 0 0 0,-10 4-1 0 0,12-6 33 0 0,1-1-879 0 0,0 1 1 0 0,0 0 0 0 0,0-1 0 0 0,1 1-1 0 0,-5 3 1 0 0,-7 5-5103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4144 0 0,'2'1'2974'0'0,"12"10"3756"0"0,-12-9-6426 0 0,0 0 0 0 0,1 0 1 0 0,-1 0-1 0 0,1-1 0 0 0,0 1 0 0 0,0 0 0 0 0,-1-1 0 0 0,1 0 1 0 0,0 0-1 0 0,0 0 0 0 0,6 1 0 0 0,20 2 59 0 0,28-1-1 0 0,-43-2-433 0 0,0 0-1 0 0,22 6 1 0 0,-3-1 8 0 0,-20-3 120 0 0,26 16 243 0 0,-36-18-188 0 0,-2 1-18 0 0,0 1-105 0 0,1 0 1 0 0,-1 0-1 0 0,0 1 0 0 0,0-1 1 0 0,0 1-1 0 0,0-1 1 0 0,0 1-1 0 0,-1-1 1 0 0,0 1-1 0 0,0 0 1 0 0,0-1-1 0 0,0 1 0 0 0,0-1 1 0 0,-1 1-1 0 0,1-1 1 0 0,-1 1-1 0 0,0-1 1 0 0,0 1-1 0 0,-1-1 0 0 0,1 1 1 0 0,-1-1-1 0 0,1 0 1 0 0,-1 0-1 0 0,0 0 1 0 0,0 0-1 0 0,-3 3 0 0 0,-12 21 11 0 0,12-20 0 0 0,1 0 0 0 0,-1 0 0 0 0,-6 7 0 0 0,8-12-3 0 0,-3 6 10 0 0,4 13-51 0 0,2-18-165 0 0,3-3-390 0 0,7-1 107 0 0,0-1-1 0 0,0 1 0 0 0,0-1 0 0 0,-1-1 1 0 0,1 0-1 0 0,-1 0 0 0 0,1-1 0 0 0,-1 0 0 0 0,11-8 1 0 0,15-15-4228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4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11976 0 0,'0'0'922'0'0,"3"0"-428"0"0,4 0 51 0 0,0-2 0 0 0,0 1 1 0 0,0-1-1 0 0,-1 0 0 0 0,1 0 1 0 0,7-5-1 0 0,21-6 229 0 0,160-38-2683 0 0,-105 33 1978 0 0,-74 16 204 0 0,-13 1-171 0 0,0 1 0 0 0,0 0 1 0 0,0 0-1 0 0,0 1 0 0 0,0-1 1 0 0,0 1-1 0 0,0-1 0 0 0,0 1 1 0 0,0 0-1 0 0,3 1 0 0 0,1 1 203 0 0,-5-2-242 0 0,0 0-1 0 0,1 1 1 0 0,-1-1 0 0 0,0 1-1 0 0,-1 0 1 0 0,1-1 0 0 0,0 1-1 0 0,0 0 1 0 0,-1 0 0 0 0,3 3-1 0 0,-3-3-50 0 0,-1-1 0 0 0,1 1 0 0 0,0 0 0 0 0,-1 0 0 0 0,1-1 0 0 0,-1 1 0 0 0,0 0 0 0 0,0 0 0 0 0,1-1 0 0 0,-1 1 0 0 0,0 0 0 0 0,0 0 0 0 0,-1 0 0 0 0,1-1 0 0 0,0 1 0 0 0,-2 3 0 0 0,-11 29-24 0 0,13-34 12 0 0,-19 43-79 0 0,-38 77-258 0 0,36-79 321 0 0,-28 47 4 0 0,-35 62-47 0 0,45-75 58 0 0,-15 35 16 0 0,10-20-399 0 0,27-56-4724 0 0,8-22-374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18775 0 0,'0'0'1427'0'0,"3"0"-972"0"0,26 2-269 0 0,-20 0-187 0 0,0-1 1 0 0,1-1 0 0 0,11 0 0 0 0,83-15 130 0 0,-46 6-84 0 0,1-1-171 0 0,38-4-217 0 0,-43 9 207 0 0,233-13 78 0 0,-204 12-198 0 0,-42 3-516 0 0,-15 0 188 0 0,-4-5-8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6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0,'0'0'9924'0'0,"1"2"-9067"0"0,1 1-711 0 0,-1-1-122 0 0,0-1 0 0 0,0 1 0 0 0,0-1 0 0 0,0 1 0 0 0,-1-1 0 0 0,1 1 0 0 0,0 0 0 0 0,-1-1 0 0 0,1 1 0 0 0,-1 0 0 0 0,0-1 0 0 0,1 4 1 0 0,2 28-8 0 0,-2-24-17 0 0,1 0-1 0 0,-2-1 1 0 0,0 16 0 0 0,-1 8 0 0 0,3 35 0 0 0,1 0 0 0 0,4 35 39 0 0,1-16 129 0 0,10 148 94 0 0,-11-180-283 0 0,-2 0 0 0 0,-3 0 0 0 0,-2 1 0 0 0,-10 78-1 0 0,6-106-155 0 0,-5 28-929 0 0,-2 84 0 0 0,14-120-291 0 0,3-4-3324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29 5064 0 0,'0'0'389'0'0,"4"1"-250"0"0,21 3 1435 0 0,1 0-1 0 0,0-2 1 0 0,43-3 0 0 0,-35 1-1337 0 0,183-4-129 0 0,77-6 714 0 0,-16 3 2765 0 0,-188 3-2821 0 0,-19-2-287 0 0,10-1-264 0 0,-32 7-123 0 0,53 1-38 0 0,-26 9-54 0 0,-70-10 37 0 0,-1 1-1 0 0,0 0 1 0 0,0 0-1 0 0,0 1 1 0 0,0 0-1 0 0,0 0 1 0 0,0 0-1 0 0,0 0 1 0 0,0 1-1 0 0,-1-1 1 0 0,1 1-1 0 0,-1 0 1 0 0,0 1-1 0 0,0-1 1 0 0,0 1-1 0 0,0 0 1 0 0,-1 0-1 0 0,6 8 1 0 0,-6-8 71 0 0,-1 1 0 0 0,0-1 0 0 0,0 0 1 0 0,0 1-1 0 0,-1-1 0 0 0,1 1 0 0 0,-1-1 0 0 0,1 10 1 0 0,-1-8-65 0 0,5 13-44 0 0,-4-16 0 0 0,-1 0 0 0 0,0 1 0 0 0,0-1 0 0 0,0 1 0 0 0,-1-1 0 0 0,1 6 0 0 0,-3 18 45 0 0,1-19 0 0 0,0-1-1 0 0,1 1 1 0 0,0-1-1 0 0,0 1 1 0 0,2 12-1 0 0,2-8-30 0 0,-3-9-14 0 0,0 1 1 0 0,0-1-1 0 0,0 0 0 0 0,0 1 0 0 0,-1-1 1 0 0,0 0-1 0 0,1 1 0 0 0,-2 5 0 0 0,-1 3 0 0 0,2-7-2 0 0,-1-1 0 0 0,0 0 0 0 0,1 1 0 0 0,0-1 0 0 0,0 1 0 0 0,1 6 0 0 0,4 10-44 0 0,3 14 5 0 0,-5-10 1 0 0,0 0 0 0 0,8 27 0 0 0,8 30-2 0 0,7 26 85 0 0,-21-93-17 0 0,0-2 6 0 0,-1 1 0 0 0,5 26 0 0 0,-7-27-29 0 0,1 1 0 0 0,-1-1 0 0 0,2 0 0 0 0,0 0 0 0 0,1 0 0 0 0,9 20 0 0 0,-8-20 10 0 0,-1 1 1 0 0,-1 0-1 0 0,4 23 1 0 0,-5-17-15 0 0,9 24 1 0 0,-4-23 10 0 0,-2-6-52 0 0,-1 0 1 0 0,0 1-1 0 0,-1-1 0 0 0,3 24 1 0 0,-7-36 34 0 0,0-1 0 0 0,1 1 0 0 0,-1 0 0 0 0,1 0 0 0 0,0-1 0 0 0,0 1 0 0 0,0-1 0 0 0,0 1 0 0 0,1-1 0 0 0,2 5 1 0 0,-2-5 4 0 0,-1 1 0 0 0,1-1 0 0 0,-1 1 1 0 0,0-1-1 0 0,0 1 0 0 0,0 0 1 0 0,0 0-1 0 0,0 0 0 0 0,0 4 0 0 0,0 39-58 0 0,-1-45 68 0 0,-1 1 0 0 0,1-1 0 0 0,0 0-1 0 0,-1 1 1 0 0,1-1 0 0 0,-1 0-1 0 0,0 1 1 0 0,1-1 0 0 0,-1 0 0 0 0,0 0-1 0 0,0 0 1 0 0,0 0 0 0 0,0 0-1 0 0,0 0 1 0 0,0 0 0 0 0,0 0 0 0 0,0 0-1 0 0,0 0 1 0 0,0 0 0 0 0,0-1-1 0 0,-1 1 1 0 0,1 0 0 0 0,0-1 0 0 0,-2 1-1 0 0,-1 1 11 0 0,-1-1 0 0 0,1 1 0 0 0,0-1-1 0 0,0 0 1 0 0,-1 0 0 0 0,-7 0 0 0 0,11-1-15 0 0,-14 0 36 0 0,0-1 0 0 0,-29-4 0 0 0,-63-8 218 0 0,-128-19 783 0 0,217 30-967 0 0,-549-17 172 0 0,486 19-175 0 0,-175 7-166 0 0,102-1-151 0 0,-90-6-1137 0 0,211-2-316 0 0,0-2-1 0 0,-38-10 0 0 0,30 1-200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18255 0 0,'-10'2'1082'0'0,"14"4"754"0"0,-2-4-1844 0 0,-1 0 0 0 0,1-1 0 0 0,-1 1 0 0 0,1 0 0 0 0,-1-1 0 0 0,2 5 0 0 0,-1-2-35 0 0,-1-1 1 0 0,0 1 0 0 0,0-1-1 0 0,-1 1 1 0 0,1 4 0 0 0,4 15-107 0 0,-4-15 122 0 0,0-1 1 0 0,0 0-1 0 0,0 1 0 0 0,-1-1 1 0 0,0 1-1 0 0,-1-1 0 0 0,-2 13 1 0 0,0 24 20 0 0,5 28 10 0 0,-2 56-248 0 0,0-44-3770 0 0,0-82 2475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16208 0 0,'0'0'365'0'0,"2"0"56"0"0,1-2-338 0 0,0 0 1 0 0,0 0-1 0 0,0 0 1 0 0,-1 0-1 0 0,1-1 0 0 0,0 1 1 0 0,-1-1-1 0 0,1 1 0 0 0,-1-1 1 0 0,0 0-1 0 0,2-3 0 0 0,16-19-86 0 0,10 3-118 0 0,-23 17-21 0 0,0 0 1 0 0,11-10-1 0 0,-9 7-32 0 0,0 0 1 0 0,0 1-1 0 0,0 1 1 0 0,1-1-1 0 0,18-7 1 0 0,-13 6-23 0 0,-11 6 225 0 0,1 0 0 0 0,-1 0 1 0 0,1 1-1 0 0,-1 0 1 0 0,1 0-1 0 0,-1 0 1 0 0,1 0-1 0 0,0 1 1 0 0,-1 0-1 0 0,1 0 1 0 0,0 0-1 0 0,-1 1 0 0 0,1-1 1 0 0,-1 1-1 0 0,6 1 1 0 0,-2 1 114 0 0,-1-1 1 0 0,0 1 0 0 0,0 0-1 0 0,0 0 1 0 0,0 1 0 0 0,-1 0-1 0 0,1 0 1 0 0,9 10 0 0 0,3 0-135 0 0,8 6-9 0 0,-26-19-1 0 0,0 0 0 0 0,0 0 0 0 0,0 0 0 0 0,0 0 0 0 0,0 0 0 0 0,0 0 0 0 0,0 1-1 0 0,0-1 1 0 0,-1 0 0 0 0,1 1 0 0 0,0-1 0 0 0,-1 1 0 0 0,0-1 0 0 0,1 0 0 0 0,-1 1 0 0 0,1 2 0 0 0,0 29-22 0 0,-1-32 6 0 0,0 1 1 0 0,0-1 0 0 0,0 1 0 0 0,0-1-1 0 0,0 1 1 0 0,0-1 0 0 0,0 1-1 0 0,0-1 1 0 0,0 1 0 0 0,-1-1 0 0 0,1 1-1 0 0,-1-1 1 0 0,1 1 0 0 0,-1-1-1 0 0,0 1 1 0 0,0 0 0 0 0,-18 18-198 0 0,1-3 47 0 0,10-7 223 0 0,0-1 0 0 0,-1 0-1 0 0,0-1 1 0 0,0 0 0 0 0,-1 0 0 0 0,-13 8-1 0 0,-24 17 208 0 0,30-20-185 0 0,0-1-1 0 0,-20 10 0 0 0,12-6-147 0 0,20-12 5 0 0,-1 0 1 0 0,0-1 0 0 0,-9 5-1 0 0,6-5-152 0 0,6-2-11 0 0,-1 1 0 0 0,1-1 0 0 0,-1 1 0 0 0,1-1 0 0 0,0 1 0 0 0,0 0 0 0 0,0 0 0 0 0,0 1 0 0 0,0-1 0 0 0,-4 4 0 0 0,1-1-795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16559 0 0,'-22'16'736'0'0,"18"-8"144"0"0,-8 2-704 0 0,8 4-176 0 0,4 6 0 0 0,-12-6 0 0 0,8 6 176 0 0,-2 4 0 0 0,12 0 0 0 0,-12-5 0 0 0,0 5-1176 0 0,0-6-240 0 0,6 2-39 0 0,0 4-17 0 0,0-6 296 0 0,0 2 56 0 0,-4-6 16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14312 0 0,'0'0'3217'0'0,"2"1"-2715"0"0,-1 0-497 0 0,1 1 0 0 0,-1-1 0 0 0,0 0 0 0 0,0 1 0 0 0,0-1 0 0 0,0 1 0 0 0,0 0 0 0 0,-1-1 0 0 0,1 1 0 0 0,0 0 0 0 0,-1-1 0 0 0,1 1 0 0 0,-1 0 0 0 0,0 0-1 0 0,1 0 1 0 0,-1-1 0 0 0,0 1 0 0 0,0 0 0 0 0,0 2 0 0 0,0-1-24 0 0,0 0 0 0 0,0 0 0 0 0,0 0 0 0 0,1 0 0 0 0,1 6-1 0 0,2-2-48 0 0,-4-7 61 0 0,1 1 0 0 0,-1-1 0 0 0,0 1 0 0 0,1-1 0 0 0,-1 1 0 0 0,0-1 0 0 0,0 1 0 0 0,1-1 0 0 0,-1 1 0 0 0,0-1 0 0 0,0 1 0 0 0,0 0 0 0 0,0-1 0 0 0,0 1 0 0 0,0-1 0 0 0,0 1 0 0 0,0-1 0 0 0,0 1 0 0 0,0 0 0 0 0,0-1 0 0 0,0 1 0 0 0,0-1 0 0 0,0 1 0 0 0,-1-1 0 0 0,1 1 0 0 0,0-1 0 0 0,0 1 0 0 0,-1-1 0 0 0,1 1 0 0 0,0-1 0 0 0,-1 1 0 0 0,1-1 0 0 0,0 1 0 0 0,-1 0 0 0 0,-7 8-96 0 0,6-7 86 0 0,0 0-1 0 0,0 1 0 0 0,0-1 1 0 0,0 1-1 0 0,0-1 0 0 0,0 1 0 0 0,1 0 1 0 0,0 0-1 0 0,-1 0 0 0 0,1 0 1 0 0,0 0-1 0 0,1 0 0 0 0,-2 5 0 0 0,1 0 17 0 0,-1 0 0 0 0,0 0-1 0 0,-4 9 1 0 0,4-12 40 0 0,0 1 0 0 0,0 0 0 0 0,1 0 0 0 0,0-1 0 0 0,0 1 0 0 0,0 0 0 0 0,0 0 1 0 0,1 0-1 0 0,0 7 0 0 0,2-5 58 0 0,-1-6-70 0 0,0-1 0 0 0,-1 1-1 0 0,0 0 1 0 0,1 0-1 0 0,-1-1 1 0 0,0 1-1 0 0,0 0 1 0 0,0 0-1 0 0,0 0 1 0 0,0-1-1 0 0,0 1 1 0 0,-2 3-1 0 0,2-3-2 0 0,-1 0-1 0 0,0 0 0 0 0,0 0 0 0 0,1 0 1 0 0,-1 0-1 0 0,1 0 0 0 0,0 0 0 0 0,0 0 1 0 0,0 0-1 0 0,-1 0 0 0 0,2 0 0 0 0,-1 0 0 0 0,0 0 1 0 0,0 0-1 0 0,1 0 0 0 0,-1 0 0 0 0,1 0 1 0 0,0 0-1 0 0,-1-1 0 0 0,1 1 0 0 0,0 0 0 0 0,0 0 1 0 0,0 0-1 0 0,0-1 0 0 0,2 3 0 0 0,2 3 55 0 0,-3-4-39 0 0,1 0-1 0 0,-1 0 1 0 0,1 0-1 0 0,-1 0 1 0 0,1 0-1 0 0,0 0 1 0 0,0-1-1 0 0,1 1 1 0 0,5 3-1 0 0,7 1 15 0 0,1-1 1 0 0,-1 0-1 0 0,1-1 0 0 0,0-1 1 0 0,0 0-1 0 0,1-2 0 0 0,29 2 1 0 0,-28-4-193 0 0,-18 0 126 0 0,0 0 0 0 0,-1 0 0 0 0,1 0 0 0 0,-1 0 0 0 0,1-1 1 0 0,0 1-1 0 0,-1 0 0 0 0,1 0 0 0 0,-1 0 0 0 0,1-1 0 0 0,-1 1 0 0 0,1 0 0 0 0,0-1 0 0 0,-1 1 0 0 0,1 0 0 0 0,-1-1 0 0 0,0 1 0 0 0,1-1 1 0 0,-1 1-1 0 0,1-1 0 0 0,3-3-83 0 0,37-22-1237 0 0,-15 4-3920 0 0,-13 8-176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14688 0 0,'-9'16'790'0'0,"-12"29"1"0"0,4-9-651 0 0,12-27 130 0 0,0-2 172 0 0,1 1 0 0 0,1 0 0 0 0,-1 1 0 0 0,-3 13 0 0 0,-8 26 697 0 0,11-37-1109 0 0,1 0 1 0 0,-1 0 0 0 0,-1 18 0 0 0,3-7 23 0 0,1-9-46 0 0,-1 0 1 0 0,-5 26 0 0 0,3-28-9 0 0,2-4 0 0 0,0 0 0 0 0,0 0 0 0 0,1 0 0 0 0,-1 0 0 0 0,1 8 0 0 0,1-2 2 0 0,0 0 0 0 0,-1 1 0 0 0,-1-1-1 0 0,0 0 1 0 0,-6 21 0 0 0,3-18-238 0 0,1 0 0 0 0,1 1 0 0 0,-2 26 0 0 0,0-14-335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14368 0 0,'0'0'330'0'0,"0"8"902"0"0,0-6-1230 0 0,0 1-1 0 0,1-1 1 0 0,-1 0-1 0 0,1 0 0 0 0,0 0 1 0 0,0 0-1 0 0,0 0 1 0 0,0 0-1 0 0,2 3 1 0 0,-1-2-3 0 0,0 0 1 0 0,-1 0 0 0 0,1 1 0 0 0,-1-1 0 0 0,0 0 0 0 0,2 5 0 0 0,2 55 0 0 0,-2-48 0 0 0,-1-10 6 0 0,-1 0 0 0 0,0 1-1 0 0,0-1 1 0 0,-1 1 0 0 0,1 9-1 0 0,-5 6 97 0 0,3-16-58 0 0,0 0-1 0 0,0 0 1 0 0,0 0-1 0 0,1 1 1 0 0,0-1-1 0 0,1 10 1 0 0,4 11 119 0 0,-2-11 16 0 0,2 25 0 0 0,-2 15 861 0 0,17 83 0 0 0,5 59 0 0 0,-13-91-851 0 0,-10-80-188 0 0,-3 46 0 0 0,0-44-9 0 0,3 37 0 0 0,2-36-25 0 0,-1-8-34 0 0,-1 0-1 0 0,-2 22 1 0 0,-10 95-841 0 0,10-129 735 0 0,0 0 0 0 0,1 0 0 0 0,1 9 0 0 0,-1-10-934 0 0,0-1-1 0 0,-1 0 0 0 0,0 1 0 0 0,-1 10 1 0 0,-4 2-4425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3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112 259 6912 0 0,'0'0'5628'0'0,"3"0"-5063"0"0,49-5 89 0 0,-33 3-818 0 0,22-1-1 0 0,132-2 729 0 0,-80 1 228 0 0,83-12 437 0 0,-89 6-846 0 0,141-25 493 0 0,-23 3-239 0 0,372-53-602 0 0,-449 65-40 0 0,121-9 457 0 0,-196 24-207 0 0,13 0 35 0 0,-26 4-112 0 0,-25 0-23 0 0,-1 0-1 0 0,0 1 0 0 0,1 1 0 0 0,-1 0 0 0 0,26 6 0 0 0,-26-3-114 0 0,-10-3-25 0 0,0 0 1 0 0,0 0 0 0 0,0 0-1 0 0,-1 0 1 0 0,1 1-1 0 0,0 0 1 0 0,0 0 0 0 0,-1 0-1 0 0,1 0 1 0 0,-1 0 0 0 0,0 1-1 0 0,0-1 1 0 0,0 1 0 0 0,0 0-1 0 0,0 0 1 0 0,2 4 0 0 0,-1-1 39 0 0,-1 1 1 0 0,0 0-1 0 0,0 0 1 0 0,-1 0 0 0 0,1 1-1 0 0,-2-1 1 0 0,2 11-1 0 0,4 11 83 0 0,-5-16-93 0 0,0 0-1 0 0,1 17 1 0 0,-1-8-13 0 0,-2-11-1 0 0,1 1-1 0 0,-2 0 0 0 0,-1 11 0 0 0,-1 20-21 0 0,-13 177 65 0 0,8-83-64 0 0,7-75 0 0 0,1 164 0 0 0,3-85 0 0 0,-4-96 22 0 0,-2 0-1 0 0,-13 68 0 0 0,12-98-37 0 0,-1-1 1 0 0,0 1-1 0 0,-1-1 0 0 0,-9 16 0 0 0,1-3 23 0 0,11-22 27 0 0,-1 1 0 0 0,0 0-1 0 0,0-1 1 0 0,0 0-1 0 0,-1 0 1 0 0,0 0-1 0 0,0 0 1 0 0,0-1 0 0 0,0 0-1 0 0,-1 0 1 0 0,1 0-1 0 0,-1-1 1 0 0,0 1 0 0 0,-1-2-1 0 0,1 1 1 0 0,0-1-1 0 0,-1 0 1 0 0,1 0 0 0 0,-1 0-1 0 0,-7 0 1 0 0,-1-1 143 0 0,-32 3 143 0 0,-90-4 0 0 0,6-9-169 0 0,-58-6 171 0 0,-225-22 540 0 0,-93 37-973 0 0,419 4 79 0 0,-64 6 37 0 0,49-1 108 0 0,-52 5 182 0 0,-87 10-783 0 0,234-23 159 0 0,0 0-1 0 0,0-1 1 0 0,0 0 0 0 0,0 0-1 0 0,0-1 1 0 0,-1 0 0 0 0,-12-5-1 0 0,18 5 68 0 0,0 0 0 0 0,0 0 0 0 0,0 0 0 0 0,0-1 0 0 0,0 1 0 0 0,1-1 0 0 0,-1 0-1 0 0,1 0 1 0 0,-1 0 0 0 0,1 0 0 0 0,0 0 0 0 0,0-1 0 0 0,0 1 0 0 0,0-1 0 0 0,0 1 0 0 0,0-1 0 0 0,1 0 0 0 0,-1 1-1 0 0,1-1 1 0 0,0 0 0 0 0,-2-5 0 0 0,1-23-1562 0 0,2 29 1698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21743 0 0,'0'0'2176'0'0,"1"3"-1989"0"0,4 16-183 0 0,-1 0 0 0 0,0 1 1 0 0,-1 0-1 0 0,0 31 0 0 0,-7 159-768 0 0,1-166 1038 0 0,2-30-135 0 0,0 1-1 0 0,1 17 1 0 0,2-9-138 0 0,-1 1 1 0 0,-4 43 0 0 0,2-13-847 0 0,1-34-5063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0 260 1840 0 0,'0'0'83'0'0,"1"-1"529"0"0,11-22 6528 0 0,7-11 1142 0 0,-1 15-8140 0 0,-14 16-91 0 0,136-100-162 0 0,-122 92 194 0 0,1 0 0 0 0,-1 2-1 0 0,1 0 1 0 0,1 1 0 0 0,0 1-1 0 0,0 0 1 0 0,0 2 0 0 0,26-4-1 0 0,-38 9-26 0 0,-1-1 0 0 0,0 1 0 0 0,1 0 0 0 0,-1 1 0 0 0,0 0 0 0 0,14 3 0 0 0,-19-4-62 0 0,0 1 0 0 0,0 0 1 0 0,0-1-1 0 0,-1 1 0 0 0,1 0 0 0 0,0 0 0 0 0,0 0 0 0 0,-1 0 0 0 0,1 0 1 0 0,-1 0-1 0 0,1 0 0 0 0,-1 1 0 0 0,1-1 0 0 0,-1 0 0 0 0,0 1 0 0 0,1-1 1 0 0,-1 1-1 0 0,0 0 0 0 0,0-1 0 0 0,0 1 0 0 0,-1 0 0 0 0,1 0 0 0 0,0-1 1 0 0,-1 1-1 0 0,1 0 0 0 0,-1 0 0 0 0,1 0 0 0 0,-1 0 0 0 0,0 2 0 0 0,0 3-20 0 0,-1 0-1 0 0,0 0 1 0 0,-1 0-1 0 0,1 0 1 0 0,-1 0-1 0 0,-1 0 1 0 0,1-1-1 0 0,-1 1 1 0 0,0-1-1 0 0,-6 9 1 0 0,-1-1 66 0 0,0 0 1 0 0,-1 0 0 0 0,-15 14-1 0 0,-128 105 137 0 0,39-36-597 0 0,106-90 246 0 0,-16 18-498 0 0,9-8-3913 0 0,6-2-1091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18287 0 0,'0'0'1386'0'0,"3"1"-944"0"0,21 7-424 0 0,1-1 0 0 0,1-1 0 0 0,-1-1 0 0 0,34 1 0 0 0,8 2-1241 0 0,-59-6 1007 0 0,0-1-1 0 0,0 2 0 0 0,-1-1 0 0 0,1 1 1 0 0,14 8-1 0 0,-21-10 22 0 0,1-1 194 0 0,-1 0 0 0 0,0 0-1 0 0,1 1 1 0 0,-1-1 0 0 0,0 0-1 0 0,1 1 1 0 0,-1-1 0 0 0,0 1-1 0 0,0-1 1 0 0,0 1 0 0 0,1 0-1 0 0,-1 0 1 0 0,0-1 0 0 0,0 1-1 0 0,0 0 1 0 0,0 0 0 0 0,0 0-1 0 0,1 2 1 0 0,0 0 68 0 0,0 0 0 0 0,0 0 1 0 0,-1-1-1 0 0,1 1 0 0 0,-1 1 0 0 0,0-1 0 0 0,1 4 0 0 0,-1-5-46 0 0,-1-1 0 0 0,0 1-1 0 0,0-1 1 0 0,0 1 0 0 0,0 0-1 0 0,0-1 1 0 0,0 1 0 0 0,0 0-1 0 0,0-1 1 0 0,-1 1 0 0 0,1-1-1 0 0,0 1 1 0 0,-1-1 0 0 0,0 1-1 0 0,-1 2 1 0 0,-15 18 0 0 0,3-3-31 0 0,9-12-37 0 0,0 0 0 0 0,-1 0 0 0 0,1 0 0 0 0,-1-1 0 0 0,-10 9 0 0 0,-12 12-13 0 0,23-19 75 0 0,3-6 54 0 0,2-2-65 0 0,0 1 0 0 0,-1-1 0 0 0,1 0 0 0 0,0 1 0 0 0,0-1 0 0 0,-1 0 0 0 0,1 1 1 0 0,0-1-1 0 0,0 0 0 0 0,0 1 0 0 0,-1-1 0 0 0,1 1 0 0 0,0-1 0 0 0,0 0 0 0 0,0 1 0 0 0,0-1 0 0 0,0 1 0 0 0,0-1 0 0 0,0 0 0 0 0,0 1 0 0 0,0-1 0 0 0,0 1 0 0 0,0-1 0 0 0,0 0 1 0 0,0 1-1 0 0,1-1 0 0 0,-1 1 0 0 0,0-1 0 0 0,0 1 0 0 0,9 9 6 0 0,2-3-10 0 0,13-4 28 0 0,-21-4-9 0 0,0 1 0 0 0,0 0 0 0 0,0 0 0 0 0,-1 0 0 0 0,1 1 0 0 0,0-1 1 0 0,0 1-1 0 0,0 0 0 0 0,-1-1 0 0 0,1 1 0 0 0,0 0 0 0 0,-1 1 0 0 0,1-1 0 0 0,-1 0 0 0 0,0 1 0 0 0,3 1 0 0 0,12 17 293 0 0,-17-19-295 0 0,1-1-1 0 0,-1 1 0 0 0,0 0 1 0 0,1 0-1 0 0,-1-1 0 0 0,0 1 1 0 0,0 0-1 0 0,0 0 0 0 0,1-1 0 0 0,-1 1 1 0 0,0 0-1 0 0,0 0 0 0 0,0 0 1 0 0,0 0-1 0 0,0-1 0 0 0,0 1 1 0 0,-1 0-1 0 0,1 0 0 0 0,0 0 1 0 0,0-1-1 0 0,-1 1 0 0 0,1 1 0 0 0,-11 14 318 0 0,8-11-193 0 0,-3 3-30 0 0,0 0 1 0 0,-1 0-1 0 0,0-1 0 0 0,0 0 1 0 0,-1 0-1 0 0,0 0 1 0 0,0-1-1 0 0,-11 6 0 0 0,3-1-3 0 0,0-1-22 0 0,-1 0 0 0 0,0-2 0 0 0,-26 10 0 0 0,13-5-6 0 0,11-5-463 0 0,1-1-1 0 0,-2-1 0 0 0,1 0 0 0 0,-36 5 1 0 0,28-7-6578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6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1 3224 0 0,'8'0'81'0'0,"22"4"126"0"0,-7-3 1963 0 0,-19-2-1215 0 0,-1 1-1 0 0,1 0 1 0 0,-1 1-1 0 0,1-1 1 0 0,-1 1-1 0 0,7 1 1935 0 0,-11 1-2565 0 0,0 1-208 0 0,-1-1-1 0 0,1 1 1 0 0,-1 0-1 0 0,0-1 1 0 0,0 1-1 0 0,0-1 1 0 0,-1 0 0 0 0,1 1-1 0 0,-1-1 1 0 0,0-1-1 0 0,1 1 1 0 0,-1 0-1 0 0,-1-1 1 0 0,-4 4-1 0 0,-8 4 753 0 0,-33 15-1 0 0,15-9 338 0 0,27-12-940 0 0,0-1 0 0 0,-1 0 0 0 0,1-1-1 0 0,-15 3 1 0 0,-7 2 290 0 0,-96 25 872 0 0,87-23-1245 0 0,21-6-184 0 0,1 2 0 0 0,0 0 0 0 0,1 1 0 0 0,-30 16 0 0 0,35-16-31 0 0,7-5 31 0 0,0 0-1 0 0,1 1 1 0 0,-1-1 0 0 0,1 1-1 0 0,-1-1 1 0 0,1 1 0 0 0,0 0 0 0 0,-4 4-1 0 0,2-1-16 0 0,-32 48-163 0 0,32-46 87 0 0,1 0-1 0 0,-1 0 1 0 0,2 0-1 0 0,-1 0 1 0 0,1 0-1 0 0,-2 10 1 0 0,4-14 20 0 0,-1 0-34 0 0,0 0-1 0 0,1 0 0 0 0,0 1 0 0 0,-1-1 0 0 0,1 0 0 0 0,0 0 1 0 0,1 0-1 0 0,-1 0 0 0 0,0 0 0 0 0,2 5 0 0 0,0-6 30 0 0,1 0 74 0 0,6 3-5 0 0,13 1 12 0 0,-11-3-1 0 0,1 0 0 0 0,0-1 0 0 0,23 2 0 0 0,-9-2-16 0 0,0 0-53 0 0,-12-1 39 0 0,0 0 0 0 0,0 1 0 0 0,25 7 0 0 0,2 3-38 0 0,-29-9 69 0 0,0 0-1 0 0,0 1 0 0 0,0 0 0 0 0,0 1 0 0 0,12 7 0 0 0,-17-7 0 0 0,-3-4 6 0 0,-1 1 0 0 0,0 0 0 0 0,0 1 0 0 0,1-1 0 0 0,-1 0 0 0 0,-1 1 0 0 0,1 0 0 0 0,0 0 0 0 0,3 5 0 0 0,0 6 6 0 0,-5-7 3 0 0,1 1 0 0 0,-2-1-1 0 0,1 0 1 0 0,-1 0 0 0 0,-1 11-1 0 0,0-15 15 0 0,1 0-1 0 0,0-1 1 0 0,-1 1-1 0 0,0 0 1 0 0,1-1 0 0 0,-1 1-1 0 0,0-1 1 0 0,0 1-1 0 0,-1-1 1 0 0,1 1-1 0 0,0-1 1 0 0,-1 0-1 0 0,0 0 1 0 0,1 0-1 0 0,-1 1 1 0 0,0-2-1 0 0,-3 4 1 0 0,-17 12 335 0 0,16-13-219 0 0,0 1-1 0 0,0-1 0 0 0,0 0 1 0 0,-13 6-1 0 0,-3-2 3 0 0,0-1-1 0 0,-1-1 0 0 0,0-1 0 0 0,0-1 0 0 0,-44 2 0 0 0,49-5-665 0 0,0-2 0 0 0,0 0 0 0 0,0-1 0 0 0,-31-8 0 0 0,22 1-779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0 7368 0 0,'0'0'5730'0'0,"-2"2"-4166"0"0,0 1-1452 0 0,0-1 0 0 0,0 1 0 0 0,1 0 0 0 0,-1 0 0 0 0,1 0-1 0 0,-1-1 1 0 0,1 1 0 0 0,0 0 0 0 0,0 1 0 0 0,-1 3 0 0 0,-5 21-84 0 0,5-21-25 0 0,0-1 1 0 0,0 0-1 0 0,0 11 0 0 0,-15 116 648 0 0,3 93 897 0 0,8-53-1399 0 0,5-100-152 0 0,-31 358-200 0 0,6-243-3007 0 0,20-155 1926 0 0,0-15-10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352 15 5064 0 0,'0'0'389'0'0,"2"2"-250"0"0,0-1-48 0 0,0 0-1 0 0,1 1 1 0 0,-1-1 0 0 0,1 0-1 0 0,-1 0 1 0 0,1-1 0 0 0,-1 1 0 0 0,1 0-1 0 0,-1-1 1 0 0,1 1 0 0 0,0-1-1 0 0,-1 0 1 0 0,1 0 0 0 0,3-1 0 0 0,46-3 3571 0 0,-39 2-3068 0 0,167-13 367 0 0,251 10-1 0 0,-99 10 1376 0 0,-231 0-2287 0 0,20-1-31 0 0,192 2 154 0 0,-118-4 324 0 0,-109-3-257 0 0,2-5 256 0 0,-15 6 171 0 0,-71 0-490 0 0,0 1 14 0 0,22 11 1410 0 0,-23-11-1587 0 0,-1-1-1 0 0,0 0 0 0 0,1 0 1 0 0,-1 1-1 0 0,0-1 0 0 0,1 0 1 0 0,-1 1-1 0 0,0-1 0 0 0,1 0 1 0 0,-1 1-1 0 0,0-1 0 0 0,0 1 1 0 0,1-1-1 0 0,-1 1 0 0 0,0-1 1 0 0,0 0-1 0 0,0 1 0 0 0,1-1 1 0 0,-1 1-1 0 0,0-1 0 0 0,0 2 1 0 0,0 0 33 0 0,5 9 99 0 0,-4-9-8 0 0,-1 0-1 0 0,0 9-73 0 0,-1 1 1 0 0,-3 13-1 0 0,3-14-59 0 0,-1 0-1 0 0,2 21 1 0 0,0-20-4 0 0,0 0 0 0 0,-2 14-1 0 0,-5 33-1 0 0,0 87 0 0 0,-1 11-66 0 0,2-51 70 0 0,1-1-17 0 0,-5 44-62 0 0,-7 56 23 0 0,14-178 54 0 0,2 36 0 0 0,-1 6 0 0 0,1-49 0 0 0,1-15 0 0 0,0 0 0 0 0,0 0 0 0 0,-1 0 0 0 0,1 0 0 0 0,-1 0 0 0 0,0-1 0 0 0,-1 1 0 0 0,-2 7 0 0 0,-11 21-10 0 0,14-32-46 0 0,-1 1-22 0 0,-7 5-2 0 0,-3-2 14 0 0,4-5 64 0 0,0 0 0 0 0,0 0 1 0 0,0-1-1 0 0,0 0 1 0 0,0 0-1 0 0,0-1 0 0 0,-10-3 1 0 0,-15-3 0 0 0,17 4 33 0 0,-25-9 0 0 0,1 0 90 0 0,-279-53 558 0 0,-5 23-594 0 0,-144 18-155 0 0,4 49 2 0 0,144 0 67 0 0,293-23-499 0 0,-1-1 0 0 0,0-2 0 0 0,-41-6 0 0 0,47 3-1603 0 0,1-4-4079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18975 0 0,'0'13'1450'0'0,"0"-8"-1212"0"0,0-1-182 0 0,0-1 0 0 0,0 1 0 0 0,-1 0 0 0 0,0-1 0 0 0,1 1 0 0 0,-3 5 0 0 0,2 0 44 0 0,0 0 0 0 0,0 0-1 0 0,1 0 1 0 0,1 0 0 0 0,-1 0 0 0 0,1 0-1 0 0,3 9 1 0 0,1 21-146 0 0,-4-12-236 0 0,0-12-64 0 0,4 28 0 0 0,0-12-68 0 0,1 54 0 0 0,-5-54 407 0 0,8 49 0 0 0,-7-68-9 0 0,0-1-1 0 0,-1 14 0 0 0,-1-5-3834 0 0,0-16 2271 0 0,0 10-4642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1 186 15288 0 0,'0'0'1162'0'0,"1"-2"-790"0"0,1-4-348 0 0,1 1 1 0 0,0-1-1 0 0,1 1 0 0 0,-1-1 0 0 0,8-7 0 0 0,11-16 239 0 0,-19 23-135 0 0,2 0 0 0 0,-1 1 1 0 0,0-1-1 0 0,7-4 0 0 0,1-1-105 0 0,1 0 0 0 0,0 1 0 0 0,1 1 0 0 0,0 0 0 0 0,0 1 0 0 0,25-11-1 0 0,-35 18 26 0 0,1 0 0 0 0,-1 1 0 0 0,0-1 0 0 0,1 1 0 0 0,-1 0 0 0 0,1 0-1 0 0,-1 0 1 0 0,8 1 0 0 0,35 10 642 0 0,-46-11-683 0 0,4 2 29 0 0,0-1 0 0 0,-1 1 0 0 0,0 1 0 0 0,1-1 0 0 0,-1 1 0 0 0,0-1 0 0 0,0 1 0 0 0,0 0 0 0 0,0 0 0 0 0,-1 1 0 0 0,1-1 0 0 0,-1 1 0 0 0,0 0 0 0 0,0 0-1 0 0,-1 0 1 0 0,1 0 0 0 0,-1 0 0 0 0,1 1 0 0 0,-1-1 0 0 0,-1 1 0 0 0,3 8 0 0 0,-3-10-53 0 0,-1 0 0 0 0,0 0 0 0 0,0 0 0 0 0,0 0 0 0 0,0 0-1 0 0,-1 0 1 0 0,1 0 0 0 0,-1 0 0 0 0,0 0 0 0 0,1-1 0 0 0,-4 7 0 0 0,-15 26 121 0 0,13-26-49 0 0,-1-1 1 0 0,0 0 0 0 0,0 0 0 0 0,0-1 0 0 0,-1 0-1 0 0,-10 7 1 0 0,-54 33 195 0 0,42-29-262 0 0,1 3 7 0 0,23-16-101 0 0,0 0 0 0 0,-1 0-1 0 0,1-1 1 0 0,-1 0 0 0 0,-10 4-1 0 0,12-6 33 0 0,1-1-879 0 0,0 1 1 0 0,0 0 0 0 0,0-1 0 0 0,1 1-1 0 0,-5 3 1 0 0,-7 5-5103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4144 0 0,'2'1'2974'0'0,"12"10"3756"0"0,-12-9-6426 0 0,0 0 0 0 0,1 0 1 0 0,-1 0-1 0 0,1-1 0 0 0,0 1 0 0 0,0 0 0 0 0,-1-1 0 0 0,1 0 1 0 0,0 0-1 0 0,0 0 0 0 0,6 1 0 0 0,20 2 59 0 0,28-1-1 0 0,-43-2-433 0 0,0 0-1 0 0,22 6 1 0 0,-3-1 8 0 0,-20-3 120 0 0,26 16 243 0 0,-36-18-188 0 0,-2 1-18 0 0,0 1-105 0 0,1 0 1 0 0,-1 0-1 0 0,0 1 0 0 0,0-1 1 0 0,0 1-1 0 0,0-1 1 0 0,0 1-1 0 0,-1-1 1 0 0,0 1-1 0 0,0 0 1 0 0,0-1-1 0 0,0 1 0 0 0,0-1 1 0 0,-1 1-1 0 0,1-1 1 0 0,-1 1-1 0 0,0-1 1 0 0,0 1-1 0 0,-1-1 0 0 0,1 1 1 0 0,-1-1-1 0 0,1 0 1 0 0,-1 0-1 0 0,0 0 1 0 0,0 0-1 0 0,-3 3 0 0 0,-12 21 11 0 0,12-20 0 0 0,1 0 0 0 0,-1 0 0 0 0,-6 7 0 0 0,8-12-3 0 0,-3 6 10 0 0,4 13-51 0 0,2-18-165 0 0,3-3-390 0 0,7-1 107 0 0,0-1-1 0 0,0 1 0 0 0,0-1 0 0 0,-1-1 1 0 0,1 0-1 0 0,-1 0 0 0 0,1-1 0 0 0,-1 0 0 0 0,11-8 1 0 0,15-15-4228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4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11976 0 0,'0'0'922'0'0,"3"0"-428"0"0,4 0 51 0 0,0-2 0 0 0,0 1 1 0 0,0-1-1 0 0,-1 0 0 0 0,1 0 1 0 0,7-5-1 0 0,21-6 229 0 0,160-38-2683 0 0,-105 33 1978 0 0,-74 16 204 0 0,-13 1-171 0 0,0 1 0 0 0,0 0 1 0 0,0 0-1 0 0,0 1 0 0 0,0-1 1 0 0,0 1-1 0 0,0-1 0 0 0,0 1 1 0 0,0 0-1 0 0,3 1 0 0 0,1 1 203 0 0,-5-2-242 0 0,0 0-1 0 0,1 1 1 0 0,-1-1 0 0 0,0 1-1 0 0,-1 0 1 0 0,1-1 0 0 0,0 1-1 0 0,0 0 1 0 0,-1 0 0 0 0,3 3-1 0 0,-3-3-50 0 0,-1-1 0 0 0,1 1 0 0 0,0 0 0 0 0,-1 0 0 0 0,1-1 0 0 0,-1 1 0 0 0,0 0 0 0 0,0 0 0 0 0,1-1 0 0 0,-1 1 0 0 0,0 0 0 0 0,0 0 0 0 0,-1 0 0 0 0,1-1 0 0 0,0 1 0 0 0,-2 3 0 0 0,-11 29-24 0 0,13-34 12 0 0,-19 43-79 0 0,-38 77-258 0 0,36-79 321 0 0,-28 47 4 0 0,-35 62-47 0 0,45-75 58 0 0,-15 35 16 0 0,10-20-399 0 0,27-56-4724 0 0,8-22-374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18775 0 0,'0'0'1427'0'0,"3"0"-972"0"0,26 2-269 0 0,-20 0-187 0 0,0-1 1 0 0,1-1 0 0 0,11 0 0 0 0,83-15 130 0 0,-46 6-84 0 0,1-1-171 0 0,38-4-217 0 0,-43 9 207 0 0,233-13 78 0 0,-204 12-198 0 0,-42 3-516 0 0,-15 0 188 0 0,-4-5-8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4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963 1 9760 0 0,'-7'4'227'0'0,"-1"1"0"0"0,1-2-1 0 0,-14 6 1 0 0,-1 0-96 0 0,-6 3 67 0 0,-1-2 0 0 0,0-2 0 0 0,-1 0 0 0 0,-39 4 0 0 0,32-5 123 0 0,-26-1-248 0 0,14-2-87 0 0,-46 7 964 0 0,-92 16 2228 0 0,178-25-2686 0 0,-1-1 1 0 0,-19 0 0 0 0,20-1-198 0 0,0 0 0 0 0,1 1 1 0 0,-1 0-1 0 0,-11 3 0 0 0,15-3-153 0 0,-1 0-1 0 0,1 0 1 0 0,-10 0-1 0 0,11-2-48 0 0,0 2-1 0 0,0-1 1 0 0,-1 0-1 0 0,1 1 1 0 0,-7 2-1 0 0,7-1-26 0 0,0 0-1 0 0,0 1 0 0 0,0-1 0 0 0,0 1 0 0 0,0 0 0 0 0,0 0 1 0 0,1 1-1 0 0,0-1 0 0 0,-1 1 0 0 0,-3 5 0 0 0,-1 3 27 0 0,0 0 1 0 0,-7 19-1 0 0,9-16-64 0 0,1 0 1 0 0,1 0-1 0 0,0 0 1 0 0,1 0-1 0 0,1 1 1 0 0,0 17 0 0 0,-5 26 35 0 0,3-20-28 0 0,2 77 1 0 0,1-18-28 0 0,7 175 5 0 0,1-75-166 0 0,-2-37-479 0 0,5-55-7391 0 0,-9-85 2430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1519 1 16783 0 0,'0'0'1688'0'0,"-1"2"-1544"0"0,-2 5-128 0 0,-6 16 0 0 0,-7 44 283 0 0,-21 219-3075 0 0,32-221 3361 0 0,3 1-1 0 0,8 96 0 0 0,-4-115-278 0 0,10 111-73 0 0,-8-84-164 0 0,1 47-131 0 0,-4-80 24 0 0,-3 67-54 0 0,0-95 89 0 0,0 1 0 0 0,0 0-1 0 0,-1-1 1 0 0,-1 0 0 0 0,-9 22-1 0 0,7-23 5 0 0,4-6 1 0 0,0-1-1 0 0,0 0 0 0 0,-1 0 0 0 0,0-1 0 0 0,0 1 0 0 0,0 0 0 0 0,0-1 0 0 0,-1 0 0 0 0,-4 4 0 0 0,-3 3 64 0 0,0-1-1 0 0,-1-1 1 0 0,0 0-1 0 0,0-1 0 0 0,-1 0 1 0 0,-18 8-1 0 0,-20 4 333 0 0,-70 17-1 0 0,-335 56 2270 0 0,125-58-1013 0 0,286-32-1506 0 0,27-2-328 0 0,-115 3 241 0 0,117-4-720 0 0,1-1 1 0 0,0-1-1 0 0,0-1 1 0 0,0 0-1 0 0,0-1 1 0 0,-24-10-1 0 0,17 2-6451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10592 0 0,'0'0'964'0'0,"-1"2"-795"0"0,1 1-138 0 0,-2 1-75 0 0,-9 9 470 0 0,10-13-230 0 0,1 1 1 0 0,0-1-1 0 0,-1 1 0 0 0,1-1 0 0 0,0 1 0 0 0,-1 0 0 0 0,1-1 1 0 0,0 1-1 0 0,0-1 0 0 0,0 1 0 0 0,0-1 0 0 0,0 1 0 0 0,-1 0 0 0 0,1-1 1 0 0,0 1-1 0 0,0-1 0 0 0,0 1 0 0 0,1 0 0 0 0,-1 0 0 0 0,0 2 685 0 0,-7 20 4152 0 0,-2 9-3818 0 0,2 12-1545 0 0,-12 56-347 0 0,11-62 815 0 0,-3 51 0 0 0,1-12 628 0 0,7-31-305 0 0,3-35-353 0 0,-1 1 0 0 0,0 0 1 0 0,-4 13-1 0 0,0 0-724 0 0,5-21 189 0 0,0 0 0 0 0,-1 0 1 0 0,0 0-1 0 0,0 0 0 0 0,0-1 0 0 0,0 1 1 0 0,-1 0-1 0 0,1 0 0 0 0,-1-1 0 0 0,-4 7 1 0 0,-1-1-6591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0 264 9216 0 0,'0'0'706'0'0,"1"-2"-36"0"0,8-18 4849 0 0,18-28-1 0 0,-16 32-5086 0 0,0 0 0 0 0,0 1-1 0 0,2 1 1 0 0,17-17-1 0 0,-10 13-899 0 0,-6 4 17 0 0,22-15 0 0 0,-30 25 388 0 0,-1 1 0 0 0,1-1 0 0 0,0 1 0 0 0,0 0 0 0 0,1 1 0 0 0,-1 0 0 0 0,13-3 0 0 0,-6 2 79 0 0,12-1 311 0 0,35-3-1 0 0,-51 7-265 0 0,-1 0-1 0 0,1 0 1 0 0,-1 1 0 0 0,0 0-1 0 0,0 1 1 0 0,1 0-1 0 0,-1 0 1 0 0,10 5-1 0 0,-7-3-90 0 0,-6-2-27 0 0,0 0-1 0 0,1 1 0 0 0,-1-1 1 0 0,0 1-1 0 0,4 4 0 0 0,-8-6 46 0 0,1 0 0 0 0,-1 0-1 0 0,0 0 1 0 0,0 0-1 0 0,0 0 1 0 0,0 0 0 0 0,0 0-1 0 0,-1 1 1 0 0,1-1 0 0 0,0 0-1 0 0,-1 1 1 0 0,1-1-1 0 0,-1 1 1 0 0,1-1 0 0 0,-1 1-1 0 0,1-1 1 0 0,-1 1 0 0 0,0-1-1 0 0,0 1 1 0 0,0-1-1 0 0,0 1 1 0 0,0-1 0 0 0,0 1-1 0 0,-1 2 1 0 0,0 1-16 0 0,-1-1 1 0 0,0 1-1 0 0,0 0 1 0 0,0 0-1 0 0,0-1 1 0 0,-1 1-1 0 0,0-1 1 0 0,0 0-1 0 0,-4 6 1 0 0,-39 35-54 0 0,22-23 101 0 0,-11 11 102 0 0,-1-2 0 0 0,-75 48-1 0 0,71-52-200 0 0,-11 8-387 0 0,21-16-111 0 0,-2 0-2261 0 0,22-17 1230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14600 0 0,'0'0'330'0'0,"-1"2"45"0"0,0 3-211 0 0,-13 27 588 0 0,-1 3-382 0 0,15-34-367 0 0,-1 0 0 0 0,0 0-1 0 0,1 0 1 0 0,-1 0-1 0 0,1 0 1 0 0,-1 1-1 0 0,1-1 1 0 0,0 0-1 0 0,-1 0 1 0 0,1 3-1 0 0,-3 6-102 0 0,0-5 86 0 0,0 0 0 0 0,0 1-1 0 0,1-1 1 0 0,-1 1-1 0 0,1-1 1 0 0,-2 11-1 0 0,-2 0 153 0 0,5-14-50 0 0,0 1-1 0 0,1-1 0 0 0,-1 1 1 0 0,0-1-1 0 0,1 1 1 0 0,-1-1-1 0 0,1 6 0 0 0,-3 14 986 0 0,3-20-906 0 0,-1 0 0 0 0,1 1-1 0 0,-1 0 1 0 0,1-1 0 0 0,0 1 0 0 0,0-1 0 0 0,0 1-1 0 0,0-1 1 0 0,1 1 0 0 0,-1-1 0 0 0,1 1 0 0 0,-1-1 0 0 0,3 5-1 0 0,3 8 653 0 0,-5-11-767 0 0,1-1 0 0 0,-1 0 0 0 0,1 0 0 0 0,0 0 0 0 0,0 0 1 0 0,0 0-1 0 0,0 0 0 0 0,0-1 0 0 0,0 1 0 0 0,1-1 0 0 0,-1 1 0 0 0,1-1 0 0 0,0 0 0 0 0,5 3 0 0 0,-6-3-84 0 0,0-1 0 0 0,0 0 0 0 0,1 1 0 0 0,-1-1 0 0 0,0 0-1 0 0,0 0 1 0 0,1-1 0 0 0,-1 1 0 0 0,0 0 0 0 0,1-1 0 0 0,-1 1 0 0 0,1-1-1 0 0,-1 0 1 0 0,4 0 0 0 0,-4 0-62 0 0,0 0-1 0 0,-1-1 1 0 0,1 1-1 0 0,0-1 1 0 0,-1 1-1 0 0,1-1 1 0 0,0 0-1 0 0,-1 0 1 0 0,1 1-1 0 0,-1-1 1 0 0,1 0-1 0 0,-1 0 1 0 0,0-1-1 0 0,1 1 1 0 0,-1 0-1 0 0,0 0 1 0 0,0-1-1 0 0,0 1 1 0 0,0 0-1 0 0,2-3 1 0 0,8-13-1719 0 0,-9 14 1215 0 0,0 0 0 0 0,0 0-1 0 0,0-1 1 0 0,0 1 0 0 0,0 0 0 0 0,-1-1 0 0 0,2-6-1 0 0,2-5-2878 0 0,12-27 0 0 0,-1 4 672 0 0,-7 18 1889 0 0,-3 8 137 0 0,0-7 15792 0 0,-6 32-14566 0 0,-1 0 0 0 0,0 0 1 0 0,-2 0-1 0 0,1 0 0 0 0,-2 0 1 0 0,1-1-1 0 0,-8 16 0 0 0,-8 17 263 0 0,2 0-1 0 0,-18 71 0 0 0,32-97-976 0 0,-2-1-1 0 0,0 1 0 0 0,-9 20 1 0 0,7-28-967 0 0,-2-1-70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7.3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412 101 5984 0 0,'-6'-2'622'0'0,"-1"-3"-878"0"0,2 0 1872 0 0,0 1-1 0 0,0 0 0 0 0,-1 0 0 0 0,-10-5 0 0 0,6 5-1324 0 0,0 0 0 0 0,-1 2 0 0 0,1-1-1 0 0,0 1 1 0 0,-1 0 0 0 0,0 1 0 0 0,1 0-1 0 0,-1 1 1 0 0,0 0 0 0 0,1 1 0 0 0,-1 0-1 0 0,1 1 1 0 0,-13 3 0 0 0,2 1-373 0 0,-1 2 1 0 0,1 0-1 0 0,1 1 1 0 0,-1 1-1 0 0,-24 16 0 0 0,41-23 87 0 0,0 0 0 0 0,0 0 0 0 0,0 0 0 0 0,1 1 0 0 0,-1-1 0 0 0,1 1 0 0 0,0 0 0 0 0,0 0 0 0 0,0 0 0 0 0,1 0 0 0 0,-1 1 0 0 0,1-1 0 0 0,0 1 0 0 0,0-1-1 0 0,1 1 1 0 0,-1 0 0 0 0,1-1 0 0 0,0 1 0 0 0,-1 8 0 0 0,3-10 7 0 0,-1 0 0 0 0,1-1 0 0 0,-1 1 1 0 0,1 0-1 0 0,0 0 0 0 0,0-1 0 0 0,0 1 0 0 0,0-1 0 0 0,0 1 0 0 0,3 3 0 0 0,0 1-18 0 0,2 2-35 0 0,-1 0 0 0 0,1-1-1 0 0,1 0 1 0 0,0 0 0 0 0,0-1 0 0 0,0 0 0 0 0,1 0 0 0 0,14 9 0 0 0,11 11-232 0 0,-8-7-49 0 0,0-2 0 0 0,50 28-1 0 0,22 14-234 0 0,-70-41 548 0 0,-6-4-15 0 0,-1 1-1 0 0,31 29 1 0 0,-49-43 24 0 0,-1 0 0 0 0,1 0 0 0 0,-1 0 0 0 0,1 0 0 0 0,-1 0 0 0 0,0 0 1 0 0,0 0-1 0 0,0 0 0 0 0,0 1 0 0 0,0-1 0 0 0,0 0 0 0 0,-1 1 1 0 0,1-1-1 0 0,-1 1 0 0 0,0-1 0 0 0,1 0 0 0 0,-2 5 0 0 0,1-3-19 0 0,-1 0 1 0 0,0 0-1 0 0,0-1 0 0 0,0 1 0 0 0,-1 0 0 0 0,1-1 0 0 0,-1 1 0 0 0,0-1 0 0 0,0 1 0 0 0,-3 3 0 0 0,-4 3-68 0 0,0 0 0 0 0,0 0 0 0 0,-1-1 0 0 0,0 0 0 0 0,-17 10 0 0 0,0-1 203 0 0,-1-1 1 0 0,-1-2 0 0 0,0-1 0 0 0,-53 18 0 0 0,79-31 8 0 0,-1-1 1 0 0,1 1-1 0 0,-1-1 1 0 0,1 1 0 0 0,-1-1-1 0 0,1 0 1 0 0,-1 0 0 0 0,1 0-1 0 0,-1-1 1 0 0,1 1 0 0 0,-1-1-1 0 0,-6-2 1 0 0,8 2-12 0 0,0 0 0 0 0,0 0 0 0 0,0 0 0 0 0,0 0 0 0 0,1 0 1 0 0,-1 0-1 0 0,0 0 0 0 0,0-1 0 0 0,1 1 0 0 0,-1-1 0 0 0,1 0 0 0 0,-1 1 0 0 0,1-1 0 0 0,0 0 1 0 0,-1 0-1 0 0,1 0 0 0 0,0 1 0 0 0,0-1 0 0 0,0-1 0 0 0,1 1 0 0 0,-2-3 0 0 0,-2-14 519 0 0,1-1 0 0 0,1 0 1 0 0,1-1-1 0 0,0 1 0 0 0,2 0 0 0 0,0 0 0 0 0,1 0 0 0 0,1 0 0 0 0,11-35 0 0 0,46-107 843 0 0,-48 137-1437 0 0,1 0 0 0 0,1 1 0 0 0,2 1 1 0 0,20-26-1 0 0,6-6-226 0 0,8-9-149 0 0,26-32-2005 0 0,-56 71-244 0 0,-9-2-5696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6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0,'0'0'9924'0'0,"1"2"-9067"0"0,1 1-711 0 0,-1-1-122 0 0,0-1 0 0 0,0 1 0 0 0,0-1 0 0 0,0 1 0 0 0,-1-1 0 0 0,1 1 0 0 0,0 0 0 0 0,-1-1 0 0 0,1 1 0 0 0,-1 0 0 0 0,0-1 0 0 0,1 4 1 0 0,2 28-8 0 0,-2-24-17 0 0,1 0-1 0 0,-2-1 1 0 0,0 16 0 0 0,-1 8 0 0 0,3 35 0 0 0,1 0 0 0 0,4 35 39 0 0,1-16 129 0 0,10 148 94 0 0,-11-180-283 0 0,-2 0 0 0 0,-3 0 0 0 0,-2 1 0 0 0,-10 78-1 0 0,6-106-155 0 0,-5 28-929 0 0,-2 84 0 0 0,14-120-291 0 0,3-4-3324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29 5064 0 0,'0'0'389'0'0,"4"1"-250"0"0,21 3 1435 0 0,1 0-1 0 0,0-2 1 0 0,43-3 0 0 0,-35 1-1337 0 0,183-4-129 0 0,77-6 714 0 0,-16 3 2765 0 0,-188 3-2821 0 0,-19-2-287 0 0,10-1-264 0 0,-32 7-123 0 0,53 1-38 0 0,-26 9-54 0 0,-70-10 37 0 0,-1 1-1 0 0,0 0 1 0 0,0 0-1 0 0,0 1 1 0 0,0 0-1 0 0,0 0 1 0 0,0 0-1 0 0,0 0 1 0 0,0 1-1 0 0,-1-1 1 0 0,1 1-1 0 0,-1 0 1 0 0,0 1-1 0 0,0-1 1 0 0,0 1-1 0 0,0 0 1 0 0,-1 0-1 0 0,6 8 1 0 0,-6-8 71 0 0,-1 1 0 0 0,0-1 0 0 0,0 0 1 0 0,0 1-1 0 0,-1-1 0 0 0,1 1 0 0 0,-1-1 0 0 0,1 10 1 0 0,-1-8-65 0 0,5 13-44 0 0,-4-16 0 0 0,-1 0 0 0 0,0 1 0 0 0,0-1 0 0 0,0 1 0 0 0,-1-1 0 0 0,1 6 0 0 0,-3 18 45 0 0,1-19 0 0 0,0-1-1 0 0,1 1 1 0 0,0-1-1 0 0,0 1 1 0 0,2 12-1 0 0,2-8-30 0 0,-3-9-14 0 0,0 1 1 0 0,0-1-1 0 0,0 0 0 0 0,0 1 0 0 0,-1-1 1 0 0,0 0-1 0 0,1 1 0 0 0,-2 5 0 0 0,-1 3 0 0 0,2-7-2 0 0,-1-1 0 0 0,0 0 0 0 0,1 1 0 0 0,0-1 0 0 0,0 1 0 0 0,1 6 0 0 0,4 10-44 0 0,3 14 5 0 0,-5-10 1 0 0,0 0 0 0 0,8 27 0 0 0,8 30-2 0 0,7 26 85 0 0,-21-93-17 0 0,0-2 6 0 0,-1 1 0 0 0,5 26 0 0 0,-7-27-29 0 0,1 1 0 0 0,-1-1 0 0 0,2 0 0 0 0,0 0 0 0 0,1 0 0 0 0,9 20 0 0 0,-8-20 10 0 0,-1 1 1 0 0,-1 0-1 0 0,4 23 1 0 0,-5-17-15 0 0,9 24 1 0 0,-4-23 10 0 0,-2-6-52 0 0,-1 0 1 0 0,0 1-1 0 0,-1-1 0 0 0,3 24 1 0 0,-7-36 34 0 0,0-1 0 0 0,1 1 0 0 0,-1 0 0 0 0,1 0 0 0 0,0-1 0 0 0,0 1 0 0 0,0-1 0 0 0,0 1 0 0 0,1-1 0 0 0,2 5 1 0 0,-2-5 4 0 0,-1 1 0 0 0,1-1 0 0 0,-1 1 1 0 0,0-1-1 0 0,0 1 0 0 0,0 0 1 0 0,0 0-1 0 0,0 0 0 0 0,0 4 0 0 0,0 39-58 0 0,-1-45 68 0 0,-1 1 0 0 0,1-1 0 0 0,0 0-1 0 0,-1 1 1 0 0,1-1 0 0 0,-1 0-1 0 0,0 1 1 0 0,1-1 0 0 0,-1 0 0 0 0,0 0-1 0 0,0 0 1 0 0,0 0 0 0 0,0 0-1 0 0,0 0 1 0 0,0 0 0 0 0,0 0 0 0 0,0 0-1 0 0,0 0 1 0 0,0 0 0 0 0,0-1-1 0 0,-1 1 1 0 0,1 0 0 0 0,0-1 0 0 0,-2 1-1 0 0,-1 1 11 0 0,-1-1 0 0 0,1 1 0 0 0,0-1-1 0 0,0 0 1 0 0,-1 0 0 0 0,-7 0 0 0 0,11-1-15 0 0,-14 0 36 0 0,0-1 0 0 0,-29-4 0 0 0,-63-8 218 0 0,-128-19 783 0 0,217 30-967 0 0,-549-17 172 0 0,486 19-175 0 0,-175 7-166 0 0,102-1-151 0 0,-90-6-1137 0 0,211-2-316 0 0,0-2-1 0 0,-38-10 0 0 0,30 1-200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18255 0 0,'-10'2'1082'0'0,"14"4"754"0"0,-2-4-1844 0 0,-1 0 0 0 0,1-1 0 0 0,-1 1 0 0 0,1 0 0 0 0,-1-1 0 0 0,2 5 0 0 0,-1-2-35 0 0,-1-1 1 0 0,0 1 0 0 0,0-1-1 0 0,-1 1 1 0 0,1 4 0 0 0,4 15-107 0 0,-4-15 122 0 0,0-1 1 0 0,0 0-1 0 0,0 1 0 0 0,-1-1 1 0 0,0 1-1 0 0,-1-1 0 0 0,-2 13 1 0 0,0 24 20 0 0,5 28 10 0 0,-2 56-248 0 0,0-44-3770 0 0,0-82 2475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16208 0 0,'0'0'365'0'0,"2"0"56"0"0,1-2-338 0 0,0 0 1 0 0,0 0-1 0 0,0 0 1 0 0,-1 0-1 0 0,1-1 0 0 0,0 1 1 0 0,-1-1-1 0 0,1 1 0 0 0,-1-1 1 0 0,0 0-1 0 0,2-3 0 0 0,16-19-86 0 0,10 3-118 0 0,-23 17-21 0 0,0 0 1 0 0,11-10-1 0 0,-9 7-32 0 0,0 0 1 0 0,0 1-1 0 0,0 1 1 0 0,1-1-1 0 0,18-7 1 0 0,-13 6-23 0 0,-11 6 225 0 0,1 0 0 0 0,-1 0 1 0 0,1 1-1 0 0,-1 0 1 0 0,1 0-1 0 0,-1 0 1 0 0,1 0-1 0 0,0 1 1 0 0,-1 0-1 0 0,1 0 1 0 0,0 0-1 0 0,-1 1 0 0 0,1-1 1 0 0,-1 1-1 0 0,6 1 1 0 0,-2 1 114 0 0,-1-1 1 0 0,0 1 0 0 0,0 0-1 0 0,0 0 1 0 0,0 1 0 0 0,-1 0-1 0 0,1 0 1 0 0,9 10 0 0 0,3 0-135 0 0,8 6-9 0 0,-26-19-1 0 0,0 0 0 0 0,0 0 0 0 0,0 0 0 0 0,0 0 0 0 0,0 0 0 0 0,0 0 0 0 0,0 1-1 0 0,0-1 1 0 0,-1 0 0 0 0,1 1 0 0 0,0-1 0 0 0,-1 1 0 0 0,0-1 0 0 0,1 0 0 0 0,-1 1 0 0 0,1 2 0 0 0,0 29-22 0 0,-1-32 6 0 0,0 1 1 0 0,0-1 0 0 0,0 1 0 0 0,0-1-1 0 0,0 1 1 0 0,0-1 0 0 0,0 1-1 0 0,0-1 1 0 0,0 1 0 0 0,-1-1 0 0 0,1 1-1 0 0,-1-1 1 0 0,1 1 0 0 0,-1-1-1 0 0,0 1 1 0 0,0 0 0 0 0,-18 18-198 0 0,1-3 47 0 0,10-7 223 0 0,0-1 0 0 0,-1 0-1 0 0,0-1 1 0 0,0 0 0 0 0,-1 0 0 0 0,-13 8-1 0 0,-24 17 208 0 0,30-20-185 0 0,0-1-1 0 0,-20 10 0 0 0,12-6-147 0 0,20-12 5 0 0,-1 0 1 0 0,0-1 0 0 0,-9 5-1 0 0,6-5-152 0 0,6-2-11 0 0,-1 1 0 0 0,1-1 0 0 0,-1 1 0 0 0,1-1 0 0 0,0 1 0 0 0,0 0 0 0 0,0 0 0 0 0,0 1 0 0 0,0-1 0 0 0,-4 4 0 0 0,1-1-795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16559 0 0,'-22'16'736'0'0,"18"-8"144"0"0,-8 2-704 0 0,8 4-176 0 0,4 6 0 0 0,-12-6 0 0 0,8 6 176 0 0,-2 4 0 0 0,12 0 0 0 0,-12-5 0 0 0,0 5-1176 0 0,0-6-240 0 0,6 2-39 0 0,0 4-17 0 0,0-6 296 0 0,0 2 56 0 0,-4-6 16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14312 0 0,'0'0'3217'0'0,"2"1"-2715"0"0,-1 0-497 0 0,1 1 0 0 0,-1-1 0 0 0,0 0 0 0 0,0 1 0 0 0,0-1 0 0 0,0 1 0 0 0,0 0 0 0 0,-1-1 0 0 0,1 1 0 0 0,0 0 0 0 0,-1-1 0 0 0,1 1 0 0 0,-1 0 0 0 0,0 0-1 0 0,1 0 1 0 0,-1-1 0 0 0,0 1 0 0 0,0 0 0 0 0,0 2 0 0 0,0-1-24 0 0,0 0 0 0 0,0 0 0 0 0,0 0 0 0 0,1 0 0 0 0,1 6-1 0 0,2-2-48 0 0,-4-7 61 0 0,1 1 0 0 0,-1-1 0 0 0,0 1 0 0 0,1-1 0 0 0,-1 1 0 0 0,0-1 0 0 0,0 1 0 0 0,1-1 0 0 0,-1 1 0 0 0,0-1 0 0 0,0 1 0 0 0,0 0 0 0 0,0-1 0 0 0,0 1 0 0 0,0-1 0 0 0,0 1 0 0 0,0-1 0 0 0,0 1 0 0 0,0 0 0 0 0,0-1 0 0 0,0 1 0 0 0,0-1 0 0 0,0 1 0 0 0,-1-1 0 0 0,1 1 0 0 0,0-1 0 0 0,0 1 0 0 0,-1-1 0 0 0,1 1 0 0 0,0-1 0 0 0,-1 1 0 0 0,1-1 0 0 0,0 1 0 0 0,-1 0 0 0 0,-7 8-96 0 0,6-7 86 0 0,0 0-1 0 0,0 1 0 0 0,0-1 1 0 0,0 1-1 0 0,0-1 0 0 0,0 1 0 0 0,1 0 1 0 0,0 0-1 0 0,-1 0 0 0 0,1 0 1 0 0,0 0-1 0 0,1 0 0 0 0,-2 5 0 0 0,1 0 17 0 0,-1 0 0 0 0,0 0-1 0 0,-4 9 1 0 0,4-12 40 0 0,0 1 0 0 0,0 0 0 0 0,1 0 0 0 0,0-1 0 0 0,0 1 0 0 0,0 0 0 0 0,0 0 1 0 0,1 0-1 0 0,0 7 0 0 0,2-5 58 0 0,-1-6-70 0 0,0-1 0 0 0,-1 1-1 0 0,0 0 1 0 0,1 0-1 0 0,-1-1 1 0 0,0 1-1 0 0,0 0 1 0 0,0 0-1 0 0,0 0 1 0 0,0-1-1 0 0,0 1 1 0 0,-2 3-1 0 0,2-3-2 0 0,-1 0-1 0 0,0 0 0 0 0,0 0 0 0 0,1 0 1 0 0,-1 0-1 0 0,1 0 0 0 0,0 0 0 0 0,0 0 1 0 0,0 0-1 0 0,-1 0 0 0 0,2 0 0 0 0,-1 0 0 0 0,0 0 1 0 0,0 0-1 0 0,1 0 0 0 0,-1 0 0 0 0,1 0 1 0 0,0 0-1 0 0,-1-1 0 0 0,1 1 0 0 0,0 0 0 0 0,0 0 1 0 0,0 0-1 0 0,0-1 0 0 0,2 3 0 0 0,2 3 55 0 0,-3-4-39 0 0,1 0-1 0 0,-1 0 1 0 0,1 0-1 0 0,-1 0 1 0 0,1 0-1 0 0,0 0 1 0 0,0-1-1 0 0,1 1 1 0 0,5 3-1 0 0,7 1 15 0 0,1-1 1 0 0,-1 0-1 0 0,1-1 0 0 0,0-1 1 0 0,0 0-1 0 0,1-2 0 0 0,29 2 1 0 0,-28-4-193 0 0,-18 0 126 0 0,0 0 0 0 0,-1 0 0 0 0,1 0 0 0 0,-1 0 0 0 0,1-1 1 0 0,0 1-1 0 0,-1 0 0 0 0,1 0 0 0 0,-1 0 0 0 0,1-1 0 0 0,-1 1 0 0 0,1 0 0 0 0,0-1 0 0 0,-1 1 0 0 0,1 0 0 0 0,-1-1 0 0 0,0 1 0 0 0,1-1 1 0 0,-1 1-1 0 0,1-1 0 0 0,3-3-83 0 0,37-22-1237 0 0,-15 4-3920 0 0,-13 8-176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14688 0 0,'-9'16'790'0'0,"-12"29"1"0"0,4-9-651 0 0,12-27 130 0 0,0-2 172 0 0,1 1 0 0 0,1 0 0 0 0,-1 1 0 0 0,-3 13 0 0 0,-8 26 697 0 0,11-37-1109 0 0,1 0 1 0 0,-1 0 0 0 0,-1 18 0 0 0,3-7 23 0 0,1-9-46 0 0,-1 0 1 0 0,-5 26 0 0 0,3-28-9 0 0,2-4 0 0 0,0 0 0 0 0,0 0 0 0 0,1 0 0 0 0,-1 0 0 0 0,1 8 0 0 0,1-2 2 0 0,0 0 0 0 0,-1 1 0 0 0,-1-1-1 0 0,0 0 1 0 0,-6 21 0 0 0,3-18-238 0 0,1 0 0 0 0,1 1 0 0 0,-2 26 0 0 0,0-14-335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14368 0 0,'0'0'330'0'0,"0"8"902"0"0,0-6-1230 0 0,0 1-1 0 0,1-1 1 0 0,-1 0-1 0 0,1 0 0 0 0,0 0 1 0 0,0 0-1 0 0,0 0 1 0 0,0 0-1 0 0,2 3 1 0 0,-1-2-3 0 0,0 0 1 0 0,-1 0 0 0 0,1 1 0 0 0,-1-1 0 0 0,0 0 0 0 0,2 5 0 0 0,2 55 0 0 0,-2-48 0 0 0,-1-10 6 0 0,-1 0 0 0 0,0 1-1 0 0,0-1 1 0 0,-1 1 0 0 0,1 9-1 0 0,-5 6 97 0 0,3-16-58 0 0,0 0-1 0 0,0 0 1 0 0,0 0-1 0 0,1 1 1 0 0,0-1-1 0 0,1 10 1 0 0,4 11 119 0 0,-2-11 16 0 0,2 25 0 0 0,-2 15 861 0 0,17 83 0 0 0,5 59 0 0 0,-13-91-851 0 0,-10-80-188 0 0,-3 46 0 0 0,0-44-9 0 0,3 37 0 0 0,2-36-25 0 0,-1-8-34 0 0,-1 0-1 0 0,-2 22 1 0 0,-10 95-841 0 0,10-129 735 0 0,0 0 0 0 0,1 0 0 0 0,1 9 0 0 0,-1-10-934 0 0,0-1-1 0 0,-1 0 0 0 0,0 1 0 0 0,-1 10 1 0 0,-4 2-4425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3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112 259 6912 0 0,'0'0'5628'0'0,"3"0"-5063"0"0,49-5 89 0 0,-33 3-818 0 0,22-1-1 0 0,132-2 729 0 0,-80 1 228 0 0,83-12 437 0 0,-89 6-846 0 0,141-25 493 0 0,-23 3-239 0 0,372-53-602 0 0,-449 65-40 0 0,121-9 457 0 0,-196 24-207 0 0,13 0 35 0 0,-26 4-112 0 0,-25 0-23 0 0,-1 0-1 0 0,0 1 0 0 0,1 1 0 0 0,-1 0 0 0 0,26 6 0 0 0,-26-3-114 0 0,-10-3-25 0 0,0 0 1 0 0,0 0 0 0 0,0 0-1 0 0,-1 0 1 0 0,1 1-1 0 0,0 0 1 0 0,0 0 0 0 0,-1 0-1 0 0,1 0 1 0 0,-1 0 0 0 0,0 1-1 0 0,0-1 1 0 0,0 1 0 0 0,0 0-1 0 0,0 0 1 0 0,2 4 0 0 0,-1-1 39 0 0,-1 1 1 0 0,0 0-1 0 0,0 0 1 0 0,-1 0 0 0 0,1 1-1 0 0,-2-1 1 0 0,2 11-1 0 0,4 11 83 0 0,-5-16-93 0 0,0 0-1 0 0,1 17 1 0 0,-1-8-13 0 0,-2-11-1 0 0,1 1-1 0 0,-2 0 0 0 0,-1 11 0 0 0,-1 20-21 0 0,-13 177 65 0 0,8-83-64 0 0,7-75 0 0 0,1 164 0 0 0,3-85 0 0 0,-4-96 22 0 0,-2 0-1 0 0,-13 68 0 0 0,12-98-37 0 0,-1-1 1 0 0,0 1-1 0 0,-1-1 0 0 0,-9 16 0 0 0,1-3 23 0 0,11-22 27 0 0,-1 1 0 0 0,0 0-1 0 0,0-1 1 0 0,0 0-1 0 0,-1 0 1 0 0,0 0-1 0 0,0 0 1 0 0,0-1 0 0 0,0 0-1 0 0,-1 0 1 0 0,1 0-1 0 0,-1-1 1 0 0,0 1 0 0 0,-1-2-1 0 0,1 1 1 0 0,0-1-1 0 0,-1 0 1 0 0,1 0 0 0 0,-1 0-1 0 0,-7 0 1 0 0,-1-1 143 0 0,-32 3 143 0 0,-90-4 0 0 0,6-9-169 0 0,-58-6 171 0 0,-225-22 540 0 0,-93 37-973 0 0,419 4 79 0 0,-64 6 37 0 0,49-1 108 0 0,-52 5 182 0 0,-87 10-783 0 0,234-23 159 0 0,0 0-1 0 0,0-1 1 0 0,0 0 0 0 0,0 0-1 0 0,0-1 1 0 0,-1 0 0 0 0,-12-5-1 0 0,18 5 68 0 0,0 0 0 0 0,0 0 0 0 0,0 0 0 0 0,0-1 0 0 0,0 1 0 0 0,1-1 0 0 0,-1 0-1 0 0,1 0 1 0 0,-1 0 0 0 0,1 0 0 0 0,0 0 0 0 0,0-1 0 0 0,0 1 0 0 0,0-1 0 0 0,0 1 0 0 0,0-1 0 0 0,1 0 0 0 0,-1 1-1 0 0,1-1 1 0 0,0 0 0 0 0,-2-5 0 0 0,1-23-1562 0 0,2 29 1698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21743 0 0,'0'0'2176'0'0,"1"3"-1989"0"0,4 16-183 0 0,-1 0 0 0 0,0 1 1 0 0,-1 0-1 0 0,0 31 0 0 0,-7 159-768 0 0,1-166 1038 0 0,2-30-135 0 0,0 1-1 0 0,1 17 1 0 0,2-9-138 0 0,-1 1 1 0 0,-4 43 0 0 0,2-13-847 0 0,1-34-5063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0 260 1840 0 0,'0'0'83'0'0,"1"-1"529"0"0,11-22 6528 0 0,7-11 1142 0 0,-1 15-8140 0 0,-14 16-91 0 0,136-100-162 0 0,-122 92 194 0 0,1 0 0 0 0,-1 2-1 0 0,1 0 1 0 0,1 1 0 0 0,0 1-1 0 0,0 0 1 0 0,0 2 0 0 0,26-4-1 0 0,-38 9-26 0 0,-1-1 0 0 0,0 1 0 0 0,1 0 0 0 0,-1 1 0 0 0,0 0 0 0 0,14 3 0 0 0,-19-4-62 0 0,0 1 0 0 0,0 0 1 0 0,0-1-1 0 0,-1 1 0 0 0,1 0 0 0 0,0 0 0 0 0,0 0 0 0 0,-1 0 0 0 0,1 0 1 0 0,-1 0-1 0 0,1 0 0 0 0,-1 1 0 0 0,1-1 0 0 0,-1 0 0 0 0,0 1 0 0 0,1-1 1 0 0,-1 1-1 0 0,0 0 0 0 0,0-1 0 0 0,0 1 0 0 0,-1 0 0 0 0,1 0 0 0 0,0-1 1 0 0,-1 1-1 0 0,1 0 0 0 0,-1 0 0 0 0,1 0 0 0 0,-1 0 0 0 0,0 2 0 0 0,0 3-20 0 0,-1 0-1 0 0,0 0 1 0 0,-1 0-1 0 0,1 0 1 0 0,-1 0-1 0 0,-1 0 1 0 0,1-1-1 0 0,-1 1 1 0 0,0-1-1 0 0,-6 9 1 0 0,-1-1 66 0 0,0 0 1 0 0,-1 0 0 0 0,-15 14-1 0 0,-128 105 137 0 0,39-36-597 0 0,106-90 246 0 0,-16 18-498 0 0,9-8-3913 0 0,6-2-1091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18287 0 0,'0'0'1386'0'0,"3"1"-944"0"0,21 7-424 0 0,1-1 0 0 0,1-1 0 0 0,-1-1 0 0 0,34 1 0 0 0,8 2-1241 0 0,-59-6 1007 0 0,0-1-1 0 0,0 2 0 0 0,-1-1 0 0 0,1 1 1 0 0,14 8-1 0 0,-21-10 22 0 0,1-1 194 0 0,-1 0 0 0 0,0 0-1 0 0,1 1 1 0 0,-1-1 0 0 0,0 0-1 0 0,1 1 1 0 0,-1-1 0 0 0,0 1-1 0 0,0-1 1 0 0,0 1 0 0 0,1 0-1 0 0,-1 0 1 0 0,0-1 0 0 0,0 1-1 0 0,0 0 1 0 0,0 0 0 0 0,0 0-1 0 0,1 2 1 0 0,0 0 68 0 0,0 0 0 0 0,0 0 1 0 0,-1-1-1 0 0,1 1 0 0 0,-1 1 0 0 0,0-1 0 0 0,1 4 0 0 0,-1-5-46 0 0,-1-1 0 0 0,0 1-1 0 0,0-1 1 0 0,0 1 0 0 0,0 0-1 0 0,0-1 1 0 0,0 1 0 0 0,0 0-1 0 0,0-1 1 0 0,-1 1 0 0 0,1-1-1 0 0,0 1 1 0 0,-1-1 0 0 0,0 1-1 0 0,-1 2 1 0 0,-15 18 0 0 0,3-3-31 0 0,9-12-37 0 0,0 0 0 0 0,-1 0 0 0 0,1 0 0 0 0,-1-1 0 0 0,-10 9 0 0 0,-12 12-13 0 0,23-19 75 0 0,3-6 54 0 0,2-2-65 0 0,0 1 0 0 0,-1-1 0 0 0,1 0 0 0 0,0 1 0 0 0,0-1 0 0 0,-1 0 0 0 0,1 1 1 0 0,0-1-1 0 0,0 0 0 0 0,0 1 0 0 0,-1-1 0 0 0,1 1 0 0 0,0-1 0 0 0,0 0 0 0 0,0 1 0 0 0,0-1 0 0 0,0 1 0 0 0,0-1 0 0 0,0 0 0 0 0,0 1 0 0 0,0-1 0 0 0,0 1 0 0 0,0-1 0 0 0,0 0 1 0 0,0 1-1 0 0,1-1 0 0 0,-1 1 0 0 0,0-1 0 0 0,0 1 0 0 0,9 9 6 0 0,2-3-10 0 0,13-4 28 0 0,-21-4-9 0 0,0 1 0 0 0,0 0 0 0 0,0 0 0 0 0,-1 0 0 0 0,1 1 0 0 0,0-1 1 0 0,0 1-1 0 0,0 0 0 0 0,-1-1 0 0 0,1 1 0 0 0,0 0 0 0 0,-1 1 0 0 0,1-1 0 0 0,-1 0 0 0 0,0 1 0 0 0,3 1 0 0 0,12 17 293 0 0,-17-19-295 0 0,1-1-1 0 0,-1 1 0 0 0,0 0 1 0 0,1 0-1 0 0,-1-1 0 0 0,0 1 1 0 0,0 0-1 0 0,0 0 0 0 0,1-1 0 0 0,-1 1 1 0 0,0 0-1 0 0,0 0 0 0 0,0 0 1 0 0,0 0-1 0 0,0-1 0 0 0,0 1 1 0 0,-1 0-1 0 0,1 0 0 0 0,0 0 1 0 0,0-1-1 0 0,-1 1 0 0 0,1 1 0 0 0,-11 14 318 0 0,8-11-193 0 0,-3 3-30 0 0,0 0 1 0 0,-1 0-1 0 0,0-1 0 0 0,0 0 1 0 0,-1 0-1 0 0,0 0 1 0 0,0-1-1 0 0,-11 6 0 0 0,3-1-3 0 0,0-1-22 0 0,-1 0 0 0 0,0-2 0 0 0,-26 10 0 0 0,13-5-6 0 0,11-5-463 0 0,1-1-1 0 0,-2-1 0 0 0,1 0 0 0 0,-36 5 1 0 0,28-7-6578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10.3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520 94 19087 0 0,'0'0'432'0'0,"-3"0"66"0"0,-38 9 635 0 0,20-5-1107 0 0,1 1 0 0 0,-1 1 0 0 0,-19 8 0 0 0,10 0 66 0 0,-45 27-1 0 0,61-31-92 0 0,0 0 1 0 0,0 1-1 0 0,1 1 0 0 0,-22 24 0 0 0,18-15 91 0 0,0 0 0 0 0,1 2 1 0 0,-21 38-1 0 0,21-27 359 0 0,0 0 0 0 0,3 0 0 0 0,0 1 0 0 0,-13 71 0 0 0,22-86-143 0 0,2 0-1 0 0,1 1 1 0 0,0-1 0 0 0,1 0-1 0 0,2 0 1 0 0,3 22-1 0 0,-3-30-166 0 0,1 1-1 0 0,1-1 1 0 0,0 0-1 0 0,1 0 1 0 0,0 0-1 0 0,1 0 1 0 0,0-1-1 0 0,1 0 1 0 0,0 0-1 0 0,14 14 1 0 0,0-3 56 0 0,1-1 0 0 0,1-1 0 0 0,30 19 0 0 0,-33-26-149 0 0,0-2 1 0 0,1 0-1 0 0,0-1 0 0 0,37 13 1 0 0,-41-18-184 0 0,0 0 0 0 0,0-2 0 0 0,0 0 0 0 0,0 0 0 0 0,1-2 0 0 0,-1 0 1 0 0,1-1-1 0 0,-1-1 0 0 0,0 0 0 0 0,1-1 0 0 0,23-7 0 0 0,-26 4-436 0 0,-1-1 0 0 0,0 0 0 0 0,0-1 0 0 0,-1-1 0 0 0,0 0 0 0 0,0-1 0 0 0,14-13 0 0 0,74-79-4316 0 0,-96 97 4673 0 0,88-108-5350 0 0,-46 51 2284 0 0,78-102-1369 0 0,-86 114 4847 0 0,23-22 5129 0 0,-45 47 4277 0 0,-16 39-6963 0 0,0 0-2257 0 0,0 1 0 0 0,-1 0 0 0 0,0-1 0 0 0,-1 1 0 0 0,-6 23 1 0 0,1 2-52 0 0,3-21-178 0 0,-7 23 0 0 0,-4 18 89 0 0,6 4-195 0 0,0 71 0 0 0,10-89-64 0 0,-1-28-27 0 0,-1 0-1 0 0,-2 23 1 0 0,2-39 11 0 0,0 1 0 0 0,0-1 0 0 0,0 0 0 0 0,1 1 0 0 0,-1-1 0 0 0,3 7 0 0 0,-2-8-24 0 0,-1 0 1 0 0,1 1 0 0 0,-1-1 0 0 0,1 0 0 0 0,-1 0 0 0 0,0 1-1 0 0,1-1 1 0 0,-1 0 0 0 0,-1 1 0 0 0,1-1 0 0 0,0 0-1 0 0,-1 5 1 0 0,0-5-377 0 0,-4-16-5822 0 0,4-14 4459 0 0,0 3 353 0 0,0 11 579 0 0,0 0 1 0 0,2-23 0 0 0,1 2 274 0 0,-3 7 428 0 0,-8-40 0 0 0,2 14 975 0 0,0-1 1988 0 0,-22-87 0 0 0,26 127-1930 0 0,-2-27 1 0 0,2 4 183 0 0,-5-49 692 0 0,5 37-909 0 0,1 25-611 0 0,2-1 0 0 0,0 0 1 0 0,2 1-1 0 0,1-1 1 0 0,1 1-1 0 0,11-40 0 0 0,-12 57-159 0 0,0 0-1 0 0,0 0 1 0 0,1 0-1 0 0,1 0 1 0 0,-1 1-1 0 0,1 0 1 0 0,0 0-1 0 0,1 0 1 0 0,0 0-1 0 0,0 1 1 0 0,14-11-1 0 0,-1 3 97 0 0,2 0-1 0 0,40-19 0 0 0,-50 28-158 0 0,0 1 0 0 0,0 0-1 0 0,18-3 1 0 0,-14 3-8 0 0,-7 2-12 0 0,0 1 0 0 0,0-1-1 0 0,-1 2 1 0 0,1-1 0 0 0,0 1 0 0 0,0 0-1 0 0,0 1 1 0 0,0 0 0 0 0,0 0 0 0 0,0 1-1 0 0,-1-1 1 0 0,1 2 0 0 0,-1-1 0 0 0,1 1-1 0 0,12 8 1 0 0,-15-8 3 0 0,0 0 0 0 0,0 0-1 0 0,-1 1 1 0 0,1 0 0 0 0,-1 0-1 0 0,0 0 1 0 0,0 0 0 0 0,-1 1 0 0 0,1-1-1 0 0,-1 1 1 0 0,0 0 0 0 0,0 0-1 0 0,0 0 1 0 0,-1 0 0 0 0,0 1-1 0 0,0-1 1 0 0,-1 1 0 0 0,1-1-1 0 0,-1 1 1 0 0,0 0 0 0 0,0 0 0 0 0,-1 7-1 0 0,-1 1 5 0 0,0 0 1 0 0,-1 0-1 0 0,-1 0 0 0 0,0-1 0 0 0,-1 1 0 0 0,0-1 1 0 0,-1 0-1 0 0,-1 0 0 0 0,-12 21 0 0 0,-1-3 59 0 0,-1-2 0 0 0,-41 46 0 0 0,6-18-22 0 0,-72 56 0 0 0,80-72-26 0 0,-29 18-66 0 0,59-46-130 0 0,17-13 109 0 0,-14 9 128 0 0,14-9-155 0 0,-1 0 1 0 0,1 1-1 0 0,-1-1 1 0 0,1 0 0 0 0,-1 0-1 0 0,1 1 1 0 0,-1-1 0 0 0,1 0-1 0 0,-1 0 1 0 0,0 0 0 0 0,1 0-1 0 0,-1 0 1 0 0,1 0 0 0 0,-1 1-1 0 0,1-1 1 0 0,-1-1 0 0 0,0 1-1 0 0,1 0 1 0 0,-1 0-1 0 0,1 0 1 0 0,-1 0 0 0 0,1 0-1 0 0,-1 0 1 0 0,-1-1 0 0 0,-1-3-2001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6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1 3224 0 0,'8'0'81'0'0,"22"4"126"0"0,-7-3 1963 0 0,-19-2-1215 0 0,-1 1-1 0 0,1 0 1 0 0,-1 1-1 0 0,1-1 1 0 0,-1 1-1 0 0,7 1 1935 0 0,-11 1-2565 0 0,0 1-208 0 0,-1-1-1 0 0,1 1 1 0 0,-1 0-1 0 0,0-1 1 0 0,0 1-1 0 0,0-1 1 0 0,-1 0 0 0 0,1 1-1 0 0,-1-1 1 0 0,0-1-1 0 0,1 1 1 0 0,-1 0-1 0 0,-1-1 1 0 0,-4 4-1 0 0,-8 4 753 0 0,-33 15-1 0 0,15-9 338 0 0,27-12-940 0 0,0-1 0 0 0,-1 0 0 0 0,1-1-1 0 0,-15 3 1 0 0,-7 2 290 0 0,-96 25 872 0 0,87-23-1245 0 0,21-6-184 0 0,1 2 0 0 0,0 0 0 0 0,1 1 0 0 0,-30 16 0 0 0,35-16-31 0 0,7-5 31 0 0,0 0-1 0 0,1 1 1 0 0,-1-1 0 0 0,1 1-1 0 0,-1-1 1 0 0,1 1 0 0 0,0 0 0 0 0,-4 4-1 0 0,2-1-16 0 0,-32 48-163 0 0,32-46 87 0 0,1 0-1 0 0,-1 0 1 0 0,2 0-1 0 0,-1 0 1 0 0,1 0-1 0 0,-2 10 1 0 0,4-14 20 0 0,-1 0-34 0 0,0 0-1 0 0,1 0 0 0 0,0 1 0 0 0,-1-1 0 0 0,1 0 0 0 0,0 0 1 0 0,1 0-1 0 0,-1 0 0 0 0,0 0 0 0 0,2 5 0 0 0,0-6 30 0 0,1 0 74 0 0,6 3-5 0 0,13 1 12 0 0,-11-3-1 0 0,1 0 0 0 0,0-1 0 0 0,23 2 0 0 0,-9-2-16 0 0,0 0-53 0 0,-12-1 39 0 0,0 0 0 0 0,0 1 0 0 0,25 7 0 0 0,2 3-38 0 0,-29-9 69 0 0,0 0-1 0 0,0 1 0 0 0,0 0 0 0 0,0 1 0 0 0,12 7 0 0 0,-17-7 0 0 0,-3-4 6 0 0,-1 1 0 0 0,0 0 0 0 0,0 1 0 0 0,1-1 0 0 0,-1 0 0 0 0,-1 1 0 0 0,1 0 0 0 0,0 0 0 0 0,3 5 0 0 0,0 6 6 0 0,-5-7 3 0 0,1 1 0 0 0,-2-1-1 0 0,1 0 1 0 0,-1 0 0 0 0,-1 11-1 0 0,0-15 15 0 0,1 0-1 0 0,0-1 1 0 0,-1 1-1 0 0,0 0 1 0 0,1-1 0 0 0,-1 1-1 0 0,0-1 1 0 0,0 1-1 0 0,-1-1 1 0 0,1 1-1 0 0,0-1 1 0 0,-1 0-1 0 0,0 0 1 0 0,1 0-1 0 0,-1 1 1 0 0,0-2-1 0 0,-3 4 1 0 0,-17 12 335 0 0,16-13-219 0 0,0 1-1 0 0,0-1 0 0 0,0 0 1 0 0,-13 6-1 0 0,-3-2 3 0 0,0-1-1 0 0,-1-1 0 0 0,0-1 0 0 0,0-1 0 0 0,-44 2 0 0 0,49-5-665 0 0,0-2 0 0 0,0 0 0 0 0,0-1 0 0 0,-31-8 0 0 0,22 1-779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0 7368 0 0,'0'0'5730'0'0,"-2"2"-4166"0"0,0 1-1452 0 0,0-1 0 0 0,0 1 0 0 0,1 0 0 0 0,-1 0 0 0 0,1 0-1 0 0,-1-1 1 0 0,1 1 0 0 0,0 0 0 0 0,0 1 0 0 0,-1 3 0 0 0,-5 21-84 0 0,5-21-25 0 0,0-1 1 0 0,0 0-1 0 0,0 11 0 0 0,-15 116 648 0 0,3 93 897 0 0,8-53-1399 0 0,5-100-152 0 0,-31 358-200 0 0,6-243-3007 0 0,20-155 1926 0 0,0-15-10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352 15 5064 0 0,'0'0'389'0'0,"2"2"-250"0"0,0-1-48 0 0,0 0-1 0 0,1 1 1 0 0,-1-1 0 0 0,1 0-1 0 0,-1 0 1 0 0,1-1 0 0 0,-1 1 0 0 0,1 0-1 0 0,-1-1 1 0 0,1 1 0 0 0,0-1-1 0 0,-1 0 1 0 0,1 0 0 0 0,3-1 0 0 0,46-3 3571 0 0,-39 2-3068 0 0,167-13 367 0 0,251 10-1 0 0,-99 10 1376 0 0,-231 0-2287 0 0,20-1-31 0 0,192 2 154 0 0,-118-4 324 0 0,-109-3-257 0 0,2-5 256 0 0,-15 6 171 0 0,-71 0-490 0 0,0 1 14 0 0,22 11 1410 0 0,-23-11-1587 0 0,-1-1-1 0 0,0 0 0 0 0,1 0 1 0 0,-1 1-1 0 0,0-1 0 0 0,1 0 1 0 0,-1 1-1 0 0,0-1 0 0 0,1 0 1 0 0,-1 1-1 0 0,0-1 0 0 0,0 1 1 0 0,1-1-1 0 0,-1 1 0 0 0,0-1 1 0 0,0 0-1 0 0,0 1 0 0 0,1-1 1 0 0,-1 1-1 0 0,0-1 0 0 0,0 2 1 0 0,0 0 33 0 0,5 9 99 0 0,-4-9-8 0 0,-1 0-1 0 0,0 9-73 0 0,-1 1 1 0 0,-3 13-1 0 0,3-14-59 0 0,-1 0-1 0 0,2 21 1 0 0,0-20-4 0 0,0 0 0 0 0,-2 14-1 0 0,-5 33-1 0 0,0 87 0 0 0,-1 11-66 0 0,2-51 70 0 0,1-1-17 0 0,-5 44-62 0 0,-7 56 23 0 0,14-178 54 0 0,2 36 0 0 0,-1 6 0 0 0,1-49 0 0 0,1-15 0 0 0,0 0 0 0 0,0 0 0 0 0,-1 0 0 0 0,1 0 0 0 0,-1 0 0 0 0,0-1 0 0 0,-1 1 0 0 0,-2 7 0 0 0,-11 21-10 0 0,14-32-46 0 0,-1 1-22 0 0,-7 5-2 0 0,-3-2 14 0 0,4-5 64 0 0,0 0 0 0 0,0 0 1 0 0,0-1-1 0 0,0 0 1 0 0,0 0-1 0 0,0-1 0 0 0,-10-3 1 0 0,-15-3 0 0 0,17 4 33 0 0,-25-9 0 0 0,1 0 90 0 0,-279-53 558 0 0,-5 23-594 0 0,-144 18-155 0 0,4 49 2 0 0,144 0 67 0 0,293-23-499 0 0,-1-1 0 0 0,0-2 0 0 0,-41-6 0 0 0,47 3-1603 0 0,1-4-4079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18975 0 0,'0'13'1450'0'0,"0"-8"-1212"0"0,0-1-182 0 0,0-1 0 0 0,0 1 0 0 0,-1 0 0 0 0,0-1 0 0 0,1 1 0 0 0,-3 5 0 0 0,2 0 44 0 0,0 0 0 0 0,0 0-1 0 0,1 0 1 0 0,1 0 0 0 0,-1 0 0 0 0,1 0-1 0 0,3 9 1 0 0,1 21-146 0 0,-4-12-236 0 0,0-12-64 0 0,4 28 0 0 0,0-12-68 0 0,1 54 0 0 0,-5-54 407 0 0,8 49 0 0 0,-7-68-9 0 0,0-1-1 0 0,-1 14 0 0 0,-1-5-3834 0 0,0-16 2271 0 0,0 10-4642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1 186 15288 0 0,'0'0'1162'0'0,"1"-2"-790"0"0,1-4-348 0 0,1 1 1 0 0,0-1-1 0 0,1 1 0 0 0,-1-1 0 0 0,8-7 0 0 0,11-16 239 0 0,-19 23-135 0 0,2 0 0 0 0,-1 1 1 0 0,0-1-1 0 0,7-4 0 0 0,1-1-105 0 0,1 0 0 0 0,0 1 0 0 0,1 1 0 0 0,0 0 0 0 0,0 1 0 0 0,25-11-1 0 0,-35 18 26 0 0,1 0 0 0 0,-1 1 0 0 0,0-1 0 0 0,1 1 0 0 0,-1 0 0 0 0,1 0-1 0 0,-1 0 1 0 0,8 1 0 0 0,35 10 642 0 0,-46-11-683 0 0,4 2 29 0 0,0-1 0 0 0,-1 1 0 0 0,0 1 0 0 0,1-1 0 0 0,-1 1 0 0 0,0-1 0 0 0,0 1 0 0 0,0 0 0 0 0,0 0 0 0 0,-1 1 0 0 0,1-1 0 0 0,-1 1 0 0 0,0 0 0 0 0,0 0-1 0 0,-1 0 1 0 0,1 0 0 0 0,-1 0 0 0 0,1 1 0 0 0,-1-1 0 0 0,-1 1 0 0 0,3 8 0 0 0,-3-10-53 0 0,-1 0 0 0 0,0 0 0 0 0,0 0 0 0 0,0 0 0 0 0,0 0-1 0 0,-1 0 1 0 0,1 0 0 0 0,-1 0 0 0 0,0 0 0 0 0,1-1 0 0 0,-4 7 0 0 0,-15 26 121 0 0,13-26-49 0 0,-1-1 1 0 0,0 0 0 0 0,0 0 0 0 0,0-1 0 0 0,-1 0-1 0 0,-10 7 1 0 0,-54 33 195 0 0,42-29-262 0 0,1 3 7 0 0,23-16-101 0 0,0 0 0 0 0,-1 0-1 0 0,1-1 1 0 0,-1 0 0 0 0,-10 4-1 0 0,12-6 33 0 0,1-1-879 0 0,0 1 1 0 0,0 0 0 0 0,0-1 0 0 0,1 1-1 0 0,-5 3 1 0 0,-7 5-5103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4144 0 0,'2'1'2974'0'0,"12"10"3756"0"0,-12-9-6426 0 0,0 0 0 0 0,1 0 1 0 0,-1 0-1 0 0,1-1 0 0 0,0 1 0 0 0,0 0 0 0 0,-1-1 0 0 0,1 0 1 0 0,0 0-1 0 0,0 0 0 0 0,6 1 0 0 0,20 2 59 0 0,28-1-1 0 0,-43-2-433 0 0,0 0-1 0 0,22 6 1 0 0,-3-1 8 0 0,-20-3 120 0 0,26 16 243 0 0,-36-18-188 0 0,-2 1-18 0 0,0 1-105 0 0,1 0 1 0 0,-1 0-1 0 0,0 1 0 0 0,0-1 1 0 0,0 1-1 0 0,0-1 1 0 0,0 1-1 0 0,-1-1 1 0 0,0 1-1 0 0,0 0 1 0 0,0-1-1 0 0,0 1 0 0 0,0-1 1 0 0,-1 1-1 0 0,1-1 1 0 0,-1 1-1 0 0,0-1 1 0 0,0 1-1 0 0,-1-1 0 0 0,1 1 1 0 0,-1-1-1 0 0,1 0 1 0 0,-1 0-1 0 0,0 0 1 0 0,0 0-1 0 0,-3 3 0 0 0,-12 21 11 0 0,12-20 0 0 0,1 0 0 0 0,-1 0 0 0 0,-6 7 0 0 0,8-12-3 0 0,-3 6 10 0 0,4 13-51 0 0,2-18-165 0 0,3-3-390 0 0,7-1 107 0 0,0-1-1 0 0,0 1 0 0 0,0-1 0 0 0,-1-1 1 0 0,1 0-1 0 0,-1 0 0 0 0,1-1 0 0 0,-1 0 0 0 0,11-8 1 0 0,15-15-4228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4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11976 0 0,'0'0'922'0'0,"3"0"-428"0"0,4 0 51 0 0,0-2 0 0 0,0 1 1 0 0,0-1-1 0 0,-1 0 0 0 0,1 0 1 0 0,7-5-1 0 0,21-6 229 0 0,160-38-2683 0 0,-105 33 1978 0 0,-74 16 204 0 0,-13 1-171 0 0,0 1 0 0 0,0 0 1 0 0,0 0-1 0 0,0 1 0 0 0,0-1 1 0 0,0 1-1 0 0,0-1 0 0 0,0 1 1 0 0,0 0-1 0 0,3 1 0 0 0,1 1 203 0 0,-5-2-242 0 0,0 0-1 0 0,1 1 1 0 0,-1-1 0 0 0,0 1-1 0 0,-1 0 1 0 0,1-1 0 0 0,0 1-1 0 0,0 0 1 0 0,-1 0 0 0 0,3 3-1 0 0,-3-3-50 0 0,-1-1 0 0 0,1 1 0 0 0,0 0 0 0 0,-1 0 0 0 0,1-1 0 0 0,-1 1 0 0 0,0 0 0 0 0,0 0 0 0 0,1-1 0 0 0,-1 1 0 0 0,0 0 0 0 0,0 0 0 0 0,-1 0 0 0 0,1-1 0 0 0,0 1 0 0 0,-2 3 0 0 0,-11 29-24 0 0,13-34 12 0 0,-19 43-79 0 0,-38 77-258 0 0,36-79 321 0 0,-28 47 4 0 0,-35 62-47 0 0,45-75 58 0 0,-15 35 16 0 0,10-20-399 0 0,27-56-4724 0 0,8-22-374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18775 0 0,'0'0'1427'0'0,"3"0"-972"0"0,26 2-269 0 0,-20 0-187 0 0,0-1 1 0 0,1-1 0 0 0,11 0 0 0 0,83-15 130 0 0,-46 6-84 0 0,1-1-171 0 0,38-4-217 0 0,-43 9 207 0 0,233-13 78 0 0,-204 12-198 0 0,-42 3-516 0 0,-15 0 188 0 0,-4-5-8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4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963 1 9760 0 0,'-7'4'227'0'0,"-1"1"0"0"0,1-2-1 0 0,-14 6 1 0 0,-1 0-96 0 0,-6 3 67 0 0,-1-2 0 0 0,0-2 0 0 0,-1 0 0 0 0,-39 4 0 0 0,32-5 123 0 0,-26-1-248 0 0,14-2-87 0 0,-46 7 964 0 0,-92 16 2228 0 0,178-25-2686 0 0,-1-1 1 0 0,-19 0 0 0 0,20-1-198 0 0,0 0 0 0 0,1 1 1 0 0,-1 0-1 0 0,-11 3 0 0 0,15-3-153 0 0,-1 0-1 0 0,1 0 1 0 0,-10 0-1 0 0,11-2-48 0 0,0 2-1 0 0,0-1 1 0 0,-1 0-1 0 0,1 1 1 0 0,-7 2-1 0 0,7-1-26 0 0,0 0-1 0 0,0 1 0 0 0,0-1 0 0 0,0 1 0 0 0,0 0 0 0 0,0 0 1 0 0,1 1-1 0 0,0-1 0 0 0,-1 1 0 0 0,-3 5 0 0 0,-1 3 27 0 0,0 0 1 0 0,-7 19-1 0 0,9-16-64 0 0,1 0 1 0 0,1 0-1 0 0,0 0 1 0 0,1 0-1 0 0,1 1 1 0 0,0 17 0 0 0,-5 26 35 0 0,3-20-28 0 0,2 77 1 0 0,1-18-28 0 0,7 175 5 0 0,1-75-166 0 0,-2-37-479 0 0,5-55-7391 0 0,-9-85 2430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1519 1 16783 0 0,'0'0'1688'0'0,"-1"2"-1544"0"0,-2 5-128 0 0,-6 16 0 0 0,-7 44 283 0 0,-21 219-3075 0 0,32-221 3361 0 0,3 1-1 0 0,8 96 0 0 0,-4-115-278 0 0,10 111-73 0 0,-8-84-164 0 0,1 47-131 0 0,-4-80 24 0 0,-3 67-54 0 0,0-95 89 0 0,0 1 0 0 0,0 0-1 0 0,-1-1 1 0 0,-1 0 0 0 0,-9 22-1 0 0,7-23 5 0 0,4-6 1 0 0,0-1-1 0 0,0 0 0 0 0,-1 0 0 0 0,0-1 0 0 0,0 1 0 0 0,0 0 0 0 0,0-1 0 0 0,-1 0 0 0 0,-4 4 0 0 0,-3 3 64 0 0,0-1-1 0 0,-1-1 1 0 0,0 0-1 0 0,0-1 0 0 0,-1 0 1 0 0,-18 8-1 0 0,-20 4 333 0 0,-70 17-1 0 0,-335 56 2270 0 0,125-58-1013 0 0,286-32-1506 0 0,27-2-328 0 0,-115 3 241 0 0,117-4-720 0 0,1-1 1 0 0,0-1-1 0 0,0-1 1 0 0,0 0-1 0 0,0-1 1 0 0,-24-10-1 0 0,17 2-6451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10592 0 0,'0'0'964'0'0,"-1"2"-795"0"0,1 1-138 0 0,-2 1-75 0 0,-9 9 470 0 0,10-13-230 0 0,1 1 1 0 0,0-1-1 0 0,-1 1 0 0 0,1-1 0 0 0,0 1 0 0 0,-1 0 0 0 0,1-1 1 0 0,0 1-1 0 0,0-1 0 0 0,0 1 0 0 0,0-1 0 0 0,0 1 0 0 0,-1 0 0 0 0,1-1 1 0 0,0 1-1 0 0,0-1 0 0 0,0 1 0 0 0,1 0 0 0 0,-1 0 0 0 0,0 2 685 0 0,-7 20 4152 0 0,-2 9-3818 0 0,2 12-1545 0 0,-12 56-347 0 0,11-62 815 0 0,-3 51 0 0 0,1-12 628 0 0,7-31-305 0 0,3-35-353 0 0,-1 1 0 0 0,0 0 1 0 0,-4 13-1 0 0,0 0-724 0 0,5-21 189 0 0,0 0 0 0 0,-1 0 1 0 0,0 0-1 0 0,0 0 0 0 0,0-1 0 0 0,0 1 1 0 0,-1 0-1 0 0,1 0 0 0 0,-1-1 0 0 0,-4 7 1 0 0,-1-1-6591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0 264 9216 0 0,'0'0'706'0'0,"1"-2"-36"0"0,8-18 4849 0 0,18-28-1 0 0,-16 32-5086 0 0,0 0 0 0 0,0 1-1 0 0,2 1 1 0 0,17-17-1 0 0,-10 13-899 0 0,-6 4 17 0 0,22-15 0 0 0,-30 25 388 0 0,-1 1 0 0 0,1-1 0 0 0,0 1 0 0 0,0 0 0 0 0,1 1 0 0 0,-1 0 0 0 0,13-3 0 0 0,-6 2 79 0 0,12-1 311 0 0,35-3-1 0 0,-51 7-265 0 0,-1 0-1 0 0,1 0 1 0 0,-1 1 0 0 0,0 0-1 0 0,0 1 1 0 0,1 0-1 0 0,-1 0 1 0 0,10 5-1 0 0,-7-3-90 0 0,-6-2-27 0 0,0 0-1 0 0,1 1 0 0 0,-1-1 1 0 0,0 1-1 0 0,4 4 0 0 0,-8-6 46 0 0,1 0 0 0 0,-1 0-1 0 0,0 0 1 0 0,0 0-1 0 0,0 0 1 0 0,0 0 0 0 0,0 0-1 0 0,-1 1 1 0 0,1-1 0 0 0,0 0-1 0 0,-1 1 1 0 0,1-1-1 0 0,-1 1 1 0 0,1-1 0 0 0,-1 1-1 0 0,1-1 1 0 0,-1 1 0 0 0,0-1-1 0 0,0 1 1 0 0,0-1-1 0 0,0 1 1 0 0,0-1 0 0 0,0 1-1 0 0,-1 2 1 0 0,0 1-16 0 0,-1-1 1 0 0,0 1-1 0 0,0 0 1 0 0,0 0-1 0 0,0-1 1 0 0,-1 1-1 0 0,0-1 1 0 0,0 0-1 0 0,-4 6 1 0 0,-39 35-54 0 0,22-23 101 0 0,-11 11 102 0 0,-1-2 0 0 0,-75 48-1 0 0,71-52-200 0 0,-11 8-387 0 0,21-16-111 0 0,-2 0-2261 0 0,22-17 1230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14600 0 0,'0'0'330'0'0,"-1"2"45"0"0,0 3-211 0 0,-13 27 588 0 0,-1 3-382 0 0,15-34-367 0 0,-1 0 0 0 0,0 0-1 0 0,1 0 1 0 0,-1 0-1 0 0,1 0 1 0 0,-1 1-1 0 0,1-1 1 0 0,0 0-1 0 0,-1 0 1 0 0,1 3-1 0 0,-3 6-102 0 0,0-5 86 0 0,0 0 0 0 0,0 1-1 0 0,1-1 1 0 0,-1 1-1 0 0,1-1 1 0 0,-2 11-1 0 0,-2 0 153 0 0,5-14-50 0 0,0 1-1 0 0,1-1 0 0 0,-1 1 1 0 0,0-1-1 0 0,1 1 1 0 0,-1-1-1 0 0,1 6 0 0 0,-3 14 986 0 0,3-20-906 0 0,-1 0 0 0 0,1 1-1 0 0,-1 0 1 0 0,1-1 0 0 0,0 1 0 0 0,0-1 0 0 0,0 1-1 0 0,0-1 1 0 0,1 1 0 0 0,-1-1 0 0 0,1 1 0 0 0,-1-1 0 0 0,3 5-1 0 0,3 8 653 0 0,-5-11-767 0 0,1-1 0 0 0,-1 0 0 0 0,1 0 0 0 0,0 0 0 0 0,0 0 1 0 0,0 0-1 0 0,0 0 0 0 0,0-1 0 0 0,0 1 0 0 0,1-1 0 0 0,-1 1 0 0 0,1-1 0 0 0,0 0 0 0 0,5 3 0 0 0,-6-3-84 0 0,0-1 0 0 0,0 0 0 0 0,1 1 0 0 0,-1-1 0 0 0,0 0-1 0 0,0 0 1 0 0,1-1 0 0 0,-1 1 0 0 0,0 0 0 0 0,1-1 0 0 0,-1 1 0 0 0,1-1-1 0 0,-1 0 1 0 0,4 0 0 0 0,-4 0-62 0 0,0 0-1 0 0,-1-1 1 0 0,1 1-1 0 0,0-1 1 0 0,-1 1-1 0 0,1-1 1 0 0,0 0-1 0 0,-1 0 1 0 0,1 1-1 0 0,-1-1 1 0 0,1 0-1 0 0,-1 0 1 0 0,0-1-1 0 0,1 1 1 0 0,-1 0-1 0 0,0 0 1 0 0,0-1-1 0 0,0 1 1 0 0,0 0-1 0 0,2-3 1 0 0,8-13-1719 0 0,-9 14 1215 0 0,0 0 0 0 0,0 0-1 0 0,0-1 1 0 0,0 1 0 0 0,0 0 0 0 0,-1-1 0 0 0,2-6-1 0 0,2-5-2878 0 0,12-27 0 0 0,-1 4 672 0 0,-7 18 1889 0 0,-3 8 137 0 0,0-7 15792 0 0,-6 32-14566 0 0,-1 0 0 0 0,0 0 1 0 0,-2 0-1 0 0,1 0 0 0 0,-2 0 1 0 0,1-1-1 0 0,-8 16 0 0 0,-8 17 263 0 0,2 0-1 0 0,-18 71 0 0 0,32-97-976 0 0,-2-1-1 0 0,0 1 0 0 0,-9 20 1 0 0,7-28-967 0 0,-2-1-70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7.3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412 101 5984 0 0,'-6'-2'622'0'0,"-1"-3"-878"0"0,2 0 1872 0 0,0 1-1 0 0,0 0 0 0 0,-1 0 0 0 0,-10-5 0 0 0,6 5-1324 0 0,0 0 0 0 0,-1 2 0 0 0,1-1-1 0 0,0 1 1 0 0,-1 0 0 0 0,0 1 0 0 0,1 0-1 0 0,-1 1 1 0 0,0 0 0 0 0,1 1 0 0 0,-1 0-1 0 0,1 1 1 0 0,-13 3 0 0 0,2 1-373 0 0,-1 2 1 0 0,1 0-1 0 0,1 1 1 0 0,-1 1-1 0 0,-24 16 0 0 0,41-23 87 0 0,0 0 0 0 0,0 0 0 0 0,0 0 0 0 0,1 1 0 0 0,-1-1 0 0 0,1 1 0 0 0,0 0 0 0 0,0 0 0 0 0,0 0 0 0 0,1 0 0 0 0,-1 1 0 0 0,1-1 0 0 0,0 1 0 0 0,0-1-1 0 0,1 1 1 0 0,-1 0 0 0 0,1-1 0 0 0,0 1 0 0 0,-1 8 0 0 0,3-10 7 0 0,-1 0 0 0 0,1-1 0 0 0,-1 1 1 0 0,1 0-1 0 0,0 0 0 0 0,0-1 0 0 0,0 1 0 0 0,0-1 0 0 0,0 1 0 0 0,3 3 0 0 0,0 1-18 0 0,2 2-35 0 0,-1 0 0 0 0,1-1-1 0 0,1 0 1 0 0,0 0 0 0 0,0-1 0 0 0,0 0 0 0 0,1 0 0 0 0,14 9 0 0 0,11 11-232 0 0,-8-7-49 0 0,0-2 0 0 0,50 28-1 0 0,22 14-234 0 0,-70-41 548 0 0,-6-4-15 0 0,-1 1-1 0 0,31 29 1 0 0,-49-43 24 0 0,-1 0 0 0 0,1 0 0 0 0,-1 0 0 0 0,1 0 0 0 0,-1 0 0 0 0,0 0 1 0 0,0 0-1 0 0,0 0 0 0 0,0 1 0 0 0,0-1 0 0 0,0 0 0 0 0,-1 1 1 0 0,1-1-1 0 0,-1 1 0 0 0,0-1 0 0 0,1 0 0 0 0,-2 5 0 0 0,1-3-19 0 0,-1 0 1 0 0,0 0-1 0 0,0-1 0 0 0,0 1 0 0 0,-1 0 0 0 0,1-1 0 0 0,-1 1 0 0 0,0-1 0 0 0,0 1 0 0 0,-3 3 0 0 0,-4 3-68 0 0,0 0 0 0 0,0 0 0 0 0,-1-1 0 0 0,0 0 0 0 0,-17 10 0 0 0,0-1 203 0 0,-1-1 1 0 0,-1-2 0 0 0,0-1 0 0 0,-53 18 0 0 0,79-31 8 0 0,-1-1 1 0 0,1 1-1 0 0,-1-1 1 0 0,1 1 0 0 0,-1-1-1 0 0,1 0 1 0 0,-1 0 0 0 0,1 0-1 0 0,-1-1 1 0 0,1 1 0 0 0,-1-1-1 0 0,-6-2 1 0 0,8 2-12 0 0,0 0 0 0 0,0 0 0 0 0,0 0 0 0 0,0 0 0 0 0,1 0 1 0 0,-1 0-1 0 0,0 0 0 0 0,0-1 0 0 0,1 1 0 0 0,-1-1 0 0 0,1 0 0 0 0,-1 1 0 0 0,1-1 0 0 0,0 0 1 0 0,-1 0-1 0 0,1 0 0 0 0,0 1 0 0 0,0-1 0 0 0,0-1 0 0 0,1 1 0 0 0,-2-3 0 0 0,-2-14 519 0 0,1-1 0 0 0,1 0 1 0 0,1-1-1 0 0,0 1 0 0 0,2 0 0 0 0,0 0 0 0 0,1 0 0 0 0,1 0 0 0 0,11-35 0 0 0,46-107 843 0 0,-48 137-1437 0 0,1 0 0 0 0,1 1 0 0 0,2 1 1 0 0,20-26-1 0 0,6-6-226 0 0,8-9-149 0 0,26-32-2005 0 0,-56 71-244 0 0,-9-2-5696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1188 0 13392 0 0,'0'0'1558'0'0,"2"0"-838"0"0,8 0 5297 0 0,-12 2-5463 0 0,-9 4-153 0 0,0 0-1 0 0,0 0 1 0 0,-1-1 0 0 0,0 0 0 0 0,-13 3 0 0 0,23-7-368 0 0,-46 12 106 0 0,-1-2 0 0 0,-88 8-1 0 0,-145 20-234 0 0,228-27 96 0 0,1-1 0 0 0,-59 5 0 0 0,100-14-1 0 0,1-1-1 0 0,-15 5 1 0 0,17-3 25 0 0,0-1 0 0 0,0-1-1 0 0,-18 2 1 0 0,-8-4 19 0 0,18 0-30 0 0,-30 2 0 0 0,14 0-1 0 0,25-1-4 0 0,1 0 1 0 0,-1 0-1 0 0,0 1 0 0 0,-13 3 1 0 0,11-3 18 0 0,2 1 5 0 0,-19 14-17 0 0,24-14-15 0 0,0 1 0 0 0,-1 0 0 0 0,1 0 0 0 0,1 0 0 0 0,-1 0 0 0 0,0 0 0 0 0,1 1 0 0 0,-1-1 0 0 0,1 1 0 0 0,0 0 0 0 0,0-1 0 0 0,0 1 0 0 0,1 0 0 0 0,0 0 0 0 0,-2 7 0 0 0,0 4 0 0 0,1-1 0 0 0,0 0 0 0 0,1 22 0 0 0,22 290-227 0 0,-10-201 164 0 0,-1-29-58 0 0,3 57-204 0 0,2-19-139 0 0,0 0-272 0 0,3 30-1574 0 0,-17-158 1828 0 0,0 0 1 0 0,1 0-1 0 0,-1-1 1 0 0,4 7-1 0 0,1 0-4677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1546 1 17103 0 0,'0'0'1712'0'0,"1"2"-1568"0"0,3 14-127 0 0,6 10 18 0 0,-6-17 50 0 0,0 1-1 0 0,-1-1 1 0 0,0 1-1 0 0,0 0 0 0 0,-1 0 1 0 0,0 0-1 0 0,-1 1 1 0 0,0 12-1 0 0,4 24-474 0 0,0-8 13 0 0,-2 60 1 0 0,-1-30 299 0 0,20 199 1060 0 0,-8-177-564 0 0,3 23-140 0 0,6 171 0 0 0,-24-253-303 0 0,-2-1 0 0 0,-1 1 0 0 0,-10 36 0 0 0,10-53-2 0 0,0-1-1 0 0,0-1 1 0 0,-1 1-1 0 0,-1-1 1 0 0,-9 17-1 0 0,10-22 29 0 0,-1 0 0 0 0,0 0 0 0 0,0-1 0 0 0,-1 0-1 0 0,0 0 1 0 0,0 0 0 0 0,0-1 0 0 0,-16 10 0 0 0,12-9 94 0 0,-1-1 0 0 0,0 0 0 0 0,-1-1 0 0 0,1-1 0 0 0,-21 6 0 0 0,-69 7 556 0 0,78-14-490 0 0,-410 29 713 0 0,-59-30-87 0 0,263-3-889 0 0,211 1-441 0 0,0-1 0 0 0,0-1 0 0 0,0 0 0 0 0,0-1 0 0 0,-28-9 0 0 0,25 4-6719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17479 0 0,'0'0'396'0'0,"-1"2"52"0"0,-2 6-245 0 0,1 0-1 0 0,0-1 0 0 0,0 1 0 0 0,1 0 0 0 0,-1 15 0 0 0,2 47 107 0 0,1-31 72 0 0,5 138-744 0 0,0-14 443 0 0,-5-127-62 0 0,0-16-4 0 0,-1-1-1 0 0,-1 1 1 0 0,-6 39-1 0 0,4-44-246 0 0,-4 12-5053 0 0,1-15-938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0 234 14768 0 0,'0'0'678'0'0,"1"-2"-14"0"0,3-5-590 0 0,1-1 0 0 0,0 1-1 0 0,0 0 1 0 0,11-10 0 0 0,-3 2 396 0 0,6-9 227 0 0,2 2 0 0 0,36-33-1 0 0,-47 47-694 0 0,-5 3 28 0 0,1 0 0 0 0,0 1 0 0 0,0 0 1 0 0,0 0-1 0 0,9-4 0 0 0,0 2 312 0 0,1 0 1 0 0,-1 1-1 0 0,1 1 0 0 0,0 0 1 0 0,26-1-1 0 0,-31 4-172 0 0,-1 1 1 0 0,1 0-1 0 0,0 1 1 0 0,-1 0-1 0 0,0 0 1 0 0,1 1-1 0 0,-1 1 1 0 0,0 0-1 0 0,18 7 1 0 0,-5 1-98 0 0,22 11-18 0 0,-41-19-66 0 0,0 0-1 0 0,0 0 1 0 0,0 0-1 0 0,0 0 0 0 0,0 1 1 0 0,-1-1-1 0 0,6 9 1 0 0,-1-2-37 0 0,-7-9 43 0 0,0 0-1 0 0,-1 0 1 0 0,1 0-1 0 0,0 0 1 0 0,0 1-1 0 0,0-1 1 0 0,-1 0-1 0 0,1 0 1 0 0,0 1-1 0 0,-1-1 1 0 0,0 0-1 0 0,1 1 0 0 0,-1-1 1 0 0,0 1-1 0 0,1-1 1 0 0,-1 0-1 0 0,0 1 1 0 0,0-1-1 0 0,0 1 1 0 0,0-1-1 0 0,0 0 1 0 0,-1 1-1 0 0,0 2 1 0 0,1 0 1 0 0,-1 0 1 0 0,0 0-1 0 0,-1 0 0 0 0,1 0 1 0 0,-1-1-1 0 0,0 1 1 0 0,0 0-1 0 0,0-1 1 0 0,0 1-1 0 0,0-1 1 0 0,-1 0-1 0 0,0 0 0 0 0,0 0 1 0 0,-4 4-1 0 0,-21 15-22 0 0,-32 20 0 0 0,29-21-12 0 0,11-9-19 0 0,0-1 0 0 0,-37 15 1 0 0,-17 9-269 0 0,-22 20-463 0 0,58-31-5604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5.2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330 0 9760 0 0,'2'1'446'0'0,"6"2"-200"0"0,0-1 0 0 0,0 1 0 0 0,0-1-1 0 0,0-1 1 0 0,14 1 6230 0 0,-22-1-6421 0 0,0 0-1 0 0,-1 0 0 0 0,1 0 0 0 0,-1 0 0 0 0,1-1 0 0 0,-1 1 0 0 0,1 0 0 0 0,-1 0 0 0 0,1 0 0 0 0,-1-1 0 0 0,0 1 0 0 0,0 0 1 0 0,-2 2 92 0 0,-1 3 39 0 0,-1-1-1 0 0,0 1 0 0 0,0-1 1 0 0,0 0-1 0 0,0-1 1 0 0,-1 1-1 0 0,0-1 0 0 0,0 0 1 0 0,0-1-1 0 0,0 1 1 0 0,-1-1-1 0 0,1-1 1 0 0,-1 1-1 0 0,-11 2 0 0 0,-77 21 719 0 0,28-10-888 0 0,23-3-16 0 0,34-10 0 0 0,5 3-10 0 0,4-4 2 0 0,1-1 0 0 0,-1 0 1 0 0,1 1-1 0 0,-1-1 0 0 0,1 0 0 0 0,0 1 1 0 0,0-1-1 0 0,-1 0 0 0 0,1 3 1 0 0,-1 4-55 0 0,1-7 43 0 0,0 1-1 0 0,0-1 1 0 0,0 0 0 0 0,0 0 0 0 0,0 0-1 0 0,1 1 1 0 0,-1-1 0 0 0,0 0-1 0 0,0 0 1 0 0,1 0 0 0 0,-1 1 0 0 0,1-1-1 0 0,-1 0 1 0 0,1 0 0 0 0,-1 0-1 0 0,1 0 1 0 0,1 1 0 0 0,11 15-350 0 0,-8-12 300 0 0,0-1-1 0 0,0 0 1 0 0,0 0 0 0 0,0 0 0 0 0,1 0-1 0 0,0-1 1 0 0,7 3 0 0 0,-10-4 80 0 0,35 22-11 0 0,-18-13 0 0 0,14 6 0 0 0,-28-15 0 0 0,-4-1 0 0 0,-1 0 0 0 0,1-1 0 0 0,-1 1 0 0 0,0 0 0 0 0,1-1 0 0 0,-1 1 0 0 0,0 0 0 0 0,0 0 0 0 0,0 0 0 0 0,0 0 0 0 0,2 3 0 0 0,8 6 0 0 0,2 1-14 0 0,-7-6 59 0 0,0 0 1 0 0,-1 0 0 0 0,6 7 0 0 0,-9-9-35 0 0,-1-1 0 0 0,1 0 1 0 0,-1 0-1 0 0,0 0 1 0 0,0 1-1 0 0,0-1 1 0 0,0 1-1 0 0,0-1 0 0 0,0 1 1 0 0,-1-1-1 0 0,1 1 1 0 0,-1-1-1 0 0,0 4 0 0 0,1 0 26 0 0,-1-1-1 0 0,0 0 0 0 0,-1 0 0 0 0,1 0 0 0 0,-1 0 0 0 0,0 0 1 0 0,-1 0-1 0 0,1 0 0 0 0,-1-1 0 0 0,1 1 0 0 0,-2 0 0 0 0,1-1 1 0 0,0 1-1 0 0,-1-1 0 0 0,0 0 0 0 0,0 0 0 0 0,0 0 0 0 0,0 0 1 0 0,-1 0-1 0 0,0-1 0 0 0,0 1 0 0 0,-4 2 0 0 0,3-2-37 0 0,-1 0-1 0 0,1 0 0 0 0,-1-1 0 0 0,0 0 1 0 0,0 0-1 0 0,0-1 0 0 0,0 1 1 0 0,0-1-1 0 0,-1 0 0 0 0,1-1 0 0 0,0 0 1 0 0,-1 0-1 0 0,-12 0 0 0 0,1-1-322 0 0,-56-1-1111 0 0,62 0-1680 0 0,-24-6 0 0 0,10 2-3007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6.2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368 39 14368 0 0,'0'0'705'0'0,"-10"-1"32"0"0,6-1-708 0 0,-1 1 0 0 0,0-2 0 0 0,1 1 0 0 0,-6-4 0 0 0,-6-3 146 0 0,12 7-93 0 0,-1 0 0 0 0,0 0 0 0 0,1 0 0 0 0,-1 1 0 0 0,0-1 0 0 0,0 1 0 0 0,0 0 0 0 0,0 1 0 0 0,-7-1 0 0 0,7 1-18 0 0,0 0 0 0 0,1 1 0 0 0,-1 0 0 0 0,0 0 0 0 0,0 0 0 0 0,1 0-1 0 0,-1 1 1 0 0,-5 2 0 0 0,0 1 236 0 0,-1 1 0 0 0,-12 10 0 0 0,13-9-110 0 0,5-4-94 0 0,0 1-1 0 0,-1 0 1 0 0,1 0-1 0 0,1 0 1 0 0,-1 1 0 0 0,1-1-1 0 0,-1 1 1 0 0,-4 8-1 0 0,-3 6 54 0 0,8-13-97 0 0,0-1 0 0 0,1 1 0 0 0,0 0 1 0 0,-4 10-1 0 0,-2 8 48 0 0,7-18-84 0 0,0-1 0 0 0,0 0 0 0 0,0 1-1 0 0,1 0 1 0 0,-1-1 0 0 0,2 1 0 0 0,-2 7-1 0 0,2-4 7 0 0,0 0 0 0 0,0 0-1 0 0,1 0 1 0 0,0-1 0 0 0,1 1-1 0 0,0 0 1 0 0,0-1-1 0 0,6 13 1 0 0,0-6 31 0 0,-4-12-27 0 0,1 1-1 0 0,-1 0 0 0 0,1-1 0 0 0,6 3 0 0 0,0 1 41 0 0,-5-6-2 0 0,3-1-69 0 0,-1 0-1 0 0,1-1 0 0 0,14-3 0 0 0,-20 4-2 0 0,0-1 0 0 0,0 0 0 0 0,0 0 0 0 0,0 0 0 0 0,-1-1 0 0 0,1 1 0 0 0,0-1 0 0 0,0 1 0 0 0,-1-1 0 0 0,1 0 0 0 0,-1 0 0 0 0,0 0-1 0 0,0-1 1 0 0,1 1 0 0 0,1-3 0 0 0,0-2 20 0 0,0 2 0 0 0,0 0-1 0 0,-1 0 1 0 0,1-1-1 0 0,-2 1 1 0 0,1-1-1 0 0,0 1 1 0 0,-1-1-1 0 0,0 0 1 0 0,0 0-1 0 0,-1 0 1 0 0,0 0-1 0 0,1-7 1 0 0,-2 12-4 0 0,0 0 3 0 0,0 0-1 0 0,0 1 1 0 0,0-1 0 0 0,0 0 0 0 0,0 0 0 0 0,0 1-1 0 0,0-1 1 0 0,0 0 0 0 0,0 0 0 0 0,0 1 0 0 0,1-1-1 0 0,-1 0 1 0 0,0 1 0 0 0,0-1 0 0 0,1 0-1 0 0,-1 0 1 0 0,1 1 0 0 0,-1-1 0 0 0,1 1 0 0 0,0-2-1 0 0,-1 1 112 0 0,1-1-1 0 0,-1 0 0 0 0,0 1 1 0 0,0-1-1 0 0,1 1 0 0 0,-1-1 1 0 0,0 0-1 0 0,-1 1 0 0 0,1-3 1 0 0,6 46-12 0 0,-5-19 74 0 0,5 27-1 0 0,-2-24-70 0 0,-1-6-36 0 0,-2-12-12 0 0,0-1 1 0 0,0 0 0 0 0,0 0 0 0 0,-1 1-1 0 0,-1 7 1 0 0,0 2 310 0 0,0 21 0 0 0,2-25-244 0 0,-1 0 0 0 0,-1 0 1 0 0,-4 24-1 0 0,5-36-127 0 0,-2 6 53 0 0,1 0-1 0 0,-1 0 1 0 0,0-1 0 0 0,-1 1-1 0 0,0-1 1 0 0,-6 11-1 0 0,-4 5 135 0 0,7-12-38 0 0,0-1 0 0 0,0 0 0 0 0,-11 13 0 0 0,10-15-120 0 0,0 0 0 0 0,-1 0 0 0 0,1 0 0 0 0,-1-1 0 0 0,-1 0 0 0 0,1-1 0 0 0,-1 0 0 0 0,0 0 0 0 0,0-1 0 0 0,-1 0 0 0 0,-12 4 0 0 0,12-5-815 0 0,-1-1 0 0 0,-17 2 0 0 0,5-4-5650 0 0,2 0-1018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6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0,'0'0'9924'0'0,"1"2"-9067"0"0,1 1-711 0 0,-1-1-122 0 0,0-1 0 0 0,0 1 0 0 0,0-1 0 0 0,0 1 0 0 0,-1-1 0 0 0,1 1 0 0 0,0 0 0 0 0,-1-1 0 0 0,1 1 0 0 0,-1 0 0 0 0,0-1 0 0 0,1 4 1 0 0,2 28-8 0 0,-2-24-17 0 0,1 0-1 0 0,-2-1 1 0 0,0 16 0 0 0,-1 8 0 0 0,3 35 0 0 0,1 0 0 0 0,4 35 39 0 0,1-16 129 0 0,10 148 94 0 0,-11-180-283 0 0,-2 0 0 0 0,-3 0 0 0 0,-2 1 0 0 0,-10 78-1 0 0,6-106-155 0 0,-5 28-929 0 0,-2 84 0 0 0,14-120-291 0 0,3-4-3324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29 5064 0 0,'0'0'389'0'0,"4"1"-250"0"0,21 3 1435 0 0,1 0-1 0 0,0-2 1 0 0,43-3 0 0 0,-35 1-1337 0 0,183-4-129 0 0,77-6 714 0 0,-16 3 2765 0 0,-188 3-2821 0 0,-19-2-287 0 0,10-1-264 0 0,-32 7-123 0 0,53 1-38 0 0,-26 9-54 0 0,-70-10 37 0 0,-1 1-1 0 0,0 0 1 0 0,0 0-1 0 0,0 1 1 0 0,0 0-1 0 0,0 0 1 0 0,0 0-1 0 0,0 0 1 0 0,0 1-1 0 0,-1-1 1 0 0,1 1-1 0 0,-1 0 1 0 0,0 1-1 0 0,0-1 1 0 0,0 1-1 0 0,0 0 1 0 0,-1 0-1 0 0,6 8 1 0 0,-6-8 71 0 0,-1 1 0 0 0,0-1 0 0 0,0 0 1 0 0,0 1-1 0 0,-1-1 0 0 0,1 1 0 0 0,-1-1 0 0 0,1 10 1 0 0,-1-8-65 0 0,5 13-44 0 0,-4-16 0 0 0,-1 0 0 0 0,0 1 0 0 0,0-1 0 0 0,0 1 0 0 0,-1-1 0 0 0,1 6 0 0 0,-3 18 45 0 0,1-19 0 0 0,0-1-1 0 0,1 1 1 0 0,0-1-1 0 0,0 1 1 0 0,2 12-1 0 0,2-8-30 0 0,-3-9-14 0 0,0 1 1 0 0,0-1-1 0 0,0 0 0 0 0,0 1 0 0 0,-1-1 1 0 0,0 0-1 0 0,1 1 0 0 0,-2 5 0 0 0,-1 3 0 0 0,2-7-2 0 0,-1-1 0 0 0,0 0 0 0 0,1 1 0 0 0,0-1 0 0 0,0 1 0 0 0,1 6 0 0 0,4 10-44 0 0,3 14 5 0 0,-5-10 1 0 0,0 0 0 0 0,8 27 0 0 0,8 30-2 0 0,7 26 85 0 0,-21-93-17 0 0,0-2 6 0 0,-1 1 0 0 0,5 26 0 0 0,-7-27-29 0 0,1 1 0 0 0,-1-1 0 0 0,2 0 0 0 0,0 0 0 0 0,1 0 0 0 0,9 20 0 0 0,-8-20 10 0 0,-1 1 1 0 0,-1 0-1 0 0,4 23 1 0 0,-5-17-15 0 0,9 24 1 0 0,-4-23 10 0 0,-2-6-52 0 0,-1 0 1 0 0,0 1-1 0 0,-1-1 0 0 0,3 24 1 0 0,-7-36 34 0 0,0-1 0 0 0,1 1 0 0 0,-1 0 0 0 0,1 0 0 0 0,0-1 0 0 0,0 1 0 0 0,0-1 0 0 0,0 1 0 0 0,1-1 0 0 0,2 5 1 0 0,-2-5 4 0 0,-1 1 0 0 0,1-1 0 0 0,-1 1 1 0 0,0-1-1 0 0,0 1 0 0 0,0 0 1 0 0,0 0-1 0 0,0 0 0 0 0,0 4 0 0 0,0 39-58 0 0,-1-45 68 0 0,-1 1 0 0 0,1-1 0 0 0,0 0-1 0 0,-1 1 1 0 0,1-1 0 0 0,-1 0-1 0 0,0 1 1 0 0,1-1 0 0 0,-1 0 0 0 0,0 0-1 0 0,0 0 1 0 0,0 0 0 0 0,0 0-1 0 0,0 0 1 0 0,0 0 0 0 0,0 0 0 0 0,0 0-1 0 0,0 0 1 0 0,0 0 0 0 0,0-1-1 0 0,-1 1 1 0 0,1 0 0 0 0,0-1 0 0 0,-2 1-1 0 0,-1 1 11 0 0,-1-1 0 0 0,1 1 0 0 0,0-1-1 0 0,0 0 1 0 0,-1 0 0 0 0,-7 0 0 0 0,11-1-15 0 0,-14 0 36 0 0,0-1 0 0 0,-29-4 0 0 0,-63-8 218 0 0,-128-19 783 0 0,217 30-967 0 0,-549-17 172 0 0,486 19-175 0 0,-175 7-166 0 0,102-1-151 0 0,-90-6-1137 0 0,211-2-316 0 0,0-2-1 0 0,-38-10 0 0 0,30 1-200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18255 0 0,'-10'2'1082'0'0,"14"4"754"0"0,-2-4-1844 0 0,-1 0 0 0 0,1-1 0 0 0,-1 1 0 0 0,1 0 0 0 0,-1-1 0 0 0,2 5 0 0 0,-1-2-35 0 0,-1-1 1 0 0,0 1 0 0 0,0-1-1 0 0,-1 1 1 0 0,1 4 0 0 0,4 15-107 0 0,-4-15 122 0 0,0-1 1 0 0,0 0-1 0 0,0 1 0 0 0,-1-1 1 0 0,0 1-1 0 0,-1-1 0 0 0,-2 13 1 0 0,0 24 20 0 0,5 28 10 0 0,-2 56-248 0 0,0-44-3770 0 0,0-82 2475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16208 0 0,'0'0'365'0'0,"2"0"56"0"0,1-2-338 0 0,0 0 1 0 0,0 0-1 0 0,0 0 1 0 0,-1 0-1 0 0,1-1 0 0 0,0 1 1 0 0,-1-1-1 0 0,1 1 0 0 0,-1-1 1 0 0,0 0-1 0 0,2-3 0 0 0,16-19-86 0 0,10 3-118 0 0,-23 17-21 0 0,0 0 1 0 0,11-10-1 0 0,-9 7-32 0 0,0 0 1 0 0,0 1-1 0 0,0 1 1 0 0,1-1-1 0 0,18-7 1 0 0,-13 6-23 0 0,-11 6 225 0 0,1 0 0 0 0,-1 0 1 0 0,1 1-1 0 0,-1 0 1 0 0,1 0-1 0 0,-1 0 1 0 0,1 0-1 0 0,0 1 1 0 0,-1 0-1 0 0,1 0 1 0 0,0 0-1 0 0,-1 1 0 0 0,1-1 1 0 0,-1 1-1 0 0,6 1 1 0 0,-2 1 114 0 0,-1-1 1 0 0,0 1 0 0 0,0 0-1 0 0,0 0 1 0 0,0 1 0 0 0,-1 0-1 0 0,1 0 1 0 0,9 10 0 0 0,3 0-135 0 0,8 6-9 0 0,-26-19-1 0 0,0 0 0 0 0,0 0 0 0 0,0 0 0 0 0,0 0 0 0 0,0 0 0 0 0,0 0 0 0 0,0 1-1 0 0,0-1 1 0 0,-1 0 0 0 0,1 1 0 0 0,0-1 0 0 0,-1 1 0 0 0,0-1 0 0 0,1 0 0 0 0,-1 1 0 0 0,1 2 0 0 0,0 29-22 0 0,-1-32 6 0 0,0 1 1 0 0,0-1 0 0 0,0 1 0 0 0,0-1-1 0 0,0 1 1 0 0,0-1 0 0 0,0 1-1 0 0,0-1 1 0 0,0 1 0 0 0,-1-1 0 0 0,1 1-1 0 0,-1-1 1 0 0,1 1 0 0 0,-1-1-1 0 0,0 1 1 0 0,0 0 0 0 0,-18 18-198 0 0,1-3 47 0 0,10-7 223 0 0,0-1 0 0 0,-1 0-1 0 0,0-1 1 0 0,0 0 0 0 0,-1 0 0 0 0,-13 8-1 0 0,-24 17 208 0 0,30-20-185 0 0,0-1-1 0 0,-20 10 0 0 0,12-6-147 0 0,20-12 5 0 0,-1 0 1 0 0,0-1 0 0 0,-9 5-1 0 0,6-5-152 0 0,6-2-11 0 0,-1 1 0 0 0,1-1 0 0 0,-1 1 0 0 0,1-1 0 0 0,0 1 0 0 0,0 0 0 0 0,0 0 0 0 0,0 1 0 0 0,0-1 0 0 0,-4 4 0 0 0,1-1-795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16559 0 0,'-22'16'736'0'0,"18"-8"144"0"0,-8 2-704 0 0,8 4-176 0 0,4 6 0 0 0,-12-6 0 0 0,8 6 176 0 0,-2 4 0 0 0,12 0 0 0 0,-12-5 0 0 0,0 5-1176 0 0,0-6-240 0 0,6 2-39 0 0,0 4-17 0 0,0-6 296 0 0,0 2 56 0 0,-4-6 16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14312 0 0,'0'0'3217'0'0,"2"1"-2715"0"0,-1 0-497 0 0,1 1 0 0 0,-1-1 0 0 0,0 0 0 0 0,0 1 0 0 0,0-1 0 0 0,0 1 0 0 0,0 0 0 0 0,-1-1 0 0 0,1 1 0 0 0,0 0 0 0 0,-1-1 0 0 0,1 1 0 0 0,-1 0 0 0 0,0 0-1 0 0,1 0 1 0 0,-1-1 0 0 0,0 1 0 0 0,0 0 0 0 0,0 2 0 0 0,0-1-24 0 0,0 0 0 0 0,0 0 0 0 0,0 0 0 0 0,1 0 0 0 0,1 6-1 0 0,2-2-48 0 0,-4-7 61 0 0,1 1 0 0 0,-1-1 0 0 0,0 1 0 0 0,1-1 0 0 0,-1 1 0 0 0,0-1 0 0 0,0 1 0 0 0,1-1 0 0 0,-1 1 0 0 0,0-1 0 0 0,0 1 0 0 0,0 0 0 0 0,0-1 0 0 0,0 1 0 0 0,0-1 0 0 0,0 1 0 0 0,0-1 0 0 0,0 1 0 0 0,0 0 0 0 0,0-1 0 0 0,0 1 0 0 0,0-1 0 0 0,0 1 0 0 0,-1-1 0 0 0,1 1 0 0 0,0-1 0 0 0,0 1 0 0 0,-1-1 0 0 0,1 1 0 0 0,0-1 0 0 0,-1 1 0 0 0,1-1 0 0 0,0 1 0 0 0,-1 0 0 0 0,-7 8-96 0 0,6-7 86 0 0,0 0-1 0 0,0 1 0 0 0,0-1 1 0 0,0 1-1 0 0,0-1 0 0 0,0 1 0 0 0,1 0 1 0 0,0 0-1 0 0,-1 0 0 0 0,1 0 1 0 0,0 0-1 0 0,1 0 0 0 0,-2 5 0 0 0,1 0 17 0 0,-1 0 0 0 0,0 0-1 0 0,-4 9 1 0 0,4-12 40 0 0,0 1 0 0 0,0 0 0 0 0,1 0 0 0 0,0-1 0 0 0,0 1 0 0 0,0 0 0 0 0,0 0 1 0 0,1 0-1 0 0,0 7 0 0 0,2-5 58 0 0,-1-6-70 0 0,0-1 0 0 0,-1 1-1 0 0,0 0 1 0 0,1 0-1 0 0,-1-1 1 0 0,0 1-1 0 0,0 0 1 0 0,0 0-1 0 0,0 0 1 0 0,0-1-1 0 0,0 1 1 0 0,-2 3-1 0 0,2-3-2 0 0,-1 0-1 0 0,0 0 0 0 0,0 0 0 0 0,1 0 1 0 0,-1 0-1 0 0,1 0 0 0 0,0 0 0 0 0,0 0 1 0 0,0 0-1 0 0,-1 0 0 0 0,2 0 0 0 0,-1 0 0 0 0,0 0 1 0 0,0 0-1 0 0,1 0 0 0 0,-1 0 0 0 0,1 0 1 0 0,0 0-1 0 0,-1-1 0 0 0,1 1 0 0 0,0 0 0 0 0,0 0 1 0 0,0 0-1 0 0,0-1 0 0 0,2 3 0 0 0,2 3 55 0 0,-3-4-39 0 0,1 0-1 0 0,-1 0 1 0 0,1 0-1 0 0,-1 0 1 0 0,1 0-1 0 0,0 0 1 0 0,0-1-1 0 0,1 1 1 0 0,5 3-1 0 0,7 1 15 0 0,1-1 1 0 0,-1 0-1 0 0,1-1 0 0 0,0-1 1 0 0,0 0-1 0 0,1-2 0 0 0,29 2 1 0 0,-28-4-193 0 0,-18 0 126 0 0,0 0 0 0 0,-1 0 0 0 0,1 0 0 0 0,-1 0 0 0 0,1-1 1 0 0,0 1-1 0 0,-1 0 0 0 0,1 0 0 0 0,-1 0 0 0 0,1-1 0 0 0,-1 1 0 0 0,1 0 0 0 0,0-1 0 0 0,-1 1 0 0 0,1 0 0 0 0,-1-1 0 0 0,0 1 0 0 0,1-1 1 0 0,-1 1-1 0 0,1-1 0 0 0,3-3-83 0 0,37-22-1237 0 0,-15 4-3920 0 0,-13 8-176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14688 0 0,'-9'16'790'0'0,"-12"29"1"0"0,4-9-651 0 0,12-27 130 0 0,0-2 172 0 0,1 1 0 0 0,1 0 0 0 0,-1 1 0 0 0,-3 13 0 0 0,-8 26 697 0 0,11-37-1109 0 0,1 0 1 0 0,-1 0 0 0 0,-1 18 0 0 0,3-7 23 0 0,1-9-46 0 0,-1 0 1 0 0,-5 26 0 0 0,3-28-9 0 0,2-4 0 0 0,0 0 0 0 0,0 0 0 0 0,1 0 0 0 0,-1 0 0 0 0,1 8 0 0 0,1-2 2 0 0,0 0 0 0 0,-1 1 0 0 0,-1-1-1 0 0,0 0 1 0 0,-6 21 0 0 0,3-18-238 0 0,1 0 0 0 0,1 1 0 0 0,-2 26 0 0 0,0-14-335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14368 0 0,'0'0'330'0'0,"0"8"902"0"0,0-6-1230 0 0,0 1-1 0 0,1-1 1 0 0,-1 0-1 0 0,1 0 0 0 0,0 0 1 0 0,0 0-1 0 0,0 0 1 0 0,0 0-1 0 0,2 3 1 0 0,-1-2-3 0 0,0 0 1 0 0,-1 0 0 0 0,1 1 0 0 0,-1-1 0 0 0,0 0 0 0 0,2 5 0 0 0,2 55 0 0 0,-2-48 0 0 0,-1-10 6 0 0,-1 0 0 0 0,0 1-1 0 0,0-1 1 0 0,-1 1 0 0 0,1 9-1 0 0,-5 6 97 0 0,3-16-58 0 0,0 0-1 0 0,0 0 1 0 0,0 0-1 0 0,1 1 1 0 0,0-1-1 0 0,1 10 1 0 0,4 11 119 0 0,-2-11 16 0 0,2 25 0 0 0,-2 15 861 0 0,17 83 0 0 0,5 59 0 0 0,-13-91-851 0 0,-10-80-188 0 0,-3 46 0 0 0,0-44-9 0 0,3 37 0 0 0,2-36-25 0 0,-1-8-34 0 0,-1 0-1 0 0,-2 22 1 0 0,-10 95-841 0 0,10-129 735 0 0,0 0 0 0 0,1 0 0 0 0,1 9 0 0 0,-1-10-934 0 0,0-1-1 0 0,-1 0 0 0 0,0 1 0 0 0,-1 10 1 0 0,-4 2-4425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3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112 259 6912 0 0,'0'0'5628'0'0,"3"0"-5063"0"0,49-5 89 0 0,-33 3-818 0 0,22-1-1 0 0,132-2 729 0 0,-80 1 228 0 0,83-12 437 0 0,-89 6-846 0 0,141-25 493 0 0,-23 3-239 0 0,372-53-602 0 0,-449 65-40 0 0,121-9 457 0 0,-196 24-207 0 0,13 0 35 0 0,-26 4-112 0 0,-25 0-23 0 0,-1 0-1 0 0,0 1 0 0 0,1 1 0 0 0,-1 0 0 0 0,26 6 0 0 0,-26-3-114 0 0,-10-3-25 0 0,0 0 1 0 0,0 0 0 0 0,0 0-1 0 0,-1 0 1 0 0,1 1-1 0 0,0 0 1 0 0,0 0 0 0 0,-1 0-1 0 0,1 0 1 0 0,-1 0 0 0 0,0 1-1 0 0,0-1 1 0 0,0 1 0 0 0,0 0-1 0 0,0 0 1 0 0,2 4 0 0 0,-1-1 39 0 0,-1 1 1 0 0,0 0-1 0 0,0 0 1 0 0,-1 0 0 0 0,1 1-1 0 0,-2-1 1 0 0,2 11-1 0 0,4 11 83 0 0,-5-16-93 0 0,0 0-1 0 0,1 17 1 0 0,-1-8-13 0 0,-2-11-1 0 0,1 1-1 0 0,-2 0 0 0 0,-1 11 0 0 0,-1 20-21 0 0,-13 177 65 0 0,8-83-64 0 0,7-75 0 0 0,1 164 0 0 0,3-85 0 0 0,-4-96 22 0 0,-2 0-1 0 0,-13 68 0 0 0,12-98-37 0 0,-1-1 1 0 0,0 1-1 0 0,-1-1 0 0 0,-9 16 0 0 0,1-3 23 0 0,11-22 27 0 0,-1 1 0 0 0,0 0-1 0 0,0-1 1 0 0,0 0-1 0 0,-1 0 1 0 0,0 0-1 0 0,0 0 1 0 0,0-1 0 0 0,0 0-1 0 0,-1 0 1 0 0,1 0-1 0 0,-1-1 1 0 0,0 1 0 0 0,-1-2-1 0 0,1 1 1 0 0,0-1-1 0 0,-1 0 1 0 0,1 0 0 0 0,-1 0-1 0 0,-7 0 1 0 0,-1-1 143 0 0,-32 3 143 0 0,-90-4 0 0 0,6-9-169 0 0,-58-6 171 0 0,-225-22 540 0 0,-93 37-973 0 0,419 4 79 0 0,-64 6 37 0 0,49-1 108 0 0,-52 5 182 0 0,-87 10-783 0 0,234-23 159 0 0,0 0-1 0 0,0-1 1 0 0,0 0 0 0 0,0 0-1 0 0,0-1 1 0 0,-1 0 0 0 0,-12-5-1 0 0,18 5 68 0 0,0 0 0 0 0,0 0 0 0 0,0 0 0 0 0,0-1 0 0 0,0 1 0 0 0,1-1 0 0 0,-1 0-1 0 0,1 0 1 0 0,-1 0 0 0 0,1 0 0 0 0,0 0 0 0 0,0-1 0 0 0,0 1 0 0 0,0-1 0 0 0,0 1 0 0 0,0-1 0 0 0,1 0 0 0 0,-1 1-1 0 0,1-1 1 0 0,0 0 0 0 0,-2-5 0 0 0,1-23-1562 0 0,2 29 1698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21743 0 0,'0'0'2176'0'0,"1"3"-1989"0"0,4 16-183 0 0,-1 0 0 0 0,0 1 1 0 0,-1 0-1 0 0,0 31 0 0 0,-7 159-768 0 0,1-166 1038 0 0,2-30-135 0 0,0 1-1 0 0,1 17 1 0 0,2-9-138 0 0,-1 1 1 0 0,-4 43 0 0 0,2-13-847 0 0,1-34-5063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0 260 1840 0 0,'0'0'83'0'0,"1"-1"529"0"0,11-22 6528 0 0,7-11 1142 0 0,-1 15-8140 0 0,-14 16-91 0 0,136-100-162 0 0,-122 92 194 0 0,1 0 0 0 0,-1 2-1 0 0,1 0 1 0 0,1 1 0 0 0,0 1-1 0 0,0 0 1 0 0,0 2 0 0 0,26-4-1 0 0,-38 9-26 0 0,-1-1 0 0 0,0 1 0 0 0,1 0 0 0 0,-1 1 0 0 0,0 0 0 0 0,14 3 0 0 0,-19-4-62 0 0,0 1 0 0 0,0 0 1 0 0,0-1-1 0 0,-1 1 0 0 0,1 0 0 0 0,0 0 0 0 0,0 0 0 0 0,-1 0 0 0 0,1 0 1 0 0,-1 0-1 0 0,1 0 0 0 0,-1 1 0 0 0,1-1 0 0 0,-1 0 0 0 0,0 1 0 0 0,1-1 1 0 0,-1 1-1 0 0,0 0 0 0 0,0-1 0 0 0,0 1 0 0 0,-1 0 0 0 0,1 0 0 0 0,0-1 1 0 0,-1 1-1 0 0,1 0 0 0 0,-1 0 0 0 0,1 0 0 0 0,-1 0 0 0 0,0 2 0 0 0,0 3-20 0 0,-1 0-1 0 0,0 0 1 0 0,-1 0-1 0 0,1 0 1 0 0,-1 0-1 0 0,-1 0 1 0 0,1-1-1 0 0,-1 1 1 0 0,0-1-1 0 0,-6 9 1 0 0,-1-1 66 0 0,0 0 1 0 0,-1 0 0 0 0,-15 14-1 0 0,-128 105 137 0 0,39-36-597 0 0,106-90 246 0 0,-16 18-498 0 0,9-8-3913 0 0,6-2-1091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18287 0 0,'0'0'1386'0'0,"3"1"-944"0"0,21 7-424 0 0,1-1 0 0 0,1-1 0 0 0,-1-1 0 0 0,34 1 0 0 0,8 2-1241 0 0,-59-6 1007 0 0,0-1-1 0 0,0 2 0 0 0,-1-1 0 0 0,1 1 1 0 0,14 8-1 0 0,-21-10 22 0 0,1-1 194 0 0,-1 0 0 0 0,0 0-1 0 0,1 1 1 0 0,-1-1 0 0 0,0 0-1 0 0,1 1 1 0 0,-1-1 0 0 0,0 1-1 0 0,0-1 1 0 0,0 1 0 0 0,1 0-1 0 0,-1 0 1 0 0,0-1 0 0 0,0 1-1 0 0,0 0 1 0 0,0 0 0 0 0,0 0-1 0 0,1 2 1 0 0,0 0 68 0 0,0 0 0 0 0,0 0 1 0 0,-1-1-1 0 0,1 1 0 0 0,-1 1 0 0 0,0-1 0 0 0,1 4 0 0 0,-1-5-46 0 0,-1-1 0 0 0,0 1-1 0 0,0-1 1 0 0,0 1 0 0 0,0 0-1 0 0,0-1 1 0 0,0 1 0 0 0,0 0-1 0 0,0-1 1 0 0,-1 1 0 0 0,1-1-1 0 0,0 1 1 0 0,-1-1 0 0 0,0 1-1 0 0,-1 2 1 0 0,-15 18 0 0 0,3-3-31 0 0,9-12-37 0 0,0 0 0 0 0,-1 0 0 0 0,1 0 0 0 0,-1-1 0 0 0,-10 9 0 0 0,-12 12-13 0 0,23-19 75 0 0,3-6 54 0 0,2-2-65 0 0,0 1 0 0 0,-1-1 0 0 0,1 0 0 0 0,0 1 0 0 0,0-1 0 0 0,-1 0 0 0 0,1 1 1 0 0,0-1-1 0 0,0 0 0 0 0,0 1 0 0 0,-1-1 0 0 0,1 1 0 0 0,0-1 0 0 0,0 0 0 0 0,0 1 0 0 0,0-1 0 0 0,0 1 0 0 0,0-1 0 0 0,0 0 0 0 0,0 1 0 0 0,0-1 0 0 0,0 1 0 0 0,0-1 0 0 0,0 0 1 0 0,0 1-1 0 0,1-1 0 0 0,-1 1 0 0 0,0-1 0 0 0,0 1 0 0 0,9 9 6 0 0,2-3-10 0 0,13-4 28 0 0,-21-4-9 0 0,0 1 0 0 0,0 0 0 0 0,0 0 0 0 0,-1 0 0 0 0,1 1 0 0 0,0-1 1 0 0,0 1-1 0 0,0 0 0 0 0,-1-1 0 0 0,1 1 0 0 0,0 0 0 0 0,-1 1 0 0 0,1-1 0 0 0,-1 0 0 0 0,0 1 0 0 0,3 1 0 0 0,12 17 293 0 0,-17-19-295 0 0,1-1-1 0 0,-1 1 0 0 0,0 0 1 0 0,1 0-1 0 0,-1-1 0 0 0,0 1 1 0 0,0 0-1 0 0,0 0 0 0 0,1-1 0 0 0,-1 1 1 0 0,0 0-1 0 0,0 0 0 0 0,0 0 1 0 0,0 0-1 0 0,0-1 0 0 0,0 1 1 0 0,-1 0-1 0 0,1 0 0 0 0,0 0 1 0 0,0-1-1 0 0,-1 1 0 0 0,1 1 0 0 0,-11 14 318 0 0,8-11-193 0 0,-3 3-30 0 0,0 0 1 0 0,-1 0-1 0 0,0-1 0 0 0,0 0 1 0 0,-1 0-1 0 0,0 0 1 0 0,0-1-1 0 0,-11 6 0 0 0,3-1-3 0 0,0-1-22 0 0,-1 0 0 0 0,0-2 0 0 0,-26 10 0 0 0,13-5-6 0 0,11-5-463 0 0,1-1-1 0 0,-2-1 0 0 0,1 0 0 0 0,-36 5 1 0 0,28-7-6578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6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1 3224 0 0,'8'0'81'0'0,"22"4"126"0"0,-7-3 1963 0 0,-19-2-1215 0 0,-1 1-1 0 0,1 0 1 0 0,-1 1-1 0 0,1-1 1 0 0,-1 1-1 0 0,7 1 1935 0 0,-11 1-2565 0 0,0 1-208 0 0,-1-1-1 0 0,1 1 1 0 0,-1 0-1 0 0,0-1 1 0 0,0 1-1 0 0,0-1 1 0 0,-1 0 0 0 0,1 1-1 0 0,-1-1 1 0 0,0-1-1 0 0,1 1 1 0 0,-1 0-1 0 0,-1-1 1 0 0,-4 4-1 0 0,-8 4 753 0 0,-33 15-1 0 0,15-9 338 0 0,27-12-940 0 0,0-1 0 0 0,-1 0 0 0 0,1-1-1 0 0,-15 3 1 0 0,-7 2 290 0 0,-96 25 872 0 0,87-23-1245 0 0,21-6-184 0 0,1 2 0 0 0,0 0 0 0 0,1 1 0 0 0,-30 16 0 0 0,35-16-31 0 0,7-5 31 0 0,0 0-1 0 0,1 1 1 0 0,-1-1 0 0 0,1 1-1 0 0,-1-1 1 0 0,1 1 0 0 0,0 0 0 0 0,-4 4-1 0 0,2-1-16 0 0,-32 48-163 0 0,32-46 87 0 0,1 0-1 0 0,-1 0 1 0 0,2 0-1 0 0,-1 0 1 0 0,1 0-1 0 0,-2 10 1 0 0,4-14 20 0 0,-1 0-34 0 0,0 0-1 0 0,1 0 0 0 0,0 1 0 0 0,-1-1 0 0 0,1 0 0 0 0,0 0 1 0 0,1 0-1 0 0,-1 0 0 0 0,0 0 0 0 0,2 5 0 0 0,0-6 30 0 0,1 0 74 0 0,6 3-5 0 0,13 1 12 0 0,-11-3-1 0 0,1 0 0 0 0,0-1 0 0 0,23 2 0 0 0,-9-2-16 0 0,0 0-53 0 0,-12-1 39 0 0,0 0 0 0 0,0 1 0 0 0,25 7 0 0 0,2 3-38 0 0,-29-9 69 0 0,0 0-1 0 0,0 1 0 0 0,0 0 0 0 0,0 1 0 0 0,12 7 0 0 0,-17-7 0 0 0,-3-4 6 0 0,-1 1 0 0 0,0 0 0 0 0,0 1 0 0 0,1-1 0 0 0,-1 0 0 0 0,-1 1 0 0 0,1 0 0 0 0,0 0 0 0 0,3 5 0 0 0,0 6 6 0 0,-5-7 3 0 0,1 1 0 0 0,-2-1-1 0 0,1 0 1 0 0,-1 0 0 0 0,-1 11-1 0 0,0-15 15 0 0,1 0-1 0 0,0-1 1 0 0,-1 1-1 0 0,0 0 1 0 0,1-1 0 0 0,-1 1-1 0 0,0-1 1 0 0,0 1-1 0 0,-1-1 1 0 0,1 1-1 0 0,0-1 1 0 0,-1 0-1 0 0,0 0 1 0 0,1 0-1 0 0,-1 1 1 0 0,0-2-1 0 0,-3 4 1 0 0,-17 12 335 0 0,16-13-219 0 0,0 1-1 0 0,0-1 0 0 0,0 0 1 0 0,-13 6-1 0 0,-3-2 3 0 0,0-1-1 0 0,-1-1 0 0 0,0-1 0 0 0,0-1 0 0 0,-44 2 0 0 0,49-5-665 0 0,0-2 0 0 0,0 0 0 0 0,0-1 0 0 0,-31-8 0 0 0,22 1-779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0 7368 0 0,'0'0'5730'0'0,"-2"2"-4166"0"0,0 1-1452 0 0,0-1 0 0 0,0 1 0 0 0,1 0 0 0 0,-1 0 0 0 0,1 0-1 0 0,-1-1 1 0 0,1 1 0 0 0,0 0 0 0 0,0 1 0 0 0,-1 3 0 0 0,-5 21-84 0 0,5-21-25 0 0,0-1 1 0 0,0 0-1 0 0,0 11 0 0 0,-15 116 648 0 0,3 93 897 0 0,8-53-1399 0 0,5-100-152 0 0,-31 358-200 0 0,6-243-3007 0 0,20-155 1926 0 0,0-15-10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352 15 5064 0 0,'0'0'389'0'0,"2"2"-250"0"0,0-1-48 0 0,0 0-1 0 0,1 1 1 0 0,-1-1 0 0 0,1 0-1 0 0,-1 0 1 0 0,1-1 0 0 0,-1 1 0 0 0,1 0-1 0 0,-1-1 1 0 0,1 1 0 0 0,0-1-1 0 0,-1 0 1 0 0,1 0 0 0 0,3-1 0 0 0,46-3 3571 0 0,-39 2-3068 0 0,167-13 367 0 0,251 10-1 0 0,-99 10 1376 0 0,-231 0-2287 0 0,20-1-31 0 0,192 2 154 0 0,-118-4 324 0 0,-109-3-257 0 0,2-5 256 0 0,-15 6 171 0 0,-71 0-490 0 0,0 1 14 0 0,22 11 1410 0 0,-23-11-1587 0 0,-1-1-1 0 0,0 0 0 0 0,1 0 1 0 0,-1 1-1 0 0,0-1 0 0 0,1 0 1 0 0,-1 1-1 0 0,0-1 0 0 0,1 0 1 0 0,-1 1-1 0 0,0-1 0 0 0,0 1 1 0 0,1-1-1 0 0,-1 1 0 0 0,0-1 1 0 0,0 0-1 0 0,0 1 0 0 0,1-1 1 0 0,-1 1-1 0 0,0-1 0 0 0,0 2 1 0 0,0 0 33 0 0,5 9 99 0 0,-4-9-8 0 0,-1 0-1 0 0,0 9-73 0 0,-1 1 1 0 0,-3 13-1 0 0,3-14-59 0 0,-1 0-1 0 0,2 21 1 0 0,0-20-4 0 0,0 0 0 0 0,-2 14-1 0 0,-5 33-1 0 0,0 87 0 0 0,-1 11-66 0 0,2-51 70 0 0,1-1-17 0 0,-5 44-62 0 0,-7 56 23 0 0,14-178 54 0 0,2 36 0 0 0,-1 6 0 0 0,1-49 0 0 0,1-15 0 0 0,0 0 0 0 0,0 0 0 0 0,-1 0 0 0 0,1 0 0 0 0,-1 0 0 0 0,0-1 0 0 0,-1 1 0 0 0,-2 7 0 0 0,-11 21-10 0 0,14-32-46 0 0,-1 1-22 0 0,-7 5-2 0 0,-3-2 14 0 0,4-5 64 0 0,0 0 0 0 0,0 0 1 0 0,0-1-1 0 0,0 0 1 0 0,0 0-1 0 0,0-1 0 0 0,-10-3 1 0 0,-15-3 0 0 0,17 4 33 0 0,-25-9 0 0 0,1 0 90 0 0,-279-53 558 0 0,-5 23-594 0 0,-144 18-155 0 0,4 49 2 0 0,144 0 67 0 0,293-23-499 0 0,-1-1 0 0 0,0-2 0 0 0,-41-6 0 0 0,47 3-1603 0 0,1-4-4079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18975 0 0,'0'13'1450'0'0,"0"-8"-1212"0"0,0-1-182 0 0,0-1 0 0 0,0 1 0 0 0,-1 0 0 0 0,0-1 0 0 0,1 1 0 0 0,-3 5 0 0 0,2 0 44 0 0,0 0 0 0 0,0 0-1 0 0,1 0 1 0 0,1 0 0 0 0,-1 0 0 0 0,1 0-1 0 0,3 9 1 0 0,1 21-146 0 0,-4-12-236 0 0,0-12-64 0 0,4 28 0 0 0,0-12-68 0 0,1 54 0 0 0,-5-54 407 0 0,8 49 0 0 0,-7-68-9 0 0,0-1-1 0 0,-1 14 0 0 0,-1-5-3834 0 0,0-16 2271 0 0,0 10-4642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1 186 15288 0 0,'0'0'1162'0'0,"1"-2"-790"0"0,1-4-348 0 0,1 1 1 0 0,0-1-1 0 0,1 1 0 0 0,-1-1 0 0 0,8-7 0 0 0,11-16 239 0 0,-19 23-135 0 0,2 0 0 0 0,-1 1 1 0 0,0-1-1 0 0,7-4 0 0 0,1-1-105 0 0,1 0 0 0 0,0 1 0 0 0,1 1 0 0 0,0 0 0 0 0,0 1 0 0 0,25-11-1 0 0,-35 18 26 0 0,1 0 0 0 0,-1 1 0 0 0,0-1 0 0 0,1 1 0 0 0,-1 0 0 0 0,1 0-1 0 0,-1 0 1 0 0,8 1 0 0 0,35 10 642 0 0,-46-11-683 0 0,4 2 29 0 0,0-1 0 0 0,-1 1 0 0 0,0 1 0 0 0,1-1 0 0 0,-1 1 0 0 0,0-1 0 0 0,0 1 0 0 0,0 0 0 0 0,0 0 0 0 0,-1 1 0 0 0,1-1 0 0 0,-1 1 0 0 0,0 0 0 0 0,0 0-1 0 0,-1 0 1 0 0,1 0 0 0 0,-1 0 0 0 0,1 1 0 0 0,-1-1 0 0 0,-1 1 0 0 0,3 8 0 0 0,-3-10-53 0 0,-1 0 0 0 0,0 0 0 0 0,0 0 0 0 0,0 0 0 0 0,0 0-1 0 0,-1 0 1 0 0,1 0 0 0 0,-1 0 0 0 0,0 0 0 0 0,1-1 0 0 0,-4 7 0 0 0,-15 26 121 0 0,13-26-49 0 0,-1-1 1 0 0,0 0 0 0 0,0 0 0 0 0,0-1 0 0 0,-1 0-1 0 0,-10 7 1 0 0,-54 33 195 0 0,42-29-262 0 0,1 3 7 0 0,23-16-101 0 0,0 0 0 0 0,-1 0-1 0 0,1-1 1 0 0,-1 0 0 0 0,-10 4-1 0 0,12-6 33 0 0,1-1-879 0 0,0 1 1 0 0,0 0 0 0 0,0-1 0 0 0,1 1-1 0 0,-5 3 1 0 0,-7 5-5103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4144 0 0,'2'1'2974'0'0,"12"10"3756"0"0,-12-9-6426 0 0,0 0 0 0 0,1 0 1 0 0,-1 0-1 0 0,1-1 0 0 0,0 1 0 0 0,0 0 0 0 0,-1-1 0 0 0,1 0 1 0 0,0 0-1 0 0,0 0 0 0 0,6 1 0 0 0,20 2 59 0 0,28-1-1 0 0,-43-2-433 0 0,0 0-1 0 0,22 6 1 0 0,-3-1 8 0 0,-20-3 120 0 0,26 16 243 0 0,-36-18-188 0 0,-2 1-18 0 0,0 1-105 0 0,1 0 1 0 0,-1 0-1 0 0,0 1 0 0 0,0-1 1 0 0,0 1-1 0 0,0-1 1 0 0,0 1-1 0 0,-1-1 1 0 0,0 1-1 0 0,0 0 1 0 0,0-1-1 0 0,0 1 0 0 0,0-1 1 0 0,-1 1-1 0 0,1-1 1 0 0,-1 1-1 0 0,0-1 1 0 0,0 1-1 0 0,-1-1 0 0 0,1 1 1 0 0,-1-1-1 0 0,1 0 1 0 0,-1 0-1 0 0,0 0 1 0 0,0 0-1 0 0,-3 3 0 0 0,-12 21 11 0 0,12-20 0 0 0,1 0 0 0 0,-1 0 0 0 0,-6 7 0 0 0,8-12-3 0 0,-3 6 10 0 0,4 13-51 0 0,2-18-165 0 0,3-3-390 0 0,7-1 107 0 0,0-1-1 0 0,0 1 0 0 0,0-1 0 0 0,-1-1 1 0 0,1 0-1 0 0,-1 0 0 0 0,1-1 0 0 0,-1 0 0 0 0,11-8 1 0 0,15-15-4228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4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11976 0 0,'0'0'922'0'0,"3"0"-428"0"0,4 0 51 0 0,0-2 0 0 0,0 1 1 0 0,0-1-1 0 0,-1 0 0 0 0,1 0 1 0 0,7-5-1 0 0,21-6 229 0 0,160-38-2683 0 0,-105 33 1978 0 0,-74 16 204 0 0,-13 1-171 0 0,0 1 0 0 0,0 0 1 0 0,0 0-1 0 0,0 1 0 0 0,0-1 1 0 0,0 1-1 0 0,0-1 0 0 0,0 1 1 0 0,0 0-1 0 0,3 1 0 0 0,1 1 203 0 0,-5-2-242 0 0,0 0-1 0 0,1 1 1 0 0,-1-1 0 0 0,0 1-1 0 0,-1 0 1 0 0,1-1 0 0 0,0 1-1 0 0,0 0 1 0 0,-1 0 0 0 0,3 3-1 0 0,-3-3-50 0 0,-1-1 0 0 0,1 1 0 0 0,0 0 0 0 0,-1 0 0 0 0,1-1 0 0 0,-1 1 0 0 0,0 0 0 0 0,0 0 0 0 0,1-1 0 0 0,-1 1 0 0 0,0 0 0 0 0,0 0 0 0 0,-1 0 0 0 0,1-1 0 0 0,0 1 0 0 0,-2 3 0 0 0,-11 29-24 0 0,13-34 12 0 0,-19 43-79 0 0,-38 77-258 0 0,36-79 321 0 0,-28 47 4 0 0,-35 62-47 0 0,45-75 58 0 0,-15 35 16 0 0,10-20-399 0 0,27-56-4724 0 0,8-22-374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18775 0 0,'0'0'1427'0'0,"3"0"-972"0"0,26 2-269 0 0,-20 0-187 0 0,0-1 1 0 0,1-1 0 0 0,11 0 0 0 0,83-15 130 0 0,-46 6-84 0 0,1-1-171 0 0,38-4-217 0 0,-43 9 207 0 0,233-13 78 0 0,-204 12-198 0 0,-42 3-516 0 0,-15 0 188 0 0,-4-5-8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4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963 1 9760 0 0,'-7'4'227'0'0,"-1"1"0"0"0,1-2-1 0 0,-14 6 1 0 0,-1 0-96 0 0,-6 3 67 0 0,-1-2 0 0 0,0-2 0 0 0,-1 0 0 0 0,-39 4 0 0 0,32-5 123 0 0,-26-1-248 0 0,14-2-87 0 0,-46 7 964 0 0,-92 16 2228 0 0,178-25-2686 0 0,-1-1 1 0 0,-19 0 0 0 0,20-1-198 0 0,0 0 0 0 0,1 1 1 0 0,-1 0-1 0 0,-11 3 0 0 0,15-3-153 0 0,-1 0-1 0 0,1 0 1 0 0,-10 0-1 0 0,11-2-48 0 0,0 2-1 0 0,0-1 1 0 0,-1 0-1 0 0,1 1 1 0 0,-7 2-1 0 0,7-1-26 0 0,0 0-1 0 0,0 1 0 0 0,0-1 0 0 0,0 1 0 0 0,0 0 0 0 0,0 0 1 0 0,1 1-1 0 0,0-1 0 0 0,-1 1 0 0 0,-3 5 0 0 0,-1 3 27 0 0,0 0 1 0 0,-7 19-1 0 0,9-16-64 0 0,1 0 1 0 0,1 0-1 0 0,0 0 1 0 0,1 0-1 0 0,1 1 1 0 0,0 17 0 0 0,-5 26 35 0 0,3-20-28 0 0,2 77 1 0 0,1-18-28 0 0,7 175 5 0 0,1-75-166 0 0,-2-37-479 0 0,5-55-7391 0 0,-9-85 2430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1519 1 16783 0 0,'0'0'1688'0'0,"-1"2"-1544"0"0,-2 5-128 0 0,-6 16 0 0 0,-7 44 283 0 0,-21 219-3075 0 0,32-221 3361 0 0,3 1-1 0 0,8 96 0 0 0,-4-115-278 0 0,10 111-73 0 0,-8-84-164 0 0,1 47-131 0 0,-4-80 24 0 0,-3 67-54 0 0,0-95 89 0 0,0 1 0 0 0,0 0-1 0 0,-1-1 1 0 0,-1 0 0 0 0,-9 22-1 0 0,7-23 5 0 0,4-6 1 0 0,0-1-1 0 0,0 0 0 0 0,-1 0 0 0 0,0-1 0 0 0,0 1 0 0 0,0 0 0 0 0,0-1 0 0 0,-1 0 0 0 0,-4 4 0 0 0,-3 3 64 0 0,0-1-1 0 0,-1-1 1 0 0,0 0-1 0 0,0-1 0 0 0,-1 0 1 0 0,-18 8-1 0 0,-20 4 333 0 0,-70 17-1 0 0,-335 56 2270 0 0,125-58-1013 0 0,286-32-1506 0 0,27-2-328 0 0,-115 3 241 0 0,117-4-720 0 0,1-1 1 0 0,0-1-1 0 0,0-1 1 0 0,0 0-1 0 0,0-1 1 0 0,-24-10-1 0 0,17 2-6451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10592 0 0,'0'0'964'0'0,"-1"2"-795"0"0,1 1-138 0 0,-2 1-75 0 0,-9 9 470 0 0,10-13-230 0 0,1 1 1 0 0,0-1-1 0 0,-1 1 0 0 0,1-1 0 0 0,0 1 0 0 0,-1 0 0 0 0,1-1 1 0 0,0 1-1 0 0,0-1 0 0 0,0 1 0 0 0,0-1 0 0 0,0 1 0 0 0,-1 0 0 0 0,1-1 1 0 0,0 1-1 0 0,0-1 0 0 0,0 1 0 0 0,1 0 0 0 0,-1 0 0 0 0,0 2 685 0 0,-7 20 4152 0 0,-2 9-3818 0 0,2 12-1545 0 0,-12 56-347 0 0,11-62 815 0 0,-3 51 0 0 0,1-12 628 0 0,7-31-305 0 0,3-35-353 0 0,-1 1 0 0 0,0 0 1 0 0,-4 13-1 0 0,0 0-724 0 0,5-21 189 0 0,0 0 0 0 0,-1 0 1 0 0,0 0-1 0 0,0 0 0 0 0,0-1 0 0 0,0 1 1 0 0,-1 0-1 0 0,1 0 0 0 0,-1-1 0 0 0,-4 7 1 0 0,-1-1-6591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0 264 9216 0 0,'0'0'706'0'0,"1"-2"-36"0"0,8-18 4849 0 0,18-28-1 0 0,-16 32-5086 0 0,0 0 0 0 0,0 1-1 0 0,2 1 1 0 0,17-17-1 0 0,-10 13-899 0 0,-6 4 17 0 0,22-15 0 0 0,-30 25 388 0 0,-1 1 0 0 0,1-1 0 0 0,0 1 0 0 0,0 0 0 0 0,1 1 0 0 0,-1 0 0 0 0,13-3 0 0 0,-6 2 79 0 0,12-1 311 0 0,35-3-1 0 0,-51 7-265 0 0,-1 0-1 0 0,1 0 1 0 0,-1 1 0 0 0,0 0-1 0 0,0 1 1 0 0,1 0-1 0 0,-1 0 1 0 0,10 5-1 0 0,-7-3-90 0 0,-6-2-27 0 0,0 0-1 0 0,1 1 0 0 0,-1-1 1 0 0,0 1-1 0 0,4 4 0 0 0,-8-6 46 0 0,1 0 0 0 0,-1 0-1 0 0,0 0 1 0 0,0 0-1 0 0,0 0 1 0 0,0 0 0 0 0,0 0-1 0 0,-1 1 1 0 0,1-1 0 0 0,0 0-1 0 0,-1 1 1 0 0,1-1-1 0 0,-1 1 1 0 0,1-1 0 0 0,-1 1-1 0 0,1-1 1 0 0,-1 1 0 0 0,0-1-1 0 0,0 1 1 0 0,0-1-1 0 0,0 1 1 0 0,0-1 0 0 0,0 1-1 0 0,-1 2 1 0 0,0 1-16 0 0,-1-1 1 0 0,0 1-1 0 0,0 0 1 0 0,0 0-1 0 0,0-1 1 0 0,-1 1-1 0 0,0-1 1 0 0,0 0-1 0 0,-4 6 1 0 0,-39 35-54 0 0,22-23 101 0 0,-11 11 102 0 0,-1-2 0 0 0,-75 48-1 0 0,71-52-200 0 0,-11 8-387 0 0,21-16-111 0 0,-2 0-2261 0 0,22-17 1230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14600 0 0,'0'0'330'0'0,"-1"2"45"0"0,0 3-211 0 0,-13 27 588 0 0,-1 3-382 0 0,15-34-367 0 0,-1 0 0 0 0,0 0-1 0 0,1 0 1 0 0,-1 0-1 0 0,1 0 1 0 0,-1 1-1 0 0,1-1 1 0 0,0 0-1 0 0,-1 0 1 0 0,1 3-1 0 0,-3 6-102 0 0,0-5 86 0 0,0 0 0 0 0,0 1-1 0 0,1-1 1 0 0,-1 1-1 0 0,1-1 1 0 0,-2 11-1 0 0,-2 0 153 0 0,5-14-50 0 0,0 1-1 0 0,1-1 0 0 0,-1 1 1 0 0,0-1-1 0 0,1 1 1 0 0,-1-1-1 0 0,1 6 0 0 0,-3 14 986 0 0,3-20-906 0 0,-1 0 0 0 0,1 1-1 0 0,-1 0 1 0 0,1-1 0 0 0,0 1 0 0 0,0-1 0 0 0,0 1-1 0 0,0-1 1 0 0,1 1 0 0 0,-1-1 0 0 0,1 1 0 0 0,-1-1 0 0 0,3 5-1 0 0,3 8 653 0 0,-5-11-767 0 0,1-1 0 0 0,-1 0 0 0 0,1 0 0 0 0,0 0 0 0 0,0 0 1 0 0,0 0-1 0 0,0 0 0 0 0,0-1 0 0 0,0 1 0 0 0,1-1 0 0 0,-1 1 0 0 0,1-1 0 0 0,0 0 0 0 0,5 3 0 0 0,-6-3-84 0 0,0-1 0 0 0,0 0 0 0 0,1 1 0 0 0,-1-1 0 0 0,0 0-1 0 0,0 0 1 0 0,1-1 0 0 0,-1 1 0 0 0,0 0 0 0 0,1-1 0 0 0,-1 1 0 0 0,1-1-1 0 0,-1 0 1 0 0,4 0 0 0 0,-4 0-62 0 0,0 0-1 0 0,-1-1 1 0 0,1 1-1 0 0,0-1 1 0 0,-1 1-1 0 0,1-1 1 0 0,0 0-1 0 0,-1 0 1 0 0,1 1-1 0 0,-1-1 1 0 0,1 0-1 0 0,-1 0 1 0 0,0-1-1 0 0,1 1 1 0 0,-1 0-1 0 0,0 0 1 0 0,0-1-1 0 0,0 1 1 0 0,0 0-1 0 0,2-3 1 0 0,8-13-1719 0 0,-9 14 1215 0 0,0 0 0 0 0,0 0-1 0 0,0-1 1 0 0,0 1 0 0 0,0 0 0 0 0,-1-1 0 0 0,2-6-1 0 0,2-5-2878 0 0,12-27 0 0 0,-1 4 672 0 0,-7 18 1889 0 0,-3 8 137 0 0,0-7 15792 0 0,-6 32-14566 0 0,-1 0 0 0 0,0 0 1 0 0,-2 0-1 0 0,1 0 0 0 0,-2 0 1 0 0,1-1-1 0 0,-8 16 0 0 0,-8 17 263 0 0,2 0-1 0 0,-18 71 0 0 0,32-97-976 0 0,-2-1-1 0 0,0 1 0 0 0,-9 20 1 0 0,7-28-967 0 0,-2-1-70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7.3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412 101 5984 0 0,'-6'-2'622'0'0,"-1"-3"-878"0"0,2 0 1872 0 0,0 1-1 0 0,0 0 0 0 0,-1 0 0 0 0,-10-5 0 0 0,6 5-1324 0 0,0 0 0 0 0,-1 2 0 0 0,1-1-1 0 0,0 1 1 0 0,-1 0 0 0 0,0 1 0 0 0,1 0-1 0 0,-1 1 1 0 0,0 0 0 0 0,1 1 0 0 0,-1 0-1 0 0,1 1 1 0 0,-13 3 0 0 0,2 1-373 0 0,-1 2 1 0 0,1 0-1 0 0,1 1 1 0 0,-1 1-1 0 0,-24 16 0 0 0,41-23 87 0 0,0 0 0 0 0,0 0 0 0 0,0 0 0 0 0,1 1 0 0 0,-1-1 0 0 0,1 1 0 0 0,0 0 0 0 0,0 0 0 0 0,0 0 0 0 0,1 0 0 0 0,-1 1 0 0 0,1-1 0 0 0,0 1 0 0 0,0-1-1 0 0,1 1 1 0 0,-1 0 0 0 0,1-1 0 0 0,0 1 0 0 0,-1 8 0 0 0,3-10 7 0 0,-1 0 0 0 0,1-1 0 0 0,-1 1 1 0 0,1 0-1 0 0,0 0 0 0 0,0-1 0 0 0,0 1 0 0 0,0-1 0 0 0,0 1 0 0 0,3 3 0 0 0,0 1-18 0 0,2 2-35 0 0,-1 0 0 0 0,1-1-1 0 0,1 0 1 0 0,0 0 0 0 0,0-1 0 0 0,0 0 0 0 0,1 0 0 0 0,14 9 0 0 0,11 11-232 0 0,-8-7-49 0 0,0-2 0 0 0,50 28-1 0 0,22 14-234 0 0,-70-41 548 0 0,-6-4-15 0 0,-1 1-1 0 0,31 29 1 0 0,-49-43 24 0 0,-1 0 0 0 0,1 0 0 0 0,-1 0 0 0 0,1 0 0 0 0,-1 0 0 0 0,0 0 1 0 0,0 0-1 0 0,0 0 0 0 0,0 1 0 0 0,0-1 0 0 0,0 0 0 0 0,-1 1 1 0 0,1-1-1 0 0,-1 1 0 0 0,0-1 0 0 0,1 0 0 0 0,-2 5 0 0 0,1-3-19 0 0,-1 0 1 0 0,0 0-1 0 0,0-1 0 0 0,0 1 0 0 0,-1 0 0 0 0,1-1 0 0 0,-1 1 0 0 0,0-1 0 0 0,0 1 0 0 0,-3 3 0 0 0,-4 3-68 0 0,0 0 0 0 0,0 0 0 0 0,-1-1 0 0 0,0 0 0 0 0,-17 10 0 0 0,0-1 203 0 0,-1-1 1 0 0,-1-2 0 0 0,0-1 0 0 0,-53 18 0 0 0,79-31 8 0 0,-1-1 1 0 0,1 1-1 0 0,-1-1 1 0 0,1 1 0 0 0,-1-1-1 0 0,1 0 1 0 0,-1 0 0 0 0,1 0-1 0 0,-1-1 1 0 0,1 1 0 0 0,-1-1-1 0 0,-6-2 1 0 0,8 2-12 0 0,0 0 0 0 0,0 0 0 0 0,0 0 0 0 0,0 0 0 0 0,1 0 1 0 0,-1 0-1 0 0,0 0 0 0 0,0-1 0 0 0,1 1 0 0 0,-1-1 0 0 0,1 0 0 0 0,-1 1 0 0 0,1-1 0 0 0,0 0 1 0 0,-1 0-1 0 0,1 0 0 0 0,0 1 0 0 0,0-1 0 0 0,0-1 0 0 0,1 1 0 0 0,-2-3 0 0 0,-2-14 519 0 0,1-1 0 0 0,1 0 1 0 0,1-1-1 0 0,0 1 0 0 0,2 0 0 0 0,0 0 0 0 0,1 0 0 0 0,1 0 0 0 0,11-35 0 0 0,46-107 843 0 0,-48 137-1437 0 0,1 0 0 0 0,1 1 0 0 0,2 1 1 0 0,20-26-1 0 0,6-6-226 0 0,8-9-149 0 0,26-32-2005 0 0,-56 71-244 0 0,-9-2-5696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1188 0 13392 0 0,'0'0'1558'0'0,"2"0"-838"0"0,8 0 5297 0 0,-12 2-5463 0 0,-9 4-153 0 0,0 0-1 0 0,0 0 1 0 0,-1-1 0 0 0,0 0 0 0 0,-13 3 0 0 0,23-7-368 0 0,-46 12 106 0 0,-1-2 0 0 0,-88 8-1 0 0,-145 20-234 0 0,228-27 96 0 0,1-1 0 0 0,-59 5 0 0 0,100-14-1 0 0,1-1-1 0 0,-15 5 1 0 0,17-3 25 0 0,0-1 0 0 0,0-1-1 0 0,-18 2 1 0 0,-8-4 19 0 0,18 0-30 0 0,-30 2 0 0 0,14 0-1 0 0,25-1-4 0 0,1 0 1 0 0,-1 0-1 0 0,0 1 0 0 0,-13 3 1 0 0,11-3 18 0 0,2 1 5 0 0,-19 14-17 0 0,24-14-15 0 0,0 1 0 0 0,-1 0 0 0 0,1 0 0 0 0,1 0 0 0 0,-1 0 0 0 0,0 0 0 0 0,1 1 0 0 0,-1-1 0 0 0,1 1 0 0 0,0 0 0 0 0,0-1 0 0 0,0 1 0 0 0,1 0 0 0 0,0 0 0 0 0,-2 7 0 0 0,0 4 0 0 0,1-1 0 0 0,0 0 0 0 0,1 22 0 0 0,22 290-227 0 0,-10-201 164 0 0,-1-29-58 0 0,3 57-204 0 0,2-19-139 0 0,0 0-272 0 0,3 30-1574 0 0,-17-158 1828 0 0,0 0 1 0 0,1 0-1 0 0,-1-1 1 0 0,4 7-1 0 0,1 0-4677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1546 1 17103 0 0,'0'0'1712'0'0,"1"2"-1568"0"0,3 14-127 0 0,6 10 18 0 0,-6-17 50 0 0,0 1-1 0 0,-1-1 1 0 0,0 1-1 0 0,0 0 0 0 0,-1 0 1 0 0,0 0-1 0 0,-1 1 1 0 0,0 12-1 0 0,4 24-474 0 0,0-8 13 0 0,-2 60 1 0 0,-1-30 299 0 0,20 199 1060 0 0,-8-177-564 0 0,3 23-140 0 0,6 171 0 0 0,-24-253-303 0 0,-2-1 0 0 0,-1 1 0 0 0,-10 36 0 0 0,10-53-2 0 0,0-1-1 0 0,0-1 1 0 0,-1 1-1 0 0,-1-1 1 0 0,-9 17-1 0 0,10-22 29 0 0,-1 0 0 0 0,0 0 0 0 0,0-1 0 0 0,-1 0-1 0 0,0 0 1 0 0,0 0 0 0 0,0-1 0 0 0,-16 10 0 0 0,12-9 94 0 0,-1-1 0 0 0,0 0 0 0 0,-1-1 0 0 0,1-1 0 0 0,-21 6 0 0 0,-69 7 556 0 0,78-14-490 0 0,-410 29 713 0 0,-59-30-87 0 0,263-3-889 0 0,211 1-441 0 0,0-1 0 0 0,0-1 0 0 0,0 0 0 0 0,0-1 0 0 0,-28-9 0 0 0,25 4-6719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17479 0 0,'0'0'396'0'0,"-1"2"52"0"0,-2 6-245 0 0,1 0-1 0 0,0-1 0 0 0,0 1 0 0 0,1 0 0 0 0,-1 15 0 0 0,2 47 107 0 0,1-31 72 0 0,5 138-744 0 0,0-14 443 0 0,-5-127-62 0 0,0-16-4 0 0,-1-1-1 0 0,-1 1 1 0 0,-6 39-1 0 0,4-44-246 0 0,-4 12-5053 0 0,1-15-938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0 234 14768 0 0,'0'0'678'0'0,"1"-2"-14"0"0,3-5-590 0 0,1-1 0 0 0,0 1-1 0 0,0 0 1 0 0,11-10 0 0 0,-3 2 396 0 0,6-9 227 0 0,2 2 0 0 0,36-33-1 0 0,-47 47-694 0 0,-5 3 28 0 0,1 0 0 0 0,0 1 0 0 0,0 0 1 0 0,0 0-1 0 0,9-4 0 0 0,0 2 312 0 0,1 0 1 0 0,-1 1-1 0 0,1 1 0 0 0,0 0 1 0 0,26-1-1 0 0,-31 4-172 0 0,-1 1 1 0 0,1 0-1 0 0,0 1 1 0 0,-1 0-1 0 0,0 0 1 0 0,1 1-1 0 0,-1 1 1 0 0,0 0-1 0 0,18 7 1 0 0,-5 1-98 0 0,22 11-18 0 0,-41-19-66 0 0,0 0-1 0 0,0 0 1 0 0,0 0-1 0 0,0 0 0 0 0,0 1 1 0 0,-1-1-1 0 0,6 9 1 0 0,-1-2-37 0 0,-7-9 43 0 0,0 0-1 0 0,-1 0 1 0 0,1 0-1 0 0,0 0 1 0 0,0 1-1 0 0,0-1 1 0 0,-1 0-1 0 0,1 0 1 0 0,0 1-1 0 0,-1-1 1 0 0,0 0-1 0 0,1 1 0 0 0,-1-1 1 0 0,0 1-1 0 0,1-1 1 0 0,-1 0-1 0 0,0 1 1 0 0,0-1-1 0 0,0 1 1 0 0,0-1-1 0 0,0 0 1 0 0,-1 1-1 0 0,0 2 1 0 0,1 0 1 0 0,-1 0 1 0 0,0 0-1 0 0,-1 0 0 0 0,1 0 1 0 0,-1-1-1 0 0,0 1 1 0 0,0 0-1 0 0,0-1 1 0 0,0 1-1 0 0,0-1 1 0 0,-1 0-1 0 0,0 0 0 0 0,0 0 1 0 0,-4 4-1 0 0,-21 15-22 0 0,-32 20 0 0 0,29-21-12 0 0,11-9-19 0 0,0-1 0 0 0,-37 15 1 0 0,-17 9-269 0 0,-22 20-463 0 0,58-31-5604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5.2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330 0 9760 0 0,'2'1'446'0'0,"6"2"-200"0"0,0-1 0 0 0,0 1 0 0 0,0-1-1 0 0,0-1 1 0 0,14 1 6230 0 0,-22-1-6421 0 0,0 0-1 0 0,-1 0 0 0 0,1 0 0 0 0,-1 0 0 0 0,1-1 0 0 0,-1 1 0 0 0,1 0 0 0 0,-1 0 0 0 0,1 0 0 0 0,-1-1 0 0 0,0 1 0 0 0,0 0 1 0 0,-2 2 92 0 0,-1 3 39 0 0,-1-1-1 0 0,0 1 0 0 0,0-1 1 0 0,0 0-1 0 0,0-1 1 0 0,-1 1-1 0 0,0-1 0 0 0,0 0 1 0 0,0-1-1 0 0,0 1 1 0 0,-1-1-1 0 0,1-1 1 0 0,-1 1-1 0 0,-11 2 0 0 0,-77 21 719 0 0,28-10-888 0 0,23-3-16 0 0,34-10 0 0 0,5 3-10 0 0,4-4 2 0 0,1-1 0 0 0,-1 0 1 0 0,1 1-1 0 0,-1-1 0 0 0,1 0 0 0 0,0 1 1 0 0,0-1-1 0 0,-1 0 0 0 0,1 3 1 0 0,-1 4-55 0 0,1-7 43 0 0,0 1-1 0 0,0-1 1 0 0,0 0 0 0 0,0 0 0 0 0,0 0-1 0 0,1 1 1 0 0,-1-1 0 0 0,0 0-1 0 0,0 0 1 0 0,1 0 0 0 0,-1 1 0 0 0,1-1-1 0 0,-1 0 1 0 0,1 0 0 0 0,-1 0-1 0 0,1 0 1 0 0,1 1 0 0 0,11 15-350 0 0,-8-12 300 0 0,0-1-1 0 0,0 0 1 0 0,0 0 0 0 0,0 0 0 0 0,1 0-1 0 0,0-1 1 0 0,7 3 0 0 0,-10-4 80 0 0,35 22-11 0 0,-18-13 0 0 0,14 6 0 0 0,-28-15 0 0 0,-4-1 0 0 0,-1 0 0 0 0,1-1 0 0 0,-1 1 0 0 0,0 0 0 0 0,1-1 0 0 0,-1 1 0 0 0,0 0 0 0 0,0 0 0 0 0,0 0 0 0 0,0 0 0 0 0,2 3 0 0 0,8 6 0 0 0,2 1-14 0 0,-7-6 59 0 0,0 0 1 0 0,-1 0 0 0 0,6 7 0 0 0,-9-9-35 0 0,-1-1 0 0 0,1 0 1 0 0,-1 0-1 0 0,0 0 1 0 0,0 1-1 0 0,0-1 1 0 0,0 1-1 0 0,0-1 0 0 0,0 1 1 0 0,-1-1-1 0 0,1 1 1 0 0,-1-1-1 0 0,0 4 0 0 0,1 0 26 0 0,-1-1-1 0 0,0 0 0 0 0,-1 0 0 0 0,1 0 0 0 0,-1 0 0 0 0,0 0 1 0 0,-1 0-1 0 0,1 0 0 0 0,-1-1 0 0 0,1 1 0 0 0,-2 0 0 0 0,1-1 1 0 0,0 1-1 0 0,-1-1 0 0 0,0 0 0 0 0,0 0 0 0 0,0 0 0 0 0,0 0 1 0 0,-1 0-1 0 0,0-1 0 0 0,0 1 0 0 0,-4 2 0 0 0,3-2-37 0 0,-1 0-1 0 0,1 0 0 0 0,-1-1 0 0 0,0 0 1 0 0,0 0-1 0 0,0-1 0 0 0,0 1 1 0 0,0-1-1 0 0,-1 0 0 0 0,1-1 0 0 0,0 0 1 0 0,-1 0-1 0 0,-12 0 0 0 0,1-1-322 0 0,-56-1-1111 0 0,62 0-1680 0 0,-24-6 0 0 0,10 2-3007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6.2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368 39 14368 0 0,'0'0'705'0'0,"-10"-1"32"0"0,6-1-708 0 0,-1 1 0 0 0,0-2 0 0 0,1 1 0 0 0,-6-4 0 0 0,-6-3 146 0 0,12 7-93 0 0,-1 0 0 0 0,0 0 0 0 0,1 0 0 0 0,-1 1 0 0 0,0-1 0 0 0,0 1 0 0 0,0 0 0 0 0,0 1 0 0 0,-7-1 0 0 0,7 1-18 0 0,0 0 0 0 0,1 1 0 0 0,-1 0 0 0 0,0 0 0 0 0,0 0 0 0 0,1 0-1 0 0,-1 1 1 0 0,-5 2 0 0 0,0 1 236 0 0,-1 1 0 0 0,-12 10 0 0 0,13-9-110 0 0,5-4-94 0 0,0 1-1 0 0,-1 0 1 0 0,1 0-1 0 0,1 0 1 0 0,-1 1 0 0 0,1-1-1 0 0,-1 1 1 0 0,-4 8-1 0 0,-3 6 54 0 0,8-13-97 0 0,0-1 0 0 0,1 1 0 0 0,0 0 1 0 0,-4 10-1 0 0,-2 8 48 0 0,7-18-84 0 0,0-1 0 0 0,0 0 0 0 0,0 1-1 0 0,1 0 1 0 0,-1-1 0 0 0,2 1 0 0 0,-2 7-1 0 0,2-4 7 0 0,0 0 0 0 0,0 0-1 0 0,1 0 1 0 0,0-1 0 0 0,1 1-1 0 0,0 0 1 0 0,0-1-1 0 0,6 13 1 0 0,0-6 31 0 0,-4-12-27 0 0,1 1-1 0 0,-1 0 0 0 0,1-1 0 0 0,6 3 0 0 0,0 1 41 0 0,-5-6-2 0 0,3-1-69 0 0,-1 0-1 0 0,1-1 0 0 0,14-3 0 0 0,-20 4-2 0 0,0-1 0 0 0,0 0 0 0 0,0 0 0 0 0,0 0 0 0 0,-1-1 0 0 0,1 1 0 0 0,0-1 0 0 0,0 1 0 0 0,-1-1 0 0 0,1 0 0 0 0,-1 0 0 0 0,0 0-1 0 0,0-1 1 0 0,1 1 0 0 0,1-3 0 0 0,0-2 20 0 0,0 2 0 0 0,0 0-1 0 0,-1 0 1 0 0,1-1-1 0 0,-2 1 1 0 0,1-1-1 0 0,0 1 1 0 0,-1-1-1 0 0,0 0 1 0 0,0 0-1 0 0,-1 0 1 0 0,0 0-1 0 0,1-7 1 0 0,-2 12-4 0 0,0 0 3 0 0,0 0-1 0 0,0 1 1 0 0,0-1 0 0 0,0 0 0 0 0,0 0 0 0 0,0 1-1 0 0,0-1 1 0 0,0 0 0 0 0,0 0 0 0 0,0 1 0 0 0,1-1-1 0 0,-1 0 1 0 0,0 1 0 0 0,0-1 0 0 0,1 0-1 0 0,-1 0 1 0 0,1 1 0 0 0,-1-1 0 0 0,1 1 0 0 0,0-2-1 0 0,-1 1 112 0 0,1-1-1 0 0,-1 0 0 0 0,0 1 1 0 0,0-1-1 0 0,1 1 0 0 0,-1-1 1 0 0,0 0-1 0 0,-1 1 0 0 0,1-3 1 0 0,6 46-12 0 0,-5-19 74 0 0,5 27-1 0 0,-2-24-70 0 0,-1-6-36 0 0,-2-12-12 0 0,0-1 1 0 0,0 0 0 0 0,0 0 0 0 0,-1 1-1 0 0,-1 7 1 0 0,0 2 310 0 0,0 21 0 0 0,2-25-244 0 0,-1 0 0 0 0,-1 0 1 0 0,-4 24-1 0 0,5-36-127 0 0,-2 6 53 0 0,1 0-1 0 0,-1 0 1 0 0,0-1 0 0 0,-1 1-1 0 0,0-1 1 0 0,-6 11-1 0 0,-4 5 135 0 0,7-12-38 0 0,0-1 0 0 0,0 0 0 0 0,-11 13 0 0 0,10-15-120 0 0,0 0 0 0 0,-1 0 0 0 0,1 0 0 0 0,-1-1 0 0 0,-1 0 0 0 0,1-1 0 0 0,-1 0 0 0 0,0 0 0 0 0,0-1 0 0 0,-1 0 0 0 0,-12 4 0 0 0,12-5-815 0 0,-1-1 0 0 0,-17 2 0 0 0,5-4-5650 0 0,2 0-1018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0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1 6912 0 0,'0'0'528'0'0,"-1"2"-123"0"0,-10 33 4229 0 0,-4 14-2436 0 0,10-23-1699 0 0,-4 39 1 0 0,2-6-40 0 0,-8 41 929 0 0,-1 108 1 0 0,27 20 124 0 0,-3-140-1192 0 0,14 395-232 0 0,-22-338-1198 0 0,0-84-1763 0 0,0-45-3303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238 256 2304 0 0,'0'-2'644'0'0,"0"1"-85"0"0,1-1 0 0 0,-1 1-1 0 0,1-1 1 0 0,0 1 0 0 0,0 0 0 0 0,0 0-1 0 0,0-1 1 0 0,0 1 0 0 0,0 0 0 0 0,0 0 0 0 0,0 0-1 0 0,0 0 1 0 0,0 0 0 0 0,1 0 0 0 0,-1 0 0 0 0,0 0-1 0 0,1 1 1 0 0,2-2 0 0 0,5-4 1218 0 0,-5 3-1500 0 0,1 0 1 0 0,-1 1-1 0 0,1 0 0 0 0,0 0 1 0 0,5-2-1 0 0,12-5-54 0 0,5-2-215 0 0,-1 0 1 0 0,1 2-1 0 0,38-8 0 0 0,83-7-170 0 0,-62 11 219 0 0,108-13 257 0 0,81-4 548 0 0,-147 19-501 0 0,141-13 232 0 0,-39 7-90 0 0,-128 10-214 0 0,-61 6-49 0 0,1 2-1 0 0,57 8 1 0 0,-78-5-174 0 0,-1 0 0 0 0,37 13-1 0 0,-53-15 3 0 0,0 0-1 0 0,-1 0 1 0 0,1 1-1 0 0,-1-1 1 0 0,1 1-1 0 0,5 5 1 0 0,5 4 199 0 0,-10-8-241 0 0,-1-1-1 0 0,1 1 1 0 0,-1 0-1 0 0,0 1 1 0 0,0-1-1 0 0,0 1 0 0 0,0-1 1 0 0,-1 1-1 0 0,0 0 1 0 0,2 6-1 0 0,-1-3-25 0 0,0 1-1 0 0,-1-1 1 0 0,0 1 0 0 0,0 0-1 0 0,0 14 1 0 0,4 66 281 0 0,0 4-252 0 0,-12 51-89 0 0,0 58-4 0 0,22 215 64 0 0,-12-365 0 0 0,7 63 0 0 0,7 62 90 0 0,-8-70-52 0 0,-8-74-78 0 0,-3 34-1 0 0,1-22 138 0 0,-1-41-94 0 0,1-1 0 0 0,-1 1 0 0 0,0 0 0 0 0,0 0 0 0 0,0 0-1 0 0,-1-1 1 0 0,1 1 0 0 0,-1 0 0 0 0,0-1 0 0 0,0 0 0 0 0,0 1 0 0 0,0-1-1 0 0,-1 0 1 0 0,1 0 0 0 0,-1 0 0 0 0,0 0 0 0 0,0-1 0 0 0,0 1 0 0 0,0-1-1 0 0,0 0 1 0 0,-1 0 0 0 0,1 0 0 0 0,0 0 0 0 0,-1 0 0 0 0,0-1 0 0 0,1 0-1 0 0,-6 2 1 0 0,-2-1 22 0 0,-14 4 28 0 0,1-1 0 0 0,-1-2-1 0 0,0 0 1 0 0,-33-2-1 0 0,-56-1 149 0 0,-16-1-8 0 0,-26-5 324 0 0,-64-7-52 0 0,-225-17-465 0 0,257 22 18 0 0,-254-22 255 0 0,342 25-422 0 0,-22-2-379 0 0,100 4-41 0 0,0-1 1 0 0,0 0-1 0 0,-30-12 0 0 0,19 4-1088 0 0,6 1-65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10136 0 0,'0'0'918'0'0,"0"2"-758"0"0,-2 36 2276 0 0,0-21 943 0 0,1-15-3016 0 0,1 0 0 0 0,-1-1 0 0 0,1 1 0 0 0,0 0 0 0 0,0 0 0 0 0,-1 0 0 0 0,1-1 0 0 0,1 1 0 0 0,-1 0 0 0 0,0 0 0 0 0,0 0-1 0 0,1 2 1 0 0,11 42-419 0 0,-1 1-1 0 0,-3 0 0 0 0,-2 0 0 0 0,0 77 0 0 0,2-18 656 0 0,0-8-4275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7 212 3680 0 0,'1'-2'3010'0'0,"3"-4"-1881"0"0,0 1-1 0 0,0 0 0 0 0,1 0 1 0 0,0 0-1 0 0,0 1 0 0 0,0-1 1 0 0,1 1-1 0 0,8-5 0 0 0,3-3-740 0 0,21-15-102 0 0,1 1 0 0 0,73-37 0 0 0,-95 57 14 0 0,0 0 0 0 0,0 0-1 0 0,1 2 1 0 0,-1 0 0 0 0,1 1-1 0 0,0 1 1 0 0,22 0 0 0 0,-25 2-170 0 0,1 1 1 0 0,-1 1-1 0 0,0 1 0 0 0,0 0 1 0 0,21 7-1 0 0,-28-5-148 0 0,-8-3 9 0 0,1-1 0 0 0,0 1-1 0 0,0 0 1 0 0,-1-1 0 0 0,1 1 0 0 0,-1-1 0 0 0,1 1 0 0 0,-1 0 0 0 0,0-1 0 0 0,1 1 0 0 0,-1 0 0 0 0,0 0 0 0 0,0-1 0 0 0,0 1 0 0 0,0 0 0 0 0,-1-1 0 0 0,1 1-1 0 0,0 0 1 0 0,-1-1 0 0 0,1 1 0 0 0,-1 0 0 0 0,0-1 0 0 0,0 1 0 0 0,1-1 0 0 0,-1 1 0 0 0,0-1 0 0 0,-2 3 0 0 0,-3 5-12 0 0,-1 0 0 0 0,-14 15 0 0 0,20-23 18 0 0,-17 16 22 0 0,0 0 0 0 0,-1-2 0 0 0,-23 15 0 0 0,-65 34 157 0 0,25-16-52 0 0,2-3-160 0 0,53-31-793 0 0,1 1 0 0 0,0 1 0 0 0,-25 21 0 0 0,39-23-5728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6912 0 0,'0'0'528'0'0,"2"1"-23"0"0,3 1 468 0 0,0 0-1 0 0,0 0 1 0 0,0-1-1 0 0,0 1 1 0 0,0-2-1 0 0,1 1 1 0 0,9 0-1 0 0,43-4 872 0 0,-11 0-1843 0 0,-23 3-130 0 0,27-5 1 0 0,-41 5 216 0 0,-1 0 0 0 0,0 0 1 0 0,0 1-1 0 0,0 0 0 0 0,15 4 0 0 0,-8-2 151 0 0,-10-2-113 0 0,-1 1 0 0 0,0 0 0 0 0,0-1 0 0 0,0 1 0 0 0,0 1 0 0 0,0-1 0 0 0,0 1 0 0 0,-1 0 0 0 0,1 0 0 0 0,-1 0 0 0 0,0 1 0 0 0,0 0 0 0 0,0-1 0 0 0,0 1 0 0 0,-1 1 0 0 0,5 6 0 0 0,-8-11-117 0 0,0 1-1 0 0,0-1 1 0 0,0 1 0 0 0,0-1-1 0 0,0 1 1 0 0,0-1-1 0 0,0 1 1 0 0,0-1-1 0 0,0 1 1 0 0,0 0-1 0 0,-1-1 1 0 0,1 1 0 0 0,0-1-1 0 0,0 1 1 0 0,0-1-1 0 0,-1 0 1 0 0,1 1-1 0 0,-1 0 1 0 0,0 1-6 0 0,-1 3-103 0 0,1-1 0 0 0,-2 1 0 0 0,1-1 1 0 0,0 0-1 0 0,-1 1 0 0 0,0-1 0 0 0,0 0 1 0 0,0 0-1 0 0,0-1 0 0 0,-1 1 0 0 0,-5 3 1 0 0,3-1 49 0 0,1 0 0 0 0,-1 0 0 0 0,-4 7-1 0 0,-12 12 160 0 0,18-21 12 0 0,2-2 1257 0 0,18 12-1154 0 0,-11-10-167 0 0,0 0 0 0 0,0-1 0 0 0,1 0 0 0 0,-1 0 0 0 0,1 0 0 0 0,6 2 0 0 0,5 3 210 0 0,-5-3-66 0 0,-9-4-151 0 0,0 1 1 0 0,0-1-1 0 0,1 1 1 0 0,-2-1-1 0 0,1 1 1 0 0,4 3-1 0 0,-5-3-26 0 0,0 0-1 0 0,0 0 0 0 0,0 0 1 0 0,0 0-1 0 0,0 0 0 0 0,-1 1 1 0 0,1-1-1 0 0,-1 1 0 0 0,1-1 1 0 0,-1 1-1 0 0,0-1 0 0 0,0 1 1 0 0,0 0-1 0 0,0 0 0 0 0,-1-1 1 0 0,1 1-1 0 0,-1 0 0 0 0,0 3 1 0 0,0-3 2 0 0,0-1 1 0 0,-1 1 0 0 0,1-1 0 0 0,-1 0-1 0 0,0 1 1 0 0,0-1 0 0 0,0 0 0 0 0,0 0-1 0 0,0 0 1 0 0,0 1 0 0 0,-1-1 0 0 0,1 0-1 0 0,-1-1 1 0 0,1 1 0 0 0,-1 0 0 0 0,0 0 0 0 0,0-1-1 0 0,0 1 1 0 0,0-1 0 0 0,0 1 0 0 0,-4 1-1 0 0,-7 4 125 0 0,-1-1 0 0 0,0 0-1 0 0,0-1 1 0 0,-18 4 0 0 0,-60 8-395 0 0,74-14 57 0 0,2 0-468 0 0,0-2 0 0 0,0 0 0 0 0,0 0 0 0 0,1-2-1 0 0,-31-4 1 0 0,19 0-6468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7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 1 18743 0 0,'0'0'1882'0'0,"0"2"-1725"0"0,-1 44-103 0 0,-3 0 0 0 0,-16 78-1 0 0,-35 89-149 0 0,-10-6-258 0 0,63-203-60 0 0,0 1 0 0 0,-1-1 0 0 0,1 0 0 0 0,-1 1 0 0 0,0-1 0 0 0,0-1 0 0 0,-1 1 0 0 0,1 0 0 0 0,-6 3 0 0 0,8-6 323 0 0,-2 3-1507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3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22087 0 0,'0'0'2214'0'0,"1"3"-2025"0"0,8 37-163 0 0,8 52-175 0 0,-14-35 158 0 0,-2 0 0 0 0,-3 0-1 0 0,-11 65 1 0 0,4-74-950 0 0,-28 91 0 0 0,33-126 83 0 0,-6 12-6980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6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0,'0'0'9924'0'0,"1"2"-9067"0"0,1 1-711 0 0,-1-1-122 0 0,0-1 0 0 0,0 1 0 0 0,0-1 0 0 0,0 1 0 0 0,-1-1 0 0 0,1 1 0 0 0,0 0 0 0 0,-1-1 0 0 0,1 1 0 0 0,-1 0 0 0 0,0-1 0 0 0,1 4 1 0 0,2 28-8 0 0,-2-24-17 0 0,1 0-1 0 0,-2-1 1 0 0,0 16 0 0 0,-1 8 0 0 0,3 35 0 0 0,1 0 0 0 0,4 35 39 0 0,1-16 129 0 0,10 148 94 0 0,-11-180-283 0 0,-2 0 0 0 0,-3 0 0 0 0,-2 1 0 0 0,-10 78-1 0 0,6-106-155 0 0,-5 28-929 0 0,-2 84 0 0 0,14-120-291 0 0,3-4-3324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29 5064 0 0,'0'0'389'0'0,"4"1"-250"0"0,21 3 1435 0 0,1 0-1 0 0,0-2 1 0 0,43-3 0 0 0,-35 1-1337 0 0,183-4-129 0 0,77-6 714 0 0,-16 3 2765 0 0,-188 3-2821 0 0,-19-2-287 0 0,10-1-264 0 0,-32 7-123 0 0,53 1-38 0 0,-26 9-54 0 0,-70-10 37 0 0,-1 1-1 0 0,0 0 1 0 0,0 0-1 0 0,0 1 1 0 0,0 0-1 0 0,0 0 1 0 0,0 0-1 0 0,0 0 1 0 0,0 1-1 0 0,-1-1 1 0 0,1 1-1 0 0,-1 0 1 0 0,0 1-1 0 0,0-1 1 0 0,0 1-1 0 0,0 0 1 0 0,-1 0-1 0 0,6 8 1 0 0,-6-8 71 0 0,-1 1 0 0 0,0-1 0 0 0,0 0 1 0 0,0 1-1 0 0,-1-1 0 0 0,1 1 0 0 0,-1-1 0 0 0,1 10 1 0 0,-1-8-65 0 0,5 13-44 0 0,-4-16 0 0 0,-1 0 0 0 0,0 1 0 0 0,0-1 0 0 0,0 1 0 0 0,-1-1 0 0 0,1 6 0 0 0,-3 18 45 0 0,1-19 0 0 0,0-1-1 0 0,1 1 1 0 0,0-1-1 0 0,0 1 1 0 0,2 12-1 0 0,2-8-30 0 0,-3-9-14 0 0,0 1 1 0 0,0-1-1 0 0,0 0 0 0 0,0 1 0 0 0,-1-1 1 0 0,0 0-1 0 0,1 1 0 0 0,-2 5 0 0 0,-1 3 0 0 0,2-7-2 0 0,-1-1 0 0 0,0 0 0 0 0,1 1 0 0 0,0-1 0 0 0,0 1 0 0 0,1 6 0 0 0,4 10-44 0 0,3 14 5 0 0,-5-10 1 0 0,0 0 0 0 0,8 27 0 0 0,8 30-2 0 0,7 26 85 0 0,-21-93-17 0 0,0-2 6 0 0,-1 1 0 0 0,5 26 0 0 0,-7-27-29 0 0,1 1 0 0 0,-1-1 0 0 0,2 0 0 0 0,0 0 0 0 0,1 0 0 0 0,9 20 0 0 0,-8-20 10 0 0,-1 1 1 0 0,-1 0-1 0 0,4 23 1 0 0,-5-17-15 0 0,9 24 1 0 0,-4-23 10 0 0,-2-6-52 0 0,-1 0 1 0 0,0 1-1 0 0,-1-1 0 0 0,3 24 1 0 0,-7-36 34 0 0,0-1 0 0 0,1 1 0 0 0,-1 0 0 0 0,1 0 0 0 0,0-1 0 0 0,0 1 0 0 0,0-1 0 0 0,0 1 0 0 0,1-1 0 0 0,2 5 1 0 0,-2-5 4 0 0,-1 1 0 0 0,1-1 0 0 0,-1 1 1 0 0,0-1-1 0 0,0 1 0 0 0,0 0 1 0 0,0 0-1 0 0,0 0 0 0 0,0 4 0 0 0,0 39-58 0 0,-1-45 68 0 0,-1 1 0 0 0,1-1 0 0 0,0 0-1 0 0,-1 1 1 0 0,1-1 0 0 0,-1 0-1 0 0,0 1 1 0 0,1-1 0 0 0,-1 0 0 0 0,0 0-1 0 0,0 0 1 0 0,0 0 0 0 0,0 0-1 0 0,0 0 1 0 0,0 0 0 0 0,0 0 0 0 0,0 0-1 0 0,0 0 1 0 0,0 0 0 0 0,0-1-1 0 0,-1 1 1 0 0,1 0 0 0 0,0-1 0 0 0,-2 1-1 0 0,-1 1 11 0 0,-1-1 0 0 0,1 1 0 0 0,0-1-1 0 0,0 0 1 0 0,-1 0 0 0 0,-7 0 0 0 0,11-1-15 0 0,-14 0 36 0 0,0-1 0 0 0,-29-4 0 0 0,-63-8 218 0 0,-128-19 783 0 0,217 30-967 0 0,-549-17 172 0 0,486 19-175 0 0,-175 7-166 0 0,102-1-151 0 0,-90-6-1137 0 0,211-2-316 0 0,0-2-1 0 0,-38-10 0 0 0,30 1-200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18255 0 0,'-10'2'1082'0'0,"14"4"754"0"0,-2-4-1844 0 0,-1 0 0 0 0,1-1 0 0 0,-1 1 0 0 0,1 0 0 0 0,-1-1 0 0 0,2 5 0 0 0,-1-2-35 0 0,-1-1 1 0 0,0 1 0 0 0,0-1-1 0 0,-1 1 1 0 0,1 4 0 0 0,4 15-107 0 0,-4-15 122 0 0,0-1 1 0 0,0 0-1 0 0,0 1 0 0 0,-1-1 1 0 0,0 1-1 0 0,-1-1 0 0 0,-2 13 1 0 0,0 24 20 0 0,5 28 10 0 0,-2 56-248 0 0,0-44-3770 0 0,0-82 2475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16208 0 0,'0'0'365'0'0,"2"0"56"0"0,1-2-338 0 0,0 0 1 0 0,0 0-1 0 0,0 0 1 0 0,-1 0-1 0 0,1-1 0 0 0,0 1 1 0 0,-1-1-1 0 0,1 1 0 0 0,-1-1 1 0 0,0 0-1 0 0,2-3 0 0 0,16-19-86 0 0,10 3-118 0 0,-23 17-21 0 0,0 0 1 0 0,11-10-1 0 0,-9 7-32 0 0,0 0 1 0 0,0 1-1 0 0,0 1 1 0 0,1-1-1 0 0,18-7 1 0 0,-13 6-23 0 0,-11 6 225 0 0,1 0 0 0 0,-1 0 1 0 0,1 1-1 0 0,-1 0 1 0 0,1 0-1 0 0,-1 0 1 0 0,1 0-1 0 0,0 1 1 0 0,-1 0-1 0 0,1 0 1 0 0,0 0-1 0 0,-1 1 0 0 0,1-1 1 0 0,-1 1-1 0 0,6 1 1 0 0,-2 1 114 0 0,-1-1 1 0 0,0 1 0 0 0,0 0-1 0 0,0 0 1 0 0,0 1 0 0 0,-1 0-1 0 0,1 0 1 0 0,9 10 0 0 0,3 0-135 0 0,8 6-9 0 0,-26-19-1 0 0,0 0 0 0 0,0 0 0 0 0,0 0 0 0 0,0 0 0 0 0,0 0 0 0 0,0 0 0 0 0,0 1-1 0 0,0-1 1 0 0,-1 0 0 0 0,1 1 0 0 0,0-1 0 0 0,-1 1 0 0 0,0-1 0 0 0,1 0 0 0 0,-1 1 0 0 0,1 2 0 0 0,0 29-22 0 0,-1-32 6 0 0,0 1 1 0 0,0-1 0 0 0,0 1 0 0 0,0-1-1 0 0,0 1 1 0 0,0-1 0 0 0,0 1-1 0 0,0-1 1 0 0,0 1 0 0 0,-1-1 0 0 0,1 1-1 0 0,-1-1 1 0 0,1 1 0 0 0,-1-1-1 0 0,0 1 1 0 0,0 0 0 0 0,-18 18-198 0 0,1-3 47 0 0,10-7 223 0 0,0-1 0 0 0,-1 0-1 0 0,0-1 1 0 0,0 0 0 0 0,-1 0 0 0 0,-13 8-1 0 0,-24 17 208 0 0,30-20-185 0 0,0-1-1 0 0,-20 10 0 0 0,12-6-147 0 0,20-12 5 0 0,-1 0 1 0 0,0-1 0 0 0,-9 5-1 0 0,6-5-152 0 0,6-2-11 0 0,-1 1 0 0 0,1-1 0 0 0,-1 1 0 0 0,1-1 0 0 0,0 1 0 0 0,0 0 0 0 0,0 0 0 0 0,0 1 0 0 0,0-1 0 0 0,-4 4 0 0 0,1-1-795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16559 0 0,'-22'16'736'0'0,"18"-8"144"0"0,-8 2-704 0 0,8 4-176 0 0,4 6 0 0 0,-12-6 0 0 0,8 6 176 0 0,-2 4 0 0 0,12 0 0 0 0,-12-5 0 0 0,0 5-1176 0 0,0-6-240 0 0,6 2-39 0 0,0 4-17 0 0,0-6 296 0 0,0 2 56 0 0,-4-6 16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14312 0 0,'0'0'3217'0'0,"2"1"-2715"0"0,-1 0-497 0 0,1 1 0 0 0,-1-1 0 0 0,0 0 0 0 0,0 1 0 0 0,0-1 0 0 0,0 1 0 0 0,0 0 0 0 0,-1-1 0 0 0,1 1 0 0 0,0 0 0 0 0,-1-1 0 0 0,1 1 0 0 0,-1 0 0 0 0,0 0-1 0 0,1 0 1 0 0,-1-1 0 0 0,0 1 0 0 0,0 0 0 0 0,0 2 0 0 0,0-1-24 0 0,0 0 0 0 0,0 0 0 0 0,0 0 0 0 0,1 0 0 0 0,1 6-1 0 0,2-2-48 0 0,-4-7 61 0 0,1 1 0 0 0,-1-1 0 0 0,0 1 0 0 0,1-1 0 0 0,-1 1 0 0 0,0-1 0 0 0,0 1 0 0 0,1-1 0 0 0,-1 1 0 0 0,0-1 0 0 0,0 1 0 0 0,0 0 0 0 0,0-1 0 0 0,0 1 0 0 0,0-1 0 0 0,0 1 0 0 0,0-1 0 0 0,0 1 0 0 0,0 0 0 0 0,0-1 0 0 0,0 1 0 0 0,0-1 0 0 0,0 1 0 0 0,-1-1 0 0 0,1 1 0 0 0,0-1 0 0 0,0 1 0 0 0,-1-1 0 0 0,1 1 0 0 0,0-1 0 0 0,-1 1 0 0 0,1-1 0 0 0,0 1 0 0 0,-1 0 0 0 0,-7 8-96 0 0,6-7 86 0 0,0 0-1 0 0,0 1 0 0 0,0-1 1 0 0,0 1-1 0 0,0-1 0 0 0,0 1 0 0 0,1 0 1 0 0,0 0-1 0 0,-1 0 0 0 0,1 0 1 0 0,0 0-1 0 0,1 0 0 0 0,-2 5 0 0 0,1 0 17 0 0,-1 0 0 0 0,0 0-1 0 0,-4 9 1 0 0,4-12 40 0 0,0 1 0 0 0,0 0 0 0 0,1 0 0 0 0,0-1 0 0 0,0 1 0 0 0,0 0 0 0 0,0 0 1 0 0,1 0-1 0 0,0 7 0 0 0,2-5 58 0 0,-1-6-70 0 0,0-1 0 0 0,-1 1-1 0 0,0 0 1 0 0,1 0-1 0 0,-1-1 1 0 0,0 1-1 0 0,0 0 1 0 0,0 0-1 0 0,0 0 1 0 0,0-1-1 0 0,0 1 1 0 0,-2 3-1 0 0,2-3-2 0 0,-1 0-1 0 0,0 0 0 0 0,0 0 0 0 0,1 0 1 0 0,-1 0-1 0 0,1 0 0 0 0,0 0 0 0 0,0 0 1 0 0,0 0-1 0 0,-1 0 0 0 0,2 0 0 0 0,-1 0 0 0 0,0 0 1 0 0,0 0-1 0 0,1 0 0 0 0,-1 0 0 0 0,1 0 1 0 0,0 0-1 0 0,-1-1 0 0 0,1 1 0 0 0,0 0 0 0 0,0 0 1 0 0,0 0-1 0 0,0-1 0 0 0,2 3 0 0 0,2 3 55 0 0,-3-4-39 0 0,1 0-1 0 0,-1 0 1 0 0,1 0-1 0 0,-1 0 1 0 0,1 0-1 0 0,0 0 1 0 0,0-1-1 0 0,1 1 1 0 0,5 3-1 0 0,7 1 15 0 0,1-1 1 0 0,-1 0-1 0 0,1-1 0 0 0,0-1 1 0 0,0 0-1 0 0,1-2 0 0 0,29 2 1 0 0,-28-4-193 0 0,-18 0 126 0 0,0 0 0 0 0,-1 0 0 0 0,1 0 0 0 0,-1 0 0 0 0,1-1 1 0 0,0 1-1 0 0,-1 0 0 0 0,1 0 0 0 0,-1 0 0 0 0,1-1 0 0 0,-1 1 0 0 0,1 0 0 0 0,0-1 0 0 0,-1 1 0 0 0,1 0 0 0 0,-1-1 0 0 0,0 1 0 0 0,1-1 1 0 0,-1 1-1 0 0,1-1 0 0 0,3-3-83 0 0,37-22-1237 0 0,-15 4-3920 0 0,-13 8-176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14688 0 0,'-9'16'790'0'0,"-12"29"1"0"0,4-9-651 0 0,12-27 130 0 0,0-2 172 0 0,1 1 0 0 0,1 0 0 0 0,-1 1 0 0 0,-3 13 0 0 0,-8 26 697 0 0,11-37-1109 0 0,1 0 1 0 0,-1 0 0 0 0,-1 18 0 0 0,3-7 23 0 0,1-9-46 0 0,-1 0 1 0 0,-5 26 0 0 0,3-28-9 0 0,2-4 0 0 0,0 0 0 0 0,0 0 0 0 0,1 0 0 0 0,-1 0 0 0 0,1 8 0 0 0,1-2 2 0 0,0 0 0 0 0,-1 1 0 0 0,-1-1-1 0 0,0 0 1 0 0,-6 21 0 0 0,3-18-238 0 0,1 0 0 0 0,1 1 0 0 0,-2 26 0 0 0,0-14-335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14368 0 0,'0'0'330'0'0,"0"8"902"0"0,0-6-1230 0 0,0 1-1 0 0,1-1 1 0 0,-1 0-1 0 0,1 0 0 0 0,0 0 1 0 0,0 0-1 0 0,0 0 1 0 0,0 0-1 0 0,2 3 1 0 0,-1-2-3 0 0,0 0 1 0 0,-1 0 0 0 0,1 1 0 0 0,-1-1 0 0 0,0 0 0 0 0,2 5 0 0 0,2 55 0 0 0,-2-48 0 0 0,-1-10 6 0 0,-1 0 0 0 0,0 1-1 0 0,0-1 1 0 0,-1 1 0 0 0,1 9-1 0 0,-5 6 97 0 0,3-16-58 0 0,0 0-1 0 0,0 0 1 0 0,0 0-1 0 0,1 1 1 0 0,0-1-1 0 0,1 10 1 0 0,4 11 119 0 0,-2-11 16 0 0,2 25 0 0 0,-2 15 861 0 0,17 83 0 0 0,5 59 0 0 0,-13-91-851 0 0,-10-80-188 0 0,-3 46 0 0 0,0-44-9 0 0,3 37 0 0 0,2-36-25 0 0,-1-8-34 0 0,-1 0-1 0 0,-2 22 1 0 0,-10 95-841 0 0,10-129 735 0 0,0 0 0 0 0,1 0 0 0 0,1 9 0 0 0,-1-10-934 0 0,0-1-1 0 0,-1 0 0 0 0,0 1 0 0 0,-1 10 1 0 0,-4 2-4425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3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112 259 6912 0 0,'0'0'5628'0'0,"3"0"-5063"0"0,49-5 89 0 0,-33 3-818 0 0,22-1-1 0 0,132-2 729 0 0,-80 1 228 0 0,83-12 437 0 0,-89 6-846 0 0,141-25 493 0 0,-23 3-239 0 0,372-53-602 0 0,-449 65-40 0 0,121-9 457 0 0,-196 24-207 0 0,13 0 35 0 0,-26 4-112 0 0,-25 0-23 0 0,-1 0-1 0 0,0 1 0 0 0,1 1 0 0 0,-1 0 0 0 0,26 6 0 0 0,-26-3-114 0 0,-10-3-25 0 0,0 0 1 0 0,0 0 0 0 0,0 0-1 0 0,-1 0 1 0 0,1 1-1 0 0,0 0 1 0 0,0 0 0 0 0,-1 0-1 0 0,1 0 1 0 0,-1 0 0 0 0,0 1-1 0 0,0-1 1 0 0,0 1 0 0 0,0 0-1 0 0,0 0 1 0 0,2 4 0 0 0,-1-1 39 0 0,-1 1 1 0 0,0 0-1 0 0,0 0 1 0 0,-1 0 0 0 0,1 1-1 0 0,-2-1 1 0 0,2 11-1 0 0,4 11 83 0 0,-5-16-93 0 0,0 0-1 0 0,1 17 1 0 0,-1-8-13 0 0,-2-11-1 0 0,1 1-1 0 0,-2 0 0 0 0,-1 11 0 0 0,-1 20-21 0 0,-13 177 65 0 0,8-83-64 0 0,7-75 0 0 0,1 164 0 0 0,3-85 0 0 0,-4-96 22 0 0,-2 0-1 0 0,-13 68 0 0 0,12-98-37 0 0,-1-1 1 0 0,0 1-1 0 0,-1-1 0 0 0,-9 16 0 0 0,1-3 23 0 0,11-22 27 0 0,-1 1 0 0 0,0 0-1 0 0,0-1 1 0 0,0 0-1 0 0,-1 0 1 0 0,0 0-1 0 0,0 0 1 0 0,0-1 0 0 0,0 0-1 0 0,-1 0 1 0 0,1 0-1 0 0,-1-1 1 0 0,0 1 0 0 0,-1-2-1 0 0,1 1 1 0 0,0-1-1 0 0,-1 0 1 0 0,1 0 0 0 0,-1 0-1 0 0,-7 0 1 0 0,-1-1 143 0 0,-32 3 143 0 0,-90-4 0 0 0,6-9-169 0 0,-58-6 171 0 0,-225-22 540 0 0,-93 37-973 0 0,419 4 79 0 0,-64 6 37 0 0,49-1 108 0 0,-52 5 182 0 0,-87 10-783 0 0,234-23 159 0 0,0 0-1 0 0,0-1 1 0 0,0 0 0 0 0,0 0-1 0 0,0-1 1 0 0,-1 0 0 0 0,-12-5-1 0 0,18 5 68 0 0,0 0 0 0 0,0 0 0 0 0,0 0 0 0 0,0-1 0 0 0,0 1 0 0 0,1-1 0 0 0,-1 0-1 0 0,1 0 1 0 0,-1 0 0 0 0,1 0 0 0 0,0 0 0 0 0,0-1 0 0 0,0 1 0 0 0,0-1 0 0 0,0 1 0 0 0,0-1 0 0 0,1 0 0 0 0,-1 1-1 0 0,1-1 1 0 0,0 0 0 0 0,-2-5 0 0 0,1-23-1562 0 0,2 29 1698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21743 0 0,'0'0'2176'0'0,"1"3"-1989"0"0,4 16-183 0 0,-1 0 0 0 0,0 1 1 0 0,-1 0-1 0 0,0 31 0 0 0,-7 159-768 0 0,1-166 1038 0 0,2-30-135 0 0,0 1-1 0 0,1 17 1 0 0,2-9-138 0 0,-1 1 1 0 0,-4 43 0 0 0,2-13-847 0 0,1-34-5063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0 260 1840 0 0,'0'0'83'0'0,"1"-1"529"0"0,11-22 6528 0 0,7-11 1142 0 0,-1 15-8140 0 0,-14 16-91 0 0,136-100-162 0 0,-122 92 194 0 0,1 0 0 0 0,-1 2-1 0 0,1 0 1 0 0,1 1 0 0 0,0 1-1 0 0,0 0 1 0 0,0 2 0 0 0,26-4-1 0 0,-38 9-26 0 0,-1-1 0 0 0,0 1 0 0 0,1 0 0 0 0,-1 1 0 0 0,0 0 0 0 0,14 3 0 0 0,-19-4-62 0 0,0 1 0 0 0,0 0 1 0 0,0-1-1 0 0,-1 1 0 0 0,1 0 0 0 0,0 0 0 0 0,0 0 0 0 0,-1 0 0 0 0,1 0 1 0 0,-1 0-1 0 0,1 0 0 0 0,-1 1 0 0 0,1-1 0 0 0,-1 0 0 0 0,0 1 0 0 0,1-1 1 0 0,-1 1-1 0 0,0 0 0 0 0,0-1 0 0 0,0 1 0 0 0,-1 0 0 0 0,1 0 0 0 0,0-1 1 0 0,-1 1-1 0 0,1 0 0 0 0,-1 0 0 0 0,1 0 0 0 0,-1 0 0 0 0,0 2 0 0 0,0 3-20 0 0,-1 0-1 0 0,0 0 1 0 0,-1 0-1 0 0,1 0 1 0 0,-1 0-1 0 0,-1 0 1 0 0,1-1-1 0 0,-1 1 1 0 0,0-1-1 0 0,-6 9 1 0 0,-1-1 66 0 0,0 0 1 0 0,-1 0 0 0 0,-15 14-1 0 0,-128 105 137 0 0,39-36-597 0 0,106-90 246 0 0,-16 18-498 0 0,9-8-3913 0 0,6-2-1091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18287 0 0,'0'0'1386'0'0,"3"1"-944"0"0,21 7-424 0 0,1-1 0 0 0,1-1 0 0 0,-1-1 0 0 0,34 1 0 0 0,8 2-1241 0 0,-59-6 1007 0 0,0-1-1 0 0,0 2 0 0 0,-1-1 0 0 0,1 1 1 0 0,14 8-1 0 0,-21-10 22 0 0,1-1 194 0 0,-1 0 0 0 0,0 0-1 0 0,1 1 1 0 0,-1-1 0 0 0,0 0-1 0 0,1 1 1 0 0,-1-1 0 0 0,0 1-1 0 0,0-1 1 0 0,0 1 0 0 0,1 0-1 0 0,-1 0 1 0 0,0-1 0 0 0,0 1-1 0 0,0 0 1 0 0,0 0 0 0 0,0 0-1 0 0,1 2 1 0 0,0 0 68 0 0,0 0 0 0 0,0 0 1 0 0,-1-1-1 0 0,1 1 0 0 0,-1 1 0 0 0,0-1 0 0 0,1 4 0 0 0,-1-5-46 0 0,-1-1 0 0 0,0 1-1 0 0,0-1 1 0 0,0 1 0 0 0,0 0-1 0 0,0-1 1 0 0,0 1 0 0 0,0 0-1 0 0,0-1 1 0 0,-1 1 0 0 0,1-1-1 0 0,0 1 1 0 0,-1-1 0 0 0,0 1-1 0 0,-1 2 1 0 0,-15 18 0 0 0,3-3-31 0 0,9-12-37 0 0,0 0 0 0 0,-1 0 0 0 0,1 0 0 0 0,-1-1 0 0 0,-10 9 0 0 0,-12 12-13 0 0,23-19 75 0 0,3-6 54 0 0,2-2-65 0 0,0 1 0 0 0,-1-1 0 0 0,1 0 0 0 0,0 1 0 0 0,0-1 0 0 0,-1 0 0 0 0,1 1 1 0 0,0-1-1 0 0,0 0 0 0 0,0 1 0 0 0,-1-1 0 0 0,1 1 0 0 0,0-1 0 0 0,0 0 0 0 0,0 1 0 0 0,0-1 0 0 0,0 1 0 0 0,0-1 0 0 0,0 0 0 0 0,0 1 0 0 0,0-1 0 0 0,0 1 0 0 0,0-1 0 0 0,0 0 1 0 0,0 1-1 0 0,1-1 0 0 0,-1 1 0 0 0,0-1 0 0 0,0 1 0 0 0,9 9 6 0 0,2-3-10 0 0,13-4 28 0 0,-21-4-9 0 0,0 1 0 0 0,0 0 0 0 0,0 0 0 0 0,-1 0 0 0 0,1 1 0 0 0,0-1 1 0 0,0 1-1 0 0,0 0 0 0 0,-1-1 0 0 0,1 1 0 0 0,0 0 0 0 0,-1 1 0 0 0,1-1 0 0 0,-1 0 0 0 0,0 1 0 0 0,3 1 0 0 0,12 17 293 0 0,-17-19-295 0 0,1-1-1 0 0,-1 1 0 0 0,0 0 1 0 0,1 0-1 0 0,-1-1 0 0 0,0 1 1 0 0,0 0-1 0 0,0 0 0 0 0,1-1 0 0 0,-1 1 1 0 0,0 0-1 0 0,0 0 0 0 0,0 0 1 0 0,0 0-1 0 0,0-1 0 0 0,0 1 1 0 0,-1 0-1 0 0,1 0 0 0 0,0 0 1 0 0,0-1-1 0 0,-1 1 0 0 0,1 1 0 0 0,-11 14 318 0 0,8-11-193 0 0,-3 3-30 0 0,0 0 1 0 0,-1 0-1 0 0,0-1 0 0 0,0 0 1 0 0,-1 0-1 0 0,0 0 1 0 0,0-1-1 0 0,-11 6 0 0 0,3-1-3 0 0,0-1-22 0 0,-1 0 0 0 0,0-2 0 0 0,-26 10 0 0 0,13-5-6 0 0,11-5-463 0 0,1-1-1 0 0,-2-1 0 0 0,1 0 0 0 0,-36 5 1 0 0,28-7-6578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6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1 3224 0 0,'8'0'81'0'0,"22"4"126"0"0,-7-3 1963 0 0,-19-2-1215 0 0,-1 1-1 0 0,1 0 1 0 0,-1 1-1 0 0,1-1 1 0 0,-1 1-1 0 0,7 1 1935 0 0,-11 1-2565 0 0,0 1-208 0 0,-1-1-1 0 0,1 1 1 0 0,-1 0-1 0 0,0-1 1 0 0,0 1-1 0 0,0-1 1 0 0,-1 0 0 0 0,1 1-1 0 0,-1-1 1 0 0,0-1-1 0 0,1 1 1 0 0,-1 0-1 0 0,-1-1 1 0 0,-4 4-1 0 0,-8 4 753 0 0,-33 15-1 0 0,15-9 338 0 0,27-12-940 0 0,0-1 0 0 0,-1 0 0 0 0,1-1-1 0 0,-15 3 1 0 0,-7 2 290 0 0,-96 25 872 0 0,87-23-1245 0 0,21-6-184 0 0,1 2 0 0 0,0 0 0 0 0,1 1 0 0 0,-30 16 0 0 0,35-16-31 0 0,7-5 31 0 0,0 0-1 0 0,1 1 1 0 0,-1-1 0 0 0,1 1-1 0 0,-1-1 1 0 0,1 1 0 0 0,0 0 0 0 0,-4 4-1 0 0,2-1-16 0 0,-32 48-163 0 0,32-46 87 0 0,1 0-1 0 0,-1 0 1 0 0,2 0-1 0 0,-1 0 1 0 0,1 0-1 0 0,-2 10 1 0 0,4-14 20 0 0,-1 0-34 0 0,0 0-1 0 0,1 0 0 0 0,0 1 0 0 0,-1-1 0 0 0,1 0 0 0 0,0 0 1 0 0,1 0-1 0 0,-1 0 0 0 0,0 0 0 0 0,2 5 0 0 0,0-6 30 0 0,1 0 74 0 0,6 3-5 0 0,13 1 12 0 0,-11-3-1 0 0,1 0 0 0 0,0-1 0 0 0,23 2 0 0 0,-9-2-16 0 0,0 0-53 0 0,-12-1 39 0 0,0 0 0 0 0,0 1 0 0 0,25 7 0 0 0,2 3-38 0 0,-29-9 69 0 0,0 0-1 0 0,0 1 0 0 0,0 0 0 0 0,0 1 0 0 0,12 7 0 0 0,-17-7 0 0 0,-3-4 6 0 0,-1 1 0 0 0,0 0 0 0 0,0 1 0 0 0,1-1 0 0 0,-1 0 0 0 0,-1 1 0 0 0,1 0 0 0 0,0 0 0 0 0,3 5 0 0 0,0 6 6 0 0,-5-7 3 0 0,1 1 0 0 0,-2-1-1 0 0,1 0 1 0 0,-1 0 0 0 0,-1 11-1 0 0,0-15 15 0 0,1 0-1 0 0,0-1 1 0 0,-1 1-1 0 0,0 0 1 0 0,1-1 0 0 0,-1 1-1 0 0,0-1 1 0 0,0 1-1 0 0,-1-1 1 0 0,1 1-1 0 0,0-1 1 0 0,-1 0-1 0 0,0 0 1 0 0,1 0-1 0 0,-1 1 1 0 0,0-2-1 0 0,-3 4 1 0 0,-17 12 335 0 0,16-13-219 0 0,0 1-1 0 0,0-1 0 0 0,0 0 1 0 0,-13 6-1 0 0,-3-2 3 0 0,0-1-1 0 0,-1-1 0 0 0,0-1 0 0 0,0-1 0 0 0,-44 2 0 0 0,49-5-665 0 0,0-2 0 0 0,0 0 0 0 0,0-1 0 0 0,-31-8 0 0 0,22 1-779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0 7368 0 0,'0'0'5730'0'0,"-2"2"-4166"0"0,0 1-1452 0 0,0-1 0 0 0,0 1 0 0 0,1 0 0 0 0,-1 0 0 0 0,1 0-1 0 0,-1-1 1 0 0,1 1 0 0 0,0 0 0 0 0,0 1 0 0 0,-1 3 0 0 0,-5 21-84 0 0,5-21-25 0 0,0-1 1 0 0,0 0-1 0 0,0 11 0 0 0,-15 116 648 0 0,3 93 897 0 0,8-53-1399 0 0,5-100-152 0 0,-31 358-200 0 0,6-243-3007 0 0,20-155 1926 0 0,0-15-10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352 15 5064 0 0,'0'0'389'0'0,"2"2"-250"0"0,0-1-48 0 0,0 0-1 0 0,1 1 1 0 0,-1-1 0 0 0,1 0-1 0 0,-1 0 1 0 0,1-1 0 0 0,-1 1 0 0 0,1 0-1 0 0,-1-1 1 0 0,1 1 0 0 0,0-1-1 0 0,-1 0 1 0 0,1 0 0 0 0,3-1 0 0 0,46-3 3571 0 0,-39 2-3068 0 0,167-13 367 0 0,251 10-1 0 0,-99 10 1376 0 0,-231 0-2287 0 0,20-1-31 0 0,192 2 154 0 0,-118-4 324 0 0,-109-3-257 0 0,2-5 256 0 0,-15 6 171 0 0,-71 0-490 0 0,0 1 14 0 0,22 11 1410 0 0,-23-11-1587 0 0,-1-1-1 0 0,0 0 0 0 0,1 0 1 0 0,-1 1-1 0 0,0-1 0 0 0,1 0 1 0 0,-1 1-1 0 0,0-1 0 0 0,1 0 1 0 0,-1 1-1 0 0,0-1 0 0 0,0 1 1 0 0,1-1-1 0 0,-1 1 0 0 0,0-1 1 0 0,0 0-1 0 0,0 1 0 0 0,1-1 1 0 0,-1 1-1 0 0,0-1 0 0 0,0 2 1 0 0,0 0 33 0 0,5 9 99 0 0,-4-9-8 0 0,-1 0-1 0 0,0 9-73 0 0,-1 1 1 0 0,-3 13-1 0 0,3-14-59 0 0,-1 0-1 0 0,2 21 1 0 0,0-20-4 0 0,0 0 0 0 0,-2 14-1 0 0,-5 33-1 0 0,0 87 0 0 0,-1 11-66 0 0,2-51 70 0 0,1-1-17 0 0,-5 44-62 0 0,-7 56 23 0 0,14-178 54 0 0,2 36 0 0 0,-1 6 0 0 0,1-49 0 0 0,1-15 0 0 0,0 0 0 0 0,0 0 0 0 0,-1 0 0 0 0,1 0 0 0 0,-1 0 0 0 0,0-1 0 0 0,-1 1 0 0 0,-2 7 0 0 0,-11 21-10 0 0,14-32-46 0 0,-1 1-22 0 0,-7 5-2 0 0,-3-2 14 0 0,4-5 64 0 0,0 0 0 0 0,0 0 1 0 0,0-1-1 0 0,0 0 1 0 0,0 0-1 0 0,0-1 0 0 0,-10-3 1 0 0,-15-3 0 0 0,17 4 33 0 0,-25-9 0 0 0,1 0 90 0 0,-279-53 558 0 0,-5 23-594 0 0,-144 18-155 0 0,4 49 2 0 0,144 0 67 0 0,293-23-499 0 0,-1-1 0 0 0,0-2 0 0 0,-41-6 0 0 0,47 3-1603 0 0,1-4-4079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10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0 428 20239 0 0,'0'0'2035'0'0,"2"1"-1864"0"0,6 7-108 0 0,0 0 0 0 0,-1 1 0 0 0,0-1 0 0 0,0 1 0 0 0,7 16 0 0 0,-12-23-86 0 0,-1 1 0 0 0,0 0 0 0 0,0 0 0 0 0,0 0 0 0 0,0 1 0 0 0,-1-1 0 0 0,1 0 0 0 0,-1 0 0 0 0,0 0 0 0 0,0 4 0 0 0,-4 34-67 0 0,0-13 84 0 0,-5 50-66 0 0,5-44 80 0 0,-2 41 0 0 0,5-30 71 0 0,0-25-1 0 0,1 0 0 0 0,1 1 0 0 0,0-1 0 0 0,5 22 0 0 0,9 12 386 0 0,28 68 0 0 0,-37-108-422 0 0,1-1 0 0 0,0 0 0 0 0,1 0 0 0 0,0 0-1 0 0,1-1 1 0 0,10 11 0 0 0,4 0-52 0 0,41 35-1 0 0,-53-50 20 0 0,-1 0-1 0 0,1-1 0 0 0,0 0 0 0 0,1-1 0 0 0,-1-1 1 0 0,21 7-1 0 0,-24-9 15 0 0,0-1 0 0 0,1 0 0 0 0,-1 0-1 0 0,1-1 1 0 0,-1-1 0 0 0,1 1 0 0 0,-1-1 0 0 0,1-1 0 0 0,-1 1 0 0 0,17-5 0 0 0,1-1 51 0 0,-15 4-33 0 0,-1 0 1 0 0,0-1 0 0 0,1-1 0 0 0,15-7-1 0 0,-9 1 50 0 0,-1 0 0 0 0,0-1 0 0 0,-1-1 0 0 0,-1 0 0 0 0,0-1 1 0 0,0-1-1 0 0,-2 0 0 0 0,1-1 0 0 0,-2 0 0 0 0,0-1 0 0 0,-1 0 0 0 0,0-1 0 0 0,7-19 0 0 0,3-15 387 0 0,1 1 28 0 0,-2-1 1 0 0,13-57-1 0 0,-22 62-237 0 0,2-3 3 0 0,-3 0 0 0 0,-1-1 0 0 0,0-52 0 0 0,-7 68-120 0 0,-3 0 0 0 0,0 0-1 0 0,-2 1 1 0 0,-2-1-1 0 0,-12-43 1 0 0,8 47-120 0 0,5 10-86 0 0,-1 1 1 0 0,-1 1 0 0 0,-1-1-1 0 0,0 1 1 0 0,-1 0 0 0 0,-13-17-1 0 0,4 14-728 0 0,-38-35 0 0 0,7 8-1516 0 0,26 19 1091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18975 0 0,'0'13'1450'0'0,"0"-8"-1212"0"0,0-1-182 0 0,0-1 0 0 0,0 1 0 0 0,-1 0 0 0 0,0-1 0 0 0,1 1 0 0 0,-3 5 0 0 0,2 0 44 0 0,0 0 0 0 0,0 0-1 0 0,1 0 1 0 0,1 0 0 0 0,-1 0 0 0 0,1 0-1 0 0,3 9 1 0 0,1 21-146 0 0,-4-12-236 0 0,0-12-64 0 0,4 28 0 0 0,0-12-68 0 0,1 54 0 0 0,-5-54 407 0 0,8 49 0 0 0,-7-68-9 0 0,0-1-1 0 0,-1 14 0 0 0,-1-5-3834 0 0,0-16 2271 0 0,0 10-4642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1 186 15288 0 0,'0'0'1162'0'0,"1"-2"-790"0"0,1-4-348 0 0,1 1 1 0 0,0-1-1 0 0,1 1 0 0 0,-1-1 0 0 0,8-7 0 0 0,11-16 239 0 0,-19 23-135 0 0,2 0 0 0 0,-1 1 1 0 0,0-1-1 0 0,7-4 0 0 0,1-1-105 0 0,1 0 0 0 0,0 1 0 0 0,1 1 0 0 0,0 0 0 0 0,0 1 0 0 0,25-11-1 0 0,-35 18 26 0 0,1 0 0 0 0,-1 1 0 0 0,0-1 0 0 0,1 1 0 0 0,-1 0 0 0 0,1 0-1 0 0,-1 0 1 0 0,8 1 0 0 0,35 10 642 0 0,-46-11-683 0 0,4 2 29 0 0,0-1 0 0 0,-1 1 0 0 0,0 1 0 0 0,1-1 0 0 0,-1 1 0 0 0,0-1 0 0 0,0 1 0 0 0,0 0 0 0 0,0 0 0 0 0,-1 1 0 0 0,1-1 0 0 0,-1 1 0 0 0,0 0 0 0 0,0 0-1 0 0,-1 0 1 0 0,1 0 0 0 0,-1 0 0 0 0,1 1 0 0 0,-1-1 0 0 0,-1 1 0 0 0,3 8 0 0 0,-3-10-53 0 0,-1 0 0 0 0,0 0 0 0 0,0 0 0 0 0,0 0 0 0 0,0 0-1 0 0,-1 0 1 0 0,1 0 0 0 0,-1 0 0 0 0,0 0 0 0 0,1-1 0 0 0,-4 7 0 0 0,-15 26 121 0 0,13-26-49 0 0,-1-1 1 0 0,0 0 0 0 0,0 0 0 0 0,0-1 0 0 0,-1 0-1 0 0,-10 7 1 0 0,-54 33 195 0 0,42-29-262 0 0,1 3 7 0 0,23-16-101 0 0,0 0 0 0 0,-1 0-1 0 0,1-1 1 0 0,-1 0 0 0 0,-10 4-1 0 0,12-6 33 0 0,1-1-879 0 0,0 1 1 0 0,0 0 0 0 0,0-1 0 0 0,1 1-1 0 0,-5 3 1 0 0,-7 5-5103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4144 0 0,'2'1'2974'0'0,"12"10"3756"0"0,-12-9-6426 0 0,0 0 0 0 0,1 0 1 0 0,-1 0-1 0 0,1-1 0 0 0,0 1 0 0 0,0 0 0 0 0,-1-1 0 0 0,1 0 1 0 0,0 0-1 0 0,0 0 0 0 0,6 1 0 0 0,20 2 59 0 0,28-1-1 0 0,-43-2-433 0 0,0 0-1 0 0,22 6 1 0 0,-3-1 8 0 0,-20-3 120 0 0,26 16 243 0 0,-36-18-188 0 0,-2 1-18 0 0,0 1-105 0 0,1 0 1 0 0,-1 0-1 0 0,0 1 0 0 0,0-1 1 0 0,0 1-1 0 0,0-1 1 0 0,0 1-1 0 0,-1-1 1 0 0,0 1-1 0 0,0 0 1 0 0,0-1-1 0 0,0 1 0 0 0,0-1 1 0 0,-1 1-1 0 0,1-1 1 0 0,-1 1-1 0 0,0-1 1 0 0,0 1-1 0 0,-1-1 0 0 0,1 1 1 0 0,-1-1-1 0 0,1 0 1 0 0,-1 0-1 0 0,0 0 1 0 0,0 0-1 0 0,-3 3 0 0 0,-12 21 11 0 0,12-20 0 0 0,1 0 0 0 0,-1 0 0 0 0,-6 7 0 0 0,8-12-3 0 0,-3 6 10 0 0,4 13-51 0 0,2-18-165 0 0,3-3-390 0 0,7-1 107 0 0,0-1-1 0 0,0 1 0 0 0,0-1 0 0 0,-1-1 1 0 0,1 0-1 0 0,-1 0 0 0 0,1-1 0 0 0,-1 0 0 0 0,11-8 1 0 0,15-15-4228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4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11976 0 0,'0'0'922'0'0,"3"0"-428"0"0,4 0 51 0 0,0-2 0 0 0,0 1 1 0 0,0-1-1 0 0,-1 0 0 0 0,1 0 1 0 0,7-5-1 0 0,21-6 229 0 0,160-38-2683 0 0,-105 33 1978 0 0,-74 16 204 0 0,-13 1-171 0 0,0 1 0 0 0,0 0 1 0 0,0 0-1 0 0,0 1 0 0 0,0-1 1 0 0,0 1-1 0 0,0-1 0 0 0,0 1 1 0 0,0 0-1 0 0,3 1 0 0 0,1 1 203 0 0,-5-2-242 0 0,0 0-1 0 0,1 1 1 0 0,-1-1 0 0 0,0 1-1 0 0,-1 0 1 0 0,1-1 0 0 0,0 1-1 0 0,0 0 1 0 0,-1 0 0 0 0,3 3-1 0 0,-3-3-50 0 0,-1-1 0 0 0,1 1 0 0 0,0 0 0 0 0,-1 0 0 0 0,1-1 0 0 0,-1 1 0 0 0,0 0 0 0 0,0 0 0 0 0,1-1 0 0 0,-1 1 0 0 0,0 0 0 0 0,0 0 0 0 0,-1 0 0 0 0,1-1 0 0 0,0 1 0 0 0,-2 3 0 0 0,-11 29-24 0 0,13-34 12 0 0,-19 43-79 0 0,-38 77-258 0 0,36-79 321 0 0,-28 47 4 0 0,-35 62-47 0 0,45-75 58 0 0,-15 35 16 0 0,10-20-399 0 0,27-56-4724 0 0,8-22-374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18775 0 0,'0'0'1427'0'0,"3"0"-972"0"0,26 2-269 0 0,-20 0-187 0 0,0-1 1 0 0,1-1 0 0 0,11 0 0 0 0,83-15 130 0 0,-46 6-84 0 0,1-1-171 0 0,38-4-217 0 0,-43 9 207 0 0,233-13 78 0 0,-204 12-198 0 0,-42 3-516 0 0,-15 0 188 0 0,-4-5-8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4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963 1 9760 0 0,'-7'4'227'0'0,"-1"1"0"0"0,1-2-1 0 0,-14 6 1 0 0,-1 0-96 0 0,-6 3 67 0 0,-1-2 0 0 0,0-2 0 0 0,-1 0 0 0 0,-39 4 0 0 0,32-5 123 0 0,-26-1-248 0 0,14-2-87 0 0,-46 7 964 0 0,-92 16 2228 0 0,178-25-2686 0 0,-1-1 1 0 0,-19 0 0 0 0,20-1-198 0 0,0 0 0 0 0,1 1 1 0 0,-1 0-1 0 0,-11 3 0 0 0,15-3-153 0 0,-1 0-1 0 0,1 0 1 0 0,-10 0-1 0 0,11-2-48 0 0,0 2-1 0 0,0-1 1 0 0,-1 0-1 0 0,1 1 1 0 0,-7 2-1 0 0,7-1-26 0 0,0 0-1 0 0,0 1 0 0 0,0-1 0 0 0,0 1 0 0 0,0 0 0 0 0,0 0 1 0 0,1 1-1 0 0,0-1 0 0 0,-1 1 0 0 0,-3 5 0 0 0,-1 3 27 0 0,0 0 1 0 0,-7 19-1 0 0,9-16-64 0 0,1 0 1 0 0,1 0-1 0 0,0 0 1 0 0,1 0-1 0 0,1 1 1 0 0,0 17 0 0 0,-5 26 35 0 0,3-20-28 0 0,2 77 1 0 0,1-18-28 0 0,7 175 5 0 0,1-75-166 0 0,-2-37-479 0 0,5-55-7391 0 0,-9-85 2430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1519 1 16783 0 0,'0'0'1688'0'0,"-1"2"-1544"0"0,-2 5-128 0 0,-6 16 0 0 0,-7 44 283 0 0,-21 219-3075 0 0,32-221 3361 0 0,3 1-1 0 0,8 96 0 0 0,-4-115-278 0 0,10 111-73 0 0,-8-84-164 0 0,1 47-131 0 0,-4-80 24 0 0,-3 67-54 0 0,0-95 89 0 0,0 1 0 0 0,0 0-1 0 0,-1-1 1 0 0,-1 0 0 0 0,-9 22-1 0 0,7-23 5 0 0,4-6 1 0 0,0-1-1 0 0,0 0 0 0 0,-1 0 0 0 0,0-1 0 0 0,0 1 0 0 0,0 0 0 0 0,0-1 0 0 0,-1 0 0 0 0,-4 4 0 0 0,-3 3 64 0 0,0-1-1 0 0,-1-1 1 0 0,0 0-1 0 0,0-1 0 0 0,-1 0 1 0 0,-18 8-1 0 0,-20 4 333 0 0,-70 17-1 0 0,-335 56 2270 0 0,125-58-1013 0 0,286-32-1506 0 0,27-2-328 0 0,-115 3 241 0 0,117-4-720 0 0,1-1 1 0 0,0-1-1 0 0,0-1 1 0 0,0 0-1 0 0,0-1 1 0 0,-24-10-1 0 0,17 2-6451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10592 0 0,'0'0'964'0'0,"-1"2"-795"0"0,1 1-138 0 0,-2 1-75 0 0,-9 9 470 0 0,10-13-230 0 0,1 1 1 0 0,0-1-1 0 0,-1 1 0 0 0,1-1 0 0 0,0 1 0 0 0,-1 0 0 0 0,1-1 1 0 0,0 1-1 0 0,0-1 0 0 0,0 1 0 0 0,0-1 0 0 0,0 1 0 0 0,-1 0 0 0 0,1-1 1 0 0,0 1-1 0 0,0-1 0 0 0,0 1 0 0 0,1 0 0 0 0,-1 0 0 0 0,0 2 685 0 0,-7 20 4152 0 0,-2 9-3818 0 0,2 12-1545 0 0,-12 56-347 0 0,11-62 815 0 0,-3 51 0 0 0,1-12 628 0 0,7-31-305 0 0,3-35-353 0 0,-1 1 0 0 0,0 0 1 0 0,-4 13-1 0 0,0 0-724 0 0,5-21 189 0 0,0 0 0 0 0,-1 0 1 0 0,0 0-1 0 0,0 0 0 0 0,0-1 0 0 0,0 1 1 0 0,-1 0-1 0 0,1 0 0 0 0,-1-1 0 0 0,-4 7 1 0 0,-1-1-6591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0 264 9216 0 0,'0'0'706'0'0,"1"-2"-36"0"0,8-18 4849 0 0,18-28-1 0 0,-16 32-5086 0 0,0 0 0 0 0,0 1-1 0 0,2 1 1 0 0,17-17-1 0 0,-10 13-899 0 0,-6 4 17 0 0,22-15 0 0 0,-30 25 388 0 0,-1 1 0 0 0,1-1 0 0 0,0 1 0 0 0,0 0 0 0 0,1 1 0 0 0,-1 0 0 0 0,13-3 0 0 0,-6 2 79 0 0,12-1 311 0 0,35-3-1 0 0,-51 7-265 0 0,-1 0-1 0 0,1 0 1 0 0,-1 1 0 0 0,0 0-1 0 0,0 1 1 0 0,1 0-1 0 0,-1 0 1 0 0,10 5-1 0 0,-7-3-90 0 0,-6-2-27 0 0,0 0-1 0 0,1 1 0 0 0,-1-1 1 0 0,0 1-1 0 0,4 4 0 0 0,-8-6 46 0 0,1 0 0 0 0,-1 0-1 0 0,0 0 1 0 0,0 0-1 0 0,0 0 1 0 0,0 0 0 0 0,0 0-1 0 0,-1 1 1 0 0,1-1 0 0 0,0 0-1 0 0,-1 1 1 0 0,1-1-1 0 0,-1 1 1 0 0,1-1 0 0 0,-1 1-1 0 0,1-1 1 0 0,-1 1 0 0 0,0-1-1 0 0,0 1 1 0 0,0-1-1 0 0,0 1 1 0 0,0-1 0 0 0,0 1-1 0 0,-1 2 1 0 0,0 1-16 0 0,-1-1 1 0 0,0 1-1 0 0,0 0 1 0 0,0 0-1 0 0,0-1 1 0 0,-1 1-1 0 0,0-1 1 0 0,0 0-1 0 0,-4 6 1 0 0,-39 35-54 0 0,22-23 101 0 0,-11 11 102 0 0,-1-2 0 0 0,-75 48-1 0 0,71-52-200 0 0,-11 8-387 0 0,21-16-111 0 0,-2 0-2261 0 0,22-17 1230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14600 0 0,'0'0'330'0'0,"-1"2"45"0"0,0 3-211 0 0,-13 27 588 0 0,-1 3-382 0 0,15-34-367 0 0,-1 0 0 0 0,0 0-1 0 0,1 0 1 0 0,-1 0-1 0 0,1 0 1 0 0,-1 1-1 0 0,1-1 1 0 0,0 0-1 0 0,-1 0 1 0 0,1 3-1 0 0,-3 6-102 0 0,0-5 86 0 0,0 0 0 0 0,0 1-1 0 0,1-1 1 0 0,-1 1-1 0 0,1-1 1 0 0,-2 11-1 0 0,-2 0 153 0 0,5-14-50 0 0,0 1-1 0 0,1-1 0 0 0,-1 1 1 0 0,0-1-1 0 0,1 1 1 0 0,-1-1-1 0 0,1 6 0 0 0,-3 14 986 0 0,3-20-906 0 0,-1 0 0 0 0,1 1-1 0 0,-1 0 1 0 0,1-1 0 0 0,0 1 0 0 0,0-1 0 0 0,0 1-1 0 0,0-1 1 0 0,1 1 0 0 0,-1-1 0 0 0,1 1 0 0 0,-1-1 0 0 0,3 5-1 0 0,3 8 653 0 0,-5-11-767 0 0,1-1 0 0 0,-1 0 0 0 0,1 0 0 0 0,0 0 0 0 0,0 0 1 0 0,0 0-1 0 0,0 0 0 0 0,0-1 0 0 0,0 1 0 0 0,1-1 0 0 0,-1 1 0 0 0,1-1 0 0 0,0 0 0 0 0,5 3 0 0 0,-6-3-84 0 0,0-1 0 0 0,0 0 0 0 0,1 1 0 0 0,-1-1 0 0 0,0 0-1 0 0,0 0 1 0 0,1-1 0 0 0,-1 1 0 0 0,0 0 0 0 0,1-1 0 0 0,-1 1 0 0 0,1-1-1 0 0,-1 0 1 0 0,4 0 0 0 0,-4 0-62 0 0,0 0-1 0 0,-1-1 1 0 0,1 1-1 0 0,0-1 1 0 0,-1 1-1 0 0,1-1 1 0 0,0 0-1 0 0,-1 0 1 0 0,1 1-1 0 0,-1-1 1 0 0,1 0-1 0 0,-1 0 1 0 0,0-1-1 0 0,1 1 1 0 0,-1 0-1 0 0,0 0 1 0 0,0-1-1 0 0,0 1 1 0 0,0 0-1 0 0,2-3 1 0 0,8-13-1719 0 0,-9 14 1215 0 0,0 0 0 0 0,0 0-1 0 0,0-1 1 0 0,0 1 0 0 0,0 0 0 0 0,-1-1 0 0 0,2-6-1 0 0,2-5-2878 0 0,12-27 0 0 0,-1 4 672 0 0,-7 18 1889 0 0,-3 8 137 0 0,0-7 15792 0 0,-6 32-14566 0 0,-1 0 0 0 0,0 0 1 0 0,-2 0-1 0 0,1 0 0 0 0,-2 0 1 0 0,1-1-1 0 0,-8 16 0 0 0,-8 17 263 0 0,2 0-1 0 0,-18 71 0 0 0,32-97-976 0 0,-2-1-1 0 0,0 1 0 0 0,-9 20 1 0 0,7-28-967 0 0,-2-1-70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7.3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412 101 5984 0 0,'-6'-2'622'0'0,"-1"-3"-878"0"0,2 0 1872 0 0,0 1-1 0 0,0 0 0 0 0,-1 0 0 0 0,-10-5 0 0 0,6 5-1324 0 0,0 0 0 0 0,-1 2 0 0 0,1-1-1 0 0,0 1 1 0 0,-1 0 0 0 0,0 1 0 0 0,1 0-1 0 0,-1 1 1 0 0,0 0 0 0 0,1 1 0 0 0,-1 0-1 0 0,1 1 1 0 0,-13 3 0 0 0,2 1-373 0 0,-1 2 1 0 0,1 0-1 0 0,1 1 1 0 0,-1 1-1 0 0,-24 16 0 0 0,41-23 87 0 0,0 0 0 0 0,0 0 0 0 0,0 0 0 0 0,1 1 0 0 0,-1-1 0 0 0,1 1 0 0 0,0 0 0 0 0,0 0 0 0 0,0 0 0 0 0,1 0 0 0 0,-1 1 0 0 0,1-1 0 0 0,0 1 0 0 0,0-1-1 0 0,1 1 1 0 0,-1 0 0 0 0,1-1 0 0 0,0 1 0 0 0,-1 8 0 0 0,3-10 7 0 0,-1 0 0 0 0,1-1 0 0 0,-1 1 1 0 0,1 0-1 0 0,0 0 0 0 0,0-1 0 0 0,0 1 0 0 0,0-1 0 0 0,0 1 0 0 0,3 3 0 0 0,0 1-18 0 0,2 2-35 0 0,-1 0 0 0 0,1-1-1 0 0,1 0 1 0 0,0 0 0 0 0,0-1 0 0 0,0 0 0 0 0,1 0 0 0 0,14 9 0 0 0,11 11-232 0 0,-8-7-49 0 0,0-2 0 0 0,50 28-1 0 0,22 14-234 0 0,-70-41 548 0 0,-6-4-15 0 0,-1 1-1 0 0,31 29 1 0 0,-49-43 24 0 0,-1 0 0 0 0,1 0 0 0 0,-1 0 0 0 0,1 0 0 0 0,-1 0 0 0 0,0 0 1 0 0,0 0-1 0 0,0 0 0 0 0,0 1 0 0 0,0-1 0 0 0,0 0 0 0 0,-1 1 1 0 0,1-1-1 0 0,-1 1 0 0 0,0-1 0 0 0,1 0 0 0 0,-2 5 0 0 0,1-3-19 0 0,-1 0 1 0 0,0 0-1 0 0,0-1 0 0 0,0 1 0 0 0,-1 0 0 0 0,1-1 0 0 0,-1 1 0 0 0,0-1 0 0 0,0 1 0 0 0,-3 3 0 0 0,-4 3-68 0 0,0 0 0 0 0,0 0 0 0 0,-1-1 0 0 0,0 0 0 0 0,-17 10 0 0 0,0-1 203 0 0,-1-1 1 0 0,-1-2 0 0 0,0-1 0 0 0,-53 18 0 0 0,79-31 8 0 0,-1-1 1 0 0,1 1-1 0 0,-1-1 1 0 0,1 1 0 0 0,-1-1-1 0 0,1 0 1 0 0,-1 0 0 0 0,1 0-1 0 0,-1-1 1 0 0,1 1 0 0 0,-1-1-1 0 0,-6-2 1 0 0,8 2-12 0 0,0 0 0 0 0,0 0 0 0 0,0 0 0 0 0,0 0 0 0 0,1 0 1 0 0,-1 0-1 0 0,0 0 0 0 0,0-1 0 0 0,1 1 0 0 0,-1-1 0 0 0,1 0 0 0 0,-1 1 0 0 0,1-1 0 0 0,0 0 1 0 0,-1 0-1 0 0,1 0 0 0 0,0 1 0 0 0,0-1 0 0 0,0-1 0 0 0,1 1 0 0 0,-2-3 0 0 0,-2-14 519 0 0,1-1 0 0 0,1 0 1 0 0,1-1-1 0 0,0 1 0 0 0,2 0 0 0 0,0 0 0 0 0,1 0 0 0 0,1 0 0 0 0,11-35 0 0 0,46-107 843 0 0,-48 137-1437 0 0,1 0 0 0 0,1 1 0 0 0,2 1 1 0 0,20-26-1 0 0,6-6-226 0 0,8-9-149 0 0,26-32-2005 0 0,-56 71-244 0 0,-9-2-5696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1188 0 13392 0 0,'0'0'1558'0'0,"2"0"-838"0"0,8 0 5297 0 0,-12 2-5463 0 0,-9 4-153 0 0,0 0-1 0 0,0 0 1 0 0,-1-1 0 0 0,0 0 0 0 0,-13 3 0 0 0,23-7-368 0 0,-46 12 106 0 0,-1-2 0 0 0,-88 8-1 0 0,-145 20-234 0 0,228-27 96 0 0,1-1 0 0 0,-59 5 0 0 0,100-14-1 0 0,1-1-1 0 0,-15 5 1 0 0,17-3 25 0 0,0-1 0 0 0,0-1-1 0 0,-18 2 1 0 0,-8-4 19 0 0,18 0-30 0 0,-30 2 0 0 0,14 0-1 0 0,25-1-4 0 0,1 0 1 0 0,-1 0-1 0 0,0 1 0 0 0,-13 3 1 0 0,11-3 18 0 0,2 1 5 0 0,-19 14-17 0 0,24-14-15 0 0,0 1 0 0 0,-1 0 0 0 0,1 0 0 0 0,1 0 0 0 0,-1 0 0 0 0,0 0 0 0 0,1 1 0 0 0,-1-1 0 0 0,1 1 0 0 0,0 0 0 0 0,0-1 0 0 0,0 1 0 0 0,1 0 0 0 0,0 0 0 0 0,-2 7 0 0 0,0 4 0 0 0,1-1 0 0 0,0 0 0 0 0,1 22 0 0 0,22 290-227 0 0,-10-201 164 0 0,-1-29-58 0 0,3 57-204 0 0,2-19-139 0 0,0 0-272 0 0,3 30-1574 0 0,-17-158 1828 0 0,0 0 1 0 0,1 0-1 0 0,-1-1 1 0 0,4 7-1 0 0,1 0-4677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1546 1 17103 0 0,'0'0'1712'0'0,"1"2"-1568"0"0,3 14-127 0 0,6 10 18 0 0,-6-17 50 0 0,0 1-1 0 0,-1-1 1 0 0,0 1-1 0 0,0 0 0 0 0,-1 0 1 0 0,0 0-1 0 0,-1 1 1 0 0,0 12-1 0 0,4 24-474 0 0,0-8 13 0 0,-2 60 1 0 0,-1-30 299 0 0,20 199 1060 0 0,-8-177-564 0 0,3 23-140 0 0,6 171 0 0 0,-24-253-303 0 0,-2-1 0 0 0,-1 1 0 0 0,-10 36 0 0 0,10-53-2 0 0,0-1-1 0 0,0-1 1 0 0,-1 1-1 0 0,-1-1 1 0 0,-9 17-1 0 0,10-22 29 0 0,-1 0 0 0 0,0 0 0 0 0,0-1 0 0 0,-1 0-1 0 0,0 0 1 0 0,0 0 0 0 0,0-1 0 0 0,-16 10 0 0 0,12-9 94 0 0,-1-1 0 0 0,0 0 0 0 0,-1-1 0 0 0,1-1 0 0 0,-21 6 0 0 0,-69 7 556 0 0,78-14-490 0 0,-410 29 713 0 0,-59-30-87 0 0,263-3-889 0 0,211 1-441 0 0,0-1 0 0 0,0-1 0 0 0,0 0 0 0 0,0-1 0 0 0,-28-9 0 0 0,25 4-6719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17479 0 0,'0'0'396'0'0,"-1"2"52"0"0,-2 6-245 0 0,1 0-1 0 0,0-1 0 0 0,0 1 0 0 0,1 0 0 0 0,-1 15 0 0 0,2 47 107 0 0,1-31 72 0 0,5 138-744 0 0,0-14 443 0 0,-5-127-62 0 0,0-16-4 0 0,-1-1-1 0 0,-1 1 1 0 0,-6 39-1 0 0,4-44-246 0 0,-4 12-5053 0 0,1-15-938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0 234 14768 0 0,'0'0'678'0'0,"1"-2"-14"0"0,3-5-590 0 0,1-1 0 0 0,0 1-1 0 0,0 0 1 0 0,11-10 0 0 0,-3 2 396 0 0,6-9 227 0 0,2 2 0 0 0,36-33-1 0 0,-47 47-694 0 0,-5 3 28 0 0,1 0 0 0 0,0 1 0 0 0,0 0 1 0 0,0 0-1 0 0,9-4 0 0 0,0 2 312 0 0,1 0 1 0 0,-1 1-1 0 0,1 1 0 0 0,0 0 1 0 0,26-1-1 0 0,-31 4-172 0 0,-1 1 1 0 0,1 0-1 0 0,0 1 1 0 0,-1 0-1 0 0,0 0 1 0 0,1 1-1 0 0,-1 1 1 0 0,0 0-1 0 0,18 7 1 0 0,-5 1-98 0 0,22 11-18 0 0,-41-19-66 0 0,0 0-1 0 0,0 0 1 0 0,0 0-1 0 0,0 0 0 0 0,0 1 1 0 0,-1-1-1 0 0,6 9 1 0 0,-1-2-37 0 0,-7-9 43 0 0,0 0-1 0 0,-1 0 1 0 0,1 0-1 0 0,0 0 1 0 0,0 1-1 0 0,0-1 1 0 0,-1 0-1 0 0,1 0 1 0 0,0 1-1 0 0,-1-1 1 0 0,0 0-1 0 0,1 1 0 0 0,-1-1 1 0 0,0 1-1 0 0,1-1 1 0 0,-1 0-1 0 0,0 1 1 0 0,0-1-1 0 0,0 1 1 0 0,0-1-1 0 0,0 0 1 0 0,-1 1-1 0 0,0 2 1 0 0,1 0 1 0 0,-1 0 1 0 0,0 0-1 0 0,-1 0 0 0 0,1 0 1 0 0,-1-1-1 0 0,0 1 1 0 0,0 0-1 0 0,0-1 1 0 0,0 1-1 0 0,0-1 1 0 0,-1 0-1 0 0,0 0 0 0 0,0 0 1 0 0,-4 4-1 0 0,-21 15-22 0 0,-32 20 0 0 0,29-21-12 0 0,11-9-19 0 0,0-1 0 0 0,-37 15 1 0 0,-17 9-269 0 0,-22 20-463 0 0,58-31-5604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5.2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330 0 9760 0 0,'2'1'446'0'0,"6"2"-200"0"0,0-1 0 0 0,0 1 0 0 0,0-1-1 0 0,0-1 1 0 0,14 1 6230 0 0,-22-1-6421 0 0,0 0-1 0 0,-1 0 0 0 0,1 0 0 0 0,-1 0 0 0 0,1-1 0 0 0,-1 1 0 0 0,1 0 0 0 0,-1 0 0 0 0,1 0 0 0 0,-1-1 0 0 0,0 1 0 0 0,0 0 1 0 0,-2 2 92 0 0,-1 3 39 0 0,-1-1-1 0 0,0 1 0 0 0,0-1 1 0 0,0 0-1 0 0,0-1 1 0 0,-1 1-1 0 0,0-1 0 0 0,0 0 1 0 0,0-1-1 0 0,0 1 1 0 0,-1-1-1 0 0,1-1 1 0 0,-1 1-1 0 0,-11 2 0 0 0,-77 21 719 0 0,28-10-888 0 0,23-3-16 0 0,34-10 0 0 0,5 3-10 0 0,4-4 2 0 0,1-1 0 0 0,-1 0 1 0 0,1 1-1 0 0,-1-1 0 0 0,1 0 0 0 0,0 1 1 0 0,0-1-1 0 0,-1 0 0 0 0,1 3 1 0 0,-1 4-55 0 0,1-7 43 0 0,0 1-1 0 0,0-1 1 0 0,0 0 0 0 0,0 0 0 0 0,0 0-1 0 0,1 1 1 0 0,-1-1 0 0 0,0 0-1 0 0,0 0 1 0 0,1 0 0 0 0,-1 1 0 0 0,1-1-1 0 0,-1 0 1 0 0,1 0 0 0 0,-1 0-1 0 0,1 0 1 0 0,1 1 0 0 0,11 15-350 0 0,-8-12 300 0 0,0-1-1 0 0,0 0 1 0 0,0 0 0 0 0,0 0 0 0 0,1 0-1 0 0,0-1 1 0 0,7 3 0 0 0,-10-4 80 0 0,35 22-11 0 0,-18-13 0 0 0,14 6 0 0 0,-28-15 0 0 0,-4-1 0 0 0,-1 0 0 0 0,1-1 0 0 0,-1 1 0 0 0,0 0 0 0 0,1-1 0 0 0,-1 1 0 0 0,0 0 0 0 0,0 0 0 0 0,0 0 0 0 0,0 0 0 0 0,2 3 0 0 0,8 6 0 0 0,2 1-14 0 0,-7-6 59 0 0,0 0 1 0 0,-1 0 0 0 0,6 7 0 0 0,-9-9-35 0 0,-1-1 0 0 0,1 0 1 0 0,-1 0-1 0 0,0 0 1 0 0,0 1-1 0 0,0-1 1 0 0,0 1-1 0 0,0-1 0 0 0,0 1 1 0 0,-1-1-1 0 0,1 1 1 0 0,-1-1-1 0 0,0 4 0 0 0,1 0 26 0 0,-1-1-1 0 0,0 0 0 0 0,-1 0 0 0 0,1 0 0 0 0,-1 0 0 0 0,0 0 1 0 0,-1 0-1 0 0,1 0 0 0 0,-1-1 0 0 0,1 1 0 0 0,-2 0 0 0 0,1-1 1 0 0,0 1-1 0 0,-1-1 0 0 0,0 0 0 0 0,0 0 0 0 0,0 0 0 0 0,0 0 1 0 0,-1 0-1 0 0,0-1 0 0 0,0 1 0 0 0,-4 2 0 0 0,3-2-37 0 0,-1 0-1 0 0,1 0 0 0 0,-1-1 0 0 0,0 0 1 0 0,0 0-1 0 0,0-1 0 0 0,0 1 1 0 0,0-1-1 0 0,-1 0 0 0 0,1-1 0 0 0,0 0 1 0 0,-1 0-1 0 0,-12 0 0 0 0,1-1-322 0 0,-56-1-1111 0 0,62 0-1680 0 0,-24-6 0 0 0,10 2-3007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6.2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368 39 14368 0 0,'0'0'705'0'0,"-10"-1"32"0"0,6-1-708 0 0,-1 1 0 0 0,0-2 0 0 0,1 1 0 0 0,-6-4 0 0 0,-6-3 146 0 0,12 7-93 0 0,-1 0 0 0 0,0 0 0 0 0,1 0 0 0 0,-1 1 0 0 0,0-1 0 0 0,0 1 0 0 0,0 0 0 0 0,0 1 0 0 0,-7-1 0 0 0,7 1-18 0 0,0 0 0 0 0,1 1 0 0 0,-1 0 0 0 0,0 0 0 0 0,0 0 0 0 0,1 0-1 0 0,-1 1 1 0 0,-5 2 0 0 0,0 1 236 0 0,-1 1 0 0 0,-12 10 0 0 0,13-9-110 0 0,5-4-94 0 0,0 1-1 0 0,-1 0 1 0 0,1 0-1 0 0,1 0 1 0 0,-1 1 0 0 0,1-1-1 0 0,-1 1 1 0 0,-4 8-1 0 0,-3 6 54 0 0,8-13-97 0 0,0-1 0 0 0,1 1 0 0 0,0 0 1 0 0,-4 10-1 0 0,-2 8 48 0 0,7-18-84 0 0,0-1 0 0 0,0 0 0 0 0,0 1-1 0 0,1 0 1 0 0,-1-1 0 0 0,2 1 0 0 0,-2 7-1 0 0,2-4 7 0 0,0 0 0 0 0,0 0-1 0 0,1 0 1 0 0,0-1 0 0 0,1 1-1 0 0,0 0 1 0 0,0-1-1 0 0,6 13 1 0 0,0-6 31 0 0,-4-12-27 0 0,1 1-1 0 0,-1 0 0 0 0,1-1 0 0 0,6 3 0 0 0,0 1 41 0 0,-5-6-2 0 0,3-1-69 0 0,-1 0-1 0 0,1-1 0 0 0,14-3 0 0 0,-20 4-2 0 0,0-1 0 0 0,0 0 0 0 0,0 0 0 0 0,0 0 0 0 0,-1-1 0 0 0,1 1 0 0 0,0-1 0 0 0,0 1 0 0 0,-1-1 0 0 0,1 0 0 0 0,-1 0 0 0 0,0 0-1 0 0,0-1 1 0 0,1 1 0 0 0,1-3 0 0 0,0-2 20 0 0,0 2 0 0 0,0 0-1 0 0,-1 0 1 0 0,1-1-1 0 0,-2 1 1 0 0,1-1-1 0 0,0 1 1 0 0,-1-1-1 0 0,0 0 1 0 0,0 0-1 0 0,-1 0 1 0 0,0 0-1 0 0,1-7 1 0 0,-2 12-4 0 0,0 0 3 0 0,0 0-1 0 0,0 1 1 0 0,0-1 0 0 0,0 0 0 0 0,0 0 0 0 0,0 1-1 0 0,0-1 1 0 0,0 0 0 0 0,0 0 0 0 0,0 1 0 0 0,1-1-1 0 0,-1 0 1 0 0,0 1 0 0 0,0-1 0 0 0,1 0-1 0 0,-1 0 1 0 0,1 1 0 0 0,-1-1 0 0 0,1 1 0 0 0,0-2-1 0 0,-1 1 112 0 0,1-1-1 0 0,-1 0 0 0 0,0 1 1 0 0,0-1-1 0 0,1 1 0 0 0,-1-1 1 0 0,0 0-1 0 0,-1 1 0 0 0,1-3 1 0 0,6 46-12 0 0,-5-19 74 0 0,5 27-1 0 0,-2-24-70 0 0,-1-6-36 0 0,-2-12-12 0 0,0-1 1 0 0,0 0 0 0 0,0 0 0 0 0,-1 1-1 0 0,-1 7 1 0 0,0 2 310 0 0,0 21 0 0 0,2-25-244 0 0,-1 0 0 0 0,-1 0 1 0 0,-4 24-1 0 0,5-36-127 0 0,-2 6 53 0 0,1 0-1 0 0,-1 0 1 0 0,0-1 0 0 0,-1 1-1 0 0,0-1 1 0 0,-6 11-1 0 0,-4 5 135 0 0,7-12-38 0 0,0-1 0 0 0,0 0 0 0 0,-11 13 0 0 0,10-15-120 0 0,0 0 0 0 0,-1 0 0 0 0,1 0 0 0 0,-1-1 0 0 0,-1 0 0 0 0,1-1 0 0 0,-1 0 0 0 0,0 0 0 0 0,0-1 0 0 0,-1 0 0 0 0,-12 4 0 0 0,12-5-815 0 0,-1-1 0 0 0,-17 2 0 0 0,5-4-5650 0 0,2 0-1018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0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1 6912 0 0,'0'0'528'0'0,"-1"2"-123"0"0,-10 33 4229 0 0,-4 14-2436 0 0,10-23-1699 0 0,-4 39 1 0 0,2-6-40 0 0,-8 41 929 0 0,-1 108 1 0 0,27 20 124 0 0,-3-140-1192 0 0,14 395-232 0 0,-22-338-1198 0 0,0-84-1763 0 0,0-45-3303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238 256 2304 0 0,'0'-2'644'0'0,"0"1"-85"0"0,1-1 0 0 0,-1 1-1 0 0,1-1 1 0 0,0 1 0 0 0,0 0 0 0 0,0 0-1 0 0,0-1 1 0 0,0 1 0 0 0,0 0 0 0 0,0 0 0 0 0,0 0-1 0 0,0 0 1 0 0,0 0 0 0 0,1 0 0 0 0,-1 0 0 0 0,0 0-1 0 0,1 1 1 0 0,2-2 0 0 0,5-4 1218 0 0,-5 3-1500 0 0,1 0 1 0 0,-1 1-1 0 0,1 0 0 0 0,0 0 1 0 0,5-2-1 0 0,12-5-54 0 0,5-2-215 0 0,-1 0 1 0 0,1 2-1 0 0,38-8 0 0 0,83-7-170 0 0,-62 11 219 0 0,108-13 257 0 0,81-4 548 0 0,-147 19-501 0 0,141-13 232 0 0,-39 7-90 0 0,-128 10-214 0 0,-61 6-49 0 0,1 2-1 0 0,57 8 1 0 0,-78-5-174 0 0,-1 0 0 0 0,37 13-1 0 0,-53-15 3 0 0,0 0-1 0 0,-1 0 1 0 0,1 1-1 0 0,-1-1 1 0 0,1 1-1 0 0,5 5 1 0 0,5 4 199 0 0,-10-8-241 0 0,-1-1-1 0 0,1 1 1 0 0,-1 0-1 0 0,0 1 1 0 0,0-1-1 0 0,0 1 0 0 0,0-1 1 0 0,-1 1-1 0 0,0 0 1 0 0,2 6-1 0 0,-1-3-25 0 0,0 1-1 0 0,-1-1 1 0 0,0 1 0 0 0,0 0-1 0 0,0 14 1 0 0,4 66 281 0 0,0 4-252 0 0,-12 51-89 0 0,0 58-4 0 0,22 215 64 0 0,-12-365 0 0 0,7 63 0 0 0,7 62 90 0 0,-8-70-52 0 0,-8-74-78 0 0,-3 34-1 0 0,1-22 138 0 0,-1-41-94 0 0,1-1 0 0 0,-1 1 0 0 0,0 0 0 0 0,0 0 0 0 0,0 0-1 0 0,-1-1 1 0 0,1 1 0 0 0,-1 0 0 0 0,0-1 0 0 0,0 0 0 0 0,0 1 0 0 0,0-1-1 0 0,-1 0 1 0 0,1 0 0 0 0,-1 0 0 0 0,0 0 0 0 0,0-1 0 0 0,0 1 0 0 0,0-1-1 0 0,0 0 1 0 0,-1 0 0 0 0,1 0 0 0 0,0 0 0 0 0,-1 0 0 0 0,0-1 0 0 0,1 0-1 0 0,-6 2 1 0 0,-2-1 22 0 0,-14 4 28 0 0,1-1 0 0 0,-1-2-1 0 0,0 0 1 0 0,-33-2-1 0 0,-56-1 149 0 0,-16-1-8 0 0,-26-5 324 0 0,-64-7-52 0 0,-225-17-465 0 0,257 22 18 0 0,-254-22 255 0 0,342 25-422 0 0,-22-2-379 0 0,100 4-41 0 0,0-1 1 0 0,0 0-1 0 0,-30-12 0 0 0,19 4-1088 0 0,6 1-65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10136 0 0,'0'0'918'0'0,"0"2"-758"0"0,-2 36 2276 0 0,0-21 943 0 0,1-15-3016 0 0,1 0 0 0 0,-1-1 0 0 0,1 1 0 0 0,0 0 0 0 0,0 0 0 0 0,-1 0 0 0 0,1-1 0 0 0,1 1 0 0 0,-1 0 0 0 0,0 0 0 0 0,0 0-1 0 0,1 2 1 0 0,11 42-419 0 0,-1 1-1 0 0,-3 0 0 0 0,-2 0 0 0 0,0 77 0 0 0,2-18 656 0 0,0-8-4275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7 212 3680 0 0,'1'-2'3010'0'0,"3"-4"-1881"0"0,0 1-1 0 0,0 0 0 0 0,1 0 1 0 0,0 0-1 0 0,0 1 0 0 0,0-1 1 0 0,1 1-1 0 0,8-5 0 0 0,3-3-740 0 0,21-15-102 0 0,1 1 0 0 0,73-37 0 0 0,-95 57 14 0 0,0 0 0 0 0,0 0-1 0 0,1 2 1 0 0,-1 0 0 0 0,1 1-1 0 0,0 1 1 0 0,22 0 0 0 0,-25 2-170 0 0,1 1 1 0 0,-1 1-1 0 0,0 1 0 0 0,0 0 1 0 0,21 7-1 0 0,-28-5-148 0 0,-8-3 9 0 0,1-1 0 0 0,0 1-1 0 0,0 0 1 0 0,-1-1 0 0 0,1 1 0 0 0,-1-1 0 0 0,1 1 0 0 0,-1 0 0 0 0,0-1 0 0 0,1 1 0 0 0,-1 0 0 0 0,0 0 0 0 0,0-1 0 0 0,0 1 0 0 0,0 0 0 0 0,-1-1 0 0 0,1 1-1 0 0,0 0 1 0 0,-1-1 0 0 0,1 1 0 0 0,-1 0 0 0 0,0-1 0 0 0,0 1 0 0 0,1-1 0 0 0,-1 1 0 0 0,0-1 0 0 0,-2 3 0 0 0,-3 5-12 0 0,-1 0 0 0 0,-14 15 0 0 0,20-23 18 0 0,-17 16 22 0 0,0 0 0 0 0,-1-2 0 0 0,-23 15 0 0 0,-65 34 157 0 0,25-16-52 0 0,2-3-160 0 0,53-31-793 0 0,1 1 0 0 0,0 1 0 0 0,-25 21 0 0 0,39-23-5728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6912 0 0,'0'0'528'0'0,"2"1"-23"0"0,3 1 468 0 0,0 0-1 0 0,0 0 1 0 0,0-1-1 0 0,0 1 1 0 0,0-2-1 0 0,1 1 1 0 0,9 0-1 0 0,43-4 872 0 0,-11 0-1843 0 0,-23 3-130 0 0,27-5 1 0 0,-41 5 216 0 0,-1 0 0 0 0,0 0 1 0 0,0 1-1 0 0,0 0 0 0 0,15 4 0 0 0,-8-2 151 0 0,-10-2-113 0 0,-1 1 0 0 0,0 0 0 0 0,0-1 0 0 0,0 1 0 0 0,0 1 0 0 0,0-1 0 0 0,0 1 0 0 0,-1 0 0 0 0,1 0 0 0 0,-1 0 0 0 0,0 1 0 0 0,0 0 0 0 0,0-1 0 0 0,0 1 0 0 0,-1 1 0 0 0,5 6 0 0 0,-8-11-117 0 0,0 1-1 0 0,0-1 1 0 0,0 1 0 0 0,0-1-1 0 0,0 1 1 0 0,0-1-1 0 0,0 1 1 0 0,0-1-1 0 0,0 1 1 0 0,0 0-1 0 0,-1-1 1 0 0,1 1 0 0 0,0-1-1 0 0,0 1 1 0 0,0-1-1 0 0,-1 0 1 0 0,1 1-1 0 0,-1 0 1 0 0,0 1-6 0 0,-1 3-103 0 0,1-1 0 0 0,-2 1 0 0 0,1-1 1 0 0,0 0-1 0 0,-1 1 0 0 0,0-1 0 0 0,0 0 1 0 0,0 0-1 0 0,0-1 0 0 0,-1 1 0 0 0,-5 3 1 0 0,3-1 49 0 0,1 0 0 0 0,-1 0 0 0 0,-4 7-1 0 0,-12 12 160 0 0,18-21 12 0 0,2-2 1257 0 0,18 12-1154 0 0,-11-10-167 0 0,0 0 0 0 0,0-1 0 0 0,1 0 0 0 0,-1 0 0 0 0,1 0 0 0 0,6 2 0 0 0,5 3 210 0 0,-5-3-66 0 0,-9-4-151 0 0,0 1 1 0 0,0-1-1 0 0,1 1 1 0 0,-2-1-1 0 0,1 1 1 0 0,4 3-1 0 0,-5-3-26 0 0,0 0-1 0 0,0 0 0 0 0,0 0 1 0 0,0 0-1 0 0,0 0 0 0 0,-1 1 1 0 0,1-1-1 0 0,-1 1 0 0 0,1-1 1 0 0,-1 1-1 0 0,0-1 0 0 0,0 1 1 0 0,0 0-1 0 0,0 0 0 0 0,-1-1 1 0 0,1 1-1 0 0,-1 0 0 0 0,0 3 1 0 0,0-3 2 0 0,0-1 1 0 0,-1 1 0 0 0,1-1 0 0 0,-1 0-1 0 0,0 1 1 0 0,0-1 0 0 0,0 0 0 0 0,0 0-1 0 0,0 0 1 0 0,0 1 0 0 0,-1-1 0 0 0,1 0-1 0 0,-1-1 1 0 0,1 1 0 0 0,-1 0 0 0 0,0 0 0 0 0,0-1-1 0 0,0 1 1 0 0,0-1 0 0 0,0 1 0 0 0,-4 1-1 0 0,-7 4 125 0 0,-1-1 0 0 0,0 0-1 0 0,0-1 1 0 0,-18 4 0 0 0,-60 8-395 0 0,74-14 57 0 0,2 0-468 0 0,0-2 0 0 0,0 0 0 0 0,0 0 0 0 0,1-2-1 0 0,-31-4 1 0 0,19 0-6468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7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 1 18743 0 0,'0'0'1882'0'0,"0"2"-1725"0"0,-1 44-103 0 0,-3 0 0 0 0,-16 78-1 0 0,-35 89-149 0 0,-10-6-258 0 0,63-203-60 0 0,0 1 0 0 0,-1-1 0 0 0,1 0 0 0 0,-1 1 0 0 0,0-1 0 0 0,0-1 0 0 0,-1 1 0 0 0,1 0 0 0 0,-6 3 0 0 0,8-6 323 0 0,-2 3-1507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3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22087 0 0,'0'0'2214'0'0,"1"3"-2025"0"0,8 37-163 0 0,8 52-175 0 0,-14-35 158 0 0,-2 0 0 0 0,-3 0-1 0 0,-11 65 1 0 0,4-74-950 0 0,-28 91 0 0 0,33-126 83 0 0,-6 12-6980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7.3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 4608 0 0,'0'0'724'0'0,"2"-1"582"0"0,12-6 4471 0 0,16-17-3778 0 0,-28 22-1535 0 0,1 1 278 0 0,8 0 4888 0 0,1 17-5095 0 0,-9-14-477 0 0,-1 1 0 0 0,1 0 0 0 0,-1 0 0 0 0,1 0 0 0 0,-1 0 0 0 0,0 1 0 0 0,-1-1 0 0 0,1 1 0 0 0,0-1 1 0 0,-1 1-1 0 0,0 0 0 0 0,0-1 0 0 0,1 6 0 0 0,5 199 269 0 0,-2-33-87 0 0,-2-94-174 0 0,5 44 217 0 0,7 44 273 0 0,18 118-671 0 0,-23-230-134 0 0,-6-37-14 0 0,3 27-1 0 0,0 14-1631 0 0,-2-32-624 0 0,-4-8-4422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1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206 222 9072 0 0,'3'0'413'0'0,"7"-1"-298"0"0,0 0 0 0 0,0-1 1 0 0,10-3-1 0 0,14-2-13 0 0,-20 4-92 0 0,23-9-1 0 0,-23 7 5 0 0,0 1-1 0 0,16-3 1 0 0,487-76 1110 0 0,-338 59 886 0 0,255-20 1714 0 0,-194 26-2605 0 0,-41 12-12 0 0,-156 6-524 0 0,10 4 106 0 0,-23-1-395 0 0,-6 1 68 0 0,1 0 0 0 0,-1 2 0 0 0,1 1-1 0 0,33 15 1 0 0,-55-21-336 0 0,1 0 1 0 0,-1 1-1 0 0,0 0 0 0 0,0-1 0 0 0,0 1 0 0 0,0 0 0 0 0,0 1 1 0 0,0-1-1 0 0,0 0 0 0 0,-1 1 0 0 0,1 0 0 0 0,-1-1 0 0 0,1 1 1 0 0,-1 0-1 0 0,0 0 0 0 0,-1 0 0 0 0,1 1 0 0 0,0-1 0 0 0,-1 0 0 0 0,2 5 1 0 0,5 17 314 0 0,-7-20-272 0 0,1-1-1 0 0,-1 1 0 0 0,1-1 1 0 0,-1 1-1 0 0,0-1 0 0 0,0 8 1 0 0,1 30-419 0 0,7 42 1 0 0,-4-41 410 0 0,1 42-1 0 0,-4 5 25 0 0,-1 42-242 0 0,6 424-531 0 0,-2-483 623 0 0,5 45-23 0 0,3-8 14 0 0,3 19 53 0 0,-14-109 21 0 0,0 29 0 0 0,0-2 0 0 0,-1-38 1 0 0,0-1-1 0 0,-1 0 0 0 0,-1 10 1 0 0,0-16-2 0 0,1 0 0 0 0,0 0 0 0 0,-1 0 0 0 0,1 0 0 0 0,-1 0 1 0 0,1 0-1 0 0,-1 0 0 0 0,0 0 0 0 0,0-1 0 0 0,0 1 0 0 0,0 0 1 0 0,0-1-1 0 0,0 1 0 0 0,-1 0 0 0 0,1-1 0 0 0,0 1 0 0 0,-1-1 0 0 0,-1 2 1 0 0,-10 6-54 0 0,10-7 44 0 0,0 0 0 0 0,1 0 0 0 0,-1 0 0 0 0,0-1-1 0 0,0 1 1 0 0,0-1 0 0 0,0 1 0 0 0,0-1 0 0 0,-1 0-1 0 0,1 0 1 0 0,0 0 0 0 0,0-1 0 0 0,-1 1 0 0 0,1-1-1 0 0,0 0 1 0 0,-5 0 0 0 0,-70-10 201 0 0,-47-9-65 0 0,48 6-82 0 0,-75-17-45 0 0,65 11 18 0 0,-50-10 82 0 0,-40-8-8 0 0,-179-17 55 0 0,44 30-146 0 0,-29 5 162 0 0,112 17 140 0 0,164 2-339 0 0,-44-4-422 0 0,102 4 317 0 0,0-1 0 0 0,1 0-1 0 0,-11-3 1 0 0,0-4-1478 0 0,15 7 1016 0 0,1 0 0 0 0,0 0-1 0 0,-1 0 1 0 0,1-1 0 0 0,0 1 0 0 0,0 0-1 0 0,0 0 1 0 0,0-1 0 0 0,-1-1 0 0 0,-4-12-5676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4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14280 0 0,'0'0'2858'0'0,"0"2"-1381"0"0,0 47 1678 0 0,-1-22-3617 0 0,-1 0 0 0 0,-7 36-1 0 0,2-20 407 0 0,-3 66-1 0 0,6-49 246 0 0,4 7 158 0 0,0-48-495 0 0,0 0 0 0 0,0-1-1 0 0,-5 26 1 0 0,0-20-1562 0 0,4 0-4993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0 129 13792 0 0,'0'0'1246'0'0,"2"-2"-1022"0"0,10-7-86 0 0,0-1 0 0 0,0 1 0 0 0,1 1 0 0 0,0 0 0 0 0,23-9 0 0 0,25-15-480 0 0,-53 27 445 0 0,0 1 0 0 0,1-1 1 0 0,-1 2-1 0 0,1-1 0 0 0,0 1 0 0 0,0 1 1 0 0,0-1-1 0 0,1 2 0 0 0,-1-1 1 0 0,0 1-1 0 0,1 1 0 0 0,-1-1 1 0 0,1 2-1 0 0,-1-1 0 0 0,0 1 1 0 0,1 1-1 0 0,12 3 0 0 0,-15-3 71 0 0,10 1 223 0 0,0 2 0 0 0,0 0 0 0 0,19 9 0 0 0,-24-5-351 0 0,-10-6-68 0 0,0-1-1 0 0,-1 0 1 0 0,1 1-1 0 0,-1-1 1 0 0,1 1-1 0 0,-1 0 1 0 0,0-1-1 0 0,0 1 1 0 0,0 0-1 0 0,0 0 1 0 0,-1 0-1 0 0,1 0 1 0 0,-1-1-1 0 0,1 1 1 0 0,-1 0-1 0 0,0 0 1 0 0,0 0-1 0 0,-1 0 1 0 0,1 0-1 0 0,-1 0 1 0 0,1 0-1 0 0,-1 0 1 0 0,0 0-1 0 0,0-1 1 0 0,0 1-1 0 0,0 0 1 0 0,-1-1-1 0 0,1 1 1 0 0,-1-1-1 0 0,1 1 1 0 0,-5 3-1 0 0,-3 4 25 0 0,-1 0 0 0 0,0-1 0 0 0,-1 0 0 0 0,1-1-1 0 0,-25 13 1 0 0,-181 100 158 0 0,206-116-173 0 0,0 1 0 0 0,-1-2 0 0 0,-15 6-1 0 0,-18 8-5447 0 0,27-8-283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1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1 16208 0 0,'0'0'365'0'0,"-1"1"56"0"0,-3 9-79 0 0,-1 1 1 0 0,-3 12-1 0 0,-3 10-1030 0 0,6-22 380 0 0,-6 15-268 0 0,7-8 1024 0 0,1-1 1 0 0,1 1-1 0 0,0-1 0 0 0,1 1 1 0 0,2 25-1 0 0,-1-36-265 0 0,1-1 0 0 0,1 0 0 0 0,-1 0 0 0 0,1 0 0 0 0,0 0 0 0 0,0 0 0 0 0,1-1 0 0 0,-1 1 0 0 0,1 0 0 0 0,1-1 0 0 0,-1 0 0 0 0,1 0 0 0 0,0 0 0 0 0,0 0 0 0 0,0-1 0 0 0,0 1 0 0 0,1-1 0 0 0,0 0 0 0 0,7 4 0 0 0,-12-8-181 0 0,50 28 138 0 0,-45-25-196 0 0,1-1-1 0 0,0 0 0 0 0,-1 0 1 0 0,1 0-1 0 0,0-1 1 0 0,0 0-1 0 0,11 1 1 0 0,-8-2-203 0 0,-1-1 0 0 0,0 1 0 0 0,1-1 1 0 0,14-4-1 0 0,2-7-2049 0 0,-22 10 1366 0 0,0 0 0 0 0,0 0 0 0 0,0-1 0 0 0,0 0 0 0 0,3-4 1 0 0,5-7-4783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189 0 16439 0 0,'-9'12'338'0'0,"0"-1"0"0"0,1 1 0 0 0,0 1 0 0 0,1 0 0 0 0,1 0 0 0 0,-7 18 0 0 0,-23 87 1260 0 0,25-73-1178 0 0,-27 119-516 0 0,35-150 96 0 0,-1 23 0 0 0,3-23 0 0 0,-5 22 0 0 0,-24 97-3072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1376 0 0,'0'0'65'0'0,"0"2"759"0"0,6 29 14189 0 0,-1-3-8409 0 0,-1-3-6260 0 0,-4 53-315 0 0,1-50-1 0 0,-1-1 0 0 0,-7 49 0 0 0,-18 54 15 0 0,9-53-42 0 0,11-42 13 0 0,4-25-186 0 0,0 0 0 0 0,-1 0 0 0 0,0 0 0 0 0,-1-1 0 0 0,-4 12 0 0 0,5-17-981 0 0,0 1-1 0 0,1-1 1 0 0,-1 1 0 0 0,1-1 0 0 0,-1 8 0 0 0,1 0-5925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0.2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1 125 19895 0 0,'0'0'1515'0'0,"3"-1"-1032"0"0,8-5-437 0 0,0 1 1 0 0,-1-2 0 0 0,12-7 0 0 0,18-11-754 0 0,-20 14 15 0 0,0 1 1 0 0,1 1-1 0 0,-1 1 1 0 0,2 1-1 0 0,31-6 0 0 0,-35 9 332 0 0,-14 3 373 0 0,-1 0-1 0 0,1 0 0 0 0,-1 0 1 0 0,1 1-1 0 0,0 0 0 0 0,-1-1 1 0 0,1 1-1 0 0,-1 0 0 0 0,1 1 1 0 0,0-1-1 0 0,-1 1 0 0 0,7 1 0 0 0,7 3 325 0 0,8 4 728 0 0,-24-8-1009 0 0,1 0 1 0 0,0 1 0 0 0,0-1 0 0 0,-1 1-1 0 0,1 0 1 0 0,-1 0 0 0 0,0-1 0 0 0,1 1-1 0 0,-1 0 1 0 0,0 0 0 0 0,0 0-1 0 0,0 0 1 0 0,0 0 0 0 0,0 0 0 0 0,-1 1-1 0 0,1-1 1 0 0,-1 0 0 0 0,1 0 0 0 0,-1 1-1 0 0,0-1 1 0 0,0 0 0 0 0,0 0-1 0 0,0 1 1 0 0,0-1 0 0 0,0 0 0 0 0,-1 0-1 0 0,1 1 1 0 0,-1-1 0 0 0,0 0-1 0 0,-1 4 1 0 0,0-1-139 0 0,0 1-1 0 0,-1-1 0 0 0,0 0 1 0 0,0 0-1 0 0,0 0 0 0 0,0-1 1 0 0,-1 1-1 0 0,0-1 0 0 0,0 0 1 0 0,0 0-1 0 0,-4 4 0 0 0,-42 33-452 0 0,34-27 951 0 0,-31 22 1 0 0,41-32-402 0 0,5-4 28 0 0,1 1 0 0 0,-1-1 0 0 0,0 0 0 0 0,0 1 0 0 0,1-1 0 0 0,-1 1 0 0 0,0-1 1 0 0,1 1-1 0 0,-1 0 0 0 0,1-1 0 0 0,-1 1 0 0 0,1-1 0 0 0,-2 2 0 0 0,2-1-22 0 0,1 0 0 0 0,-1-1 0 0 0,0 1 0 0 0,1 0 0 0 0,-1-1 0 0 0,0 1 0 0 0,1 0 0 0 0,-1-1 0 0 0,1 1 1 0 0,-1-1-1 0 0,1 1 0 0 0,-1-1 0 0 0,1 1 0 0 0,-1-1 0 0 0,1 1 0 0 0,-1-1 0 0 0,1 0 0 0 0,0 1 0 0 0,8 5 50 0 0,0-1 0 0 0,0 0 0 0 0,0-1-1 0 0,0 0 1 0 0,19 5 0 0 0,14 6 50 0 0,-20-5-117 0 0,25 15 0 0 0,-40-20 2 0 0,0 0 0 0 0,0 1 0 0 0,0-1-1 0 0,-1 1 1 0 0,0 1 0 0 0,8 9 0 0 0,-14-16 18 0 0,1 1-1 0 0,-1 0 0 0 0,0-1 1 0 0,1 1-1 0 0,-1 0 1 0 0,0 0-1 0 0,0-1 1 0 0,0 1-1 0 0,0 0 1 0 0,0 0-1 0 0,0-1 1 0 0,0 1-1 0 0,0 0 1 0 0,0 0-1 0 0,0-1 1 0 0,0 1-1 0 0,-1 1 1 0 0,1 1 68 0 0,0 1-27 0 0,-1-1 1 0 0,0 1 0 0 0,0 0 0 0 0,0 0 0 0 0,0-1 0 0 0,-1 1-1 0 0,0-1 1 0 0,1 1 0 0 0,-1-1 0 0 0,0 1 0 0 0,-1-1-1 0 0,1 0 1 0 0,-1 0 0 0 0,1 0 0 0 0,-1-1 0 0 0,0 1-1 0 0,0 0 1 0 0,-3 1 0 0 0,-7 6 141 0 0,0-2 0 0 0,0 1 0 0 0,-18 6 0 0 0,7-3 117 0 0,-1-2 0 0 0,-46 12 0 0 0,54-18-825 0 0,0-1 1 0 0,1 0-1 0 0,-1-2 0 0 0,0 0 0 0 0,-27-2 0 0 0,24-2-7337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6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0,'0'0'9924'0'0,"1"2"-9067"0"0,1 1-711 0 0,-1-1-122 0 0,0-1 0 0 0,0 1 0 0 0,0-1 0 0 0,0 1 0 0 0,-1-1 0 0 0,1 1 0 0 0,0 0 0 0 0,-1-1 0 0 0,1 1 0 0 0,-1 0 0 0 0,0-1 0 0 0,1 4 1 0 0,2 28-8 0 0,-2-24-17 0 0,1 0-1 0 0,-2-1 1 0 0,0 16 0 0 0,-1 8 0 0 0,3 35 0 0 0,1 0 0 0 0,4 35 39 0 0,1-16 129 0 0,10 148 94 0 0,-11-180-283 0 0,-2 0 0 0 0,-3 0 0 0 0,-2 1 0 0 0,-10 78-1 0 0,6-106-155 0 0,-5 28-929 0 0,-2 84 0 0 0,14-120-291 0 0,3-4-3324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29 5064 0 0,'0'0'389'0'0,"4"1"-250"0"0,21 3 1435 0 0,1 0-1 0 0,0-2 1 0 0,43-3 0 0 0,-35 1-1337 0 0,183-4-129 0 0,77-6 714 0 0,-16 3 2765 0 0,-188 3-2821 0 0,-19-2-287 0 0,10-1-264 0 0,-32 7-123 0 0,53 1-38 0 0,-26 9-54 0 0,-70-10 37 0 0,-1 1-1 0 0,0 0 1 0 0,0 0-1 0 0,0 1 1 0 0,0 0-1 0 0,0 0 1 0 0,0 0-1 0 0,0 0 1 0 0,0 1-1 0 0,-1-1 1 0 0,1 1-1 0 0,-1 0 1 0 0,0 1-1 0 0,0-1 1 0 0,0 1-1 0 0,0 0 1 0 0,-1 0-1 0 0,6 8 1 0 0,-6-8 71 0 0,-1 1 0 0 0,0-1 0 0 0,0 0 1 0 0,0 1-1 0 0,-1-1 0 0 0,1 1 0 0 0,-1-1 0 0 0,1 10 1 0 0,-1-8-65 0 0,5 13-44 0 0,-4-16 0 0 0,-1 0 0 0 0,0 1 0 0 0,0-1 0 0 0,0 1 0 0 0,-1-1 0 0 0,1 6 0 0 0,-3 18 45 0 0,1-19 0 0 0,0-1-1 0 0,1 1 1 0 0,0-1-1 0 0,0 1 1 0 0,2 12-1 0 0,2-8-30 0 0,-3-9-14 0 0,0 1 1 0 0,0-1-1 0 0,0 0 0 0 0,0 1 0 0 0,-1-1 1 0 0,0 0-1 0 0,1 1 0 0 0,-2 5 0 0 0,-1 3 0 0 0,2-7-2 0 0,-1-1 0 0 0,0 0 0 0 0,1 1 0 0 0,0-1 0 0 0,0 1 0 0 0,1 6 0 0 0,4 10-44 0 0,3 14 5 0 0,-5-10 1 0 0,0 0 0 0 0,8 27 0 0 0,8 30-2 0 0,7 26 85 0 0,-21-93-17 0 0,0-2 6 0 0,-1 1 0 0 0,5 26 0 0 0,-7-27-29 0 0,1 1 0 0 0,-1-1 0 0 0,2 0 0 0 0,0 0 0 0 0,1 0 0 0 0,9 20 0 0 0,-8-20 10 0 0,-1 1 1 0 0,-1 0-1 0 0,4 23 1 0 0,-5-17-15 0 0,9 24 1 0 0,-4-23 10 0 0,-2-6-52 0 0,-1 0 1 0 0,0 1-1 0 0,-1-1 0 0 0,3 24 1 0 0,-7-36 34 0 0,0-1 0 0 0,1 1 0 0 0,-1 0 0 0 0,1 0 0 0 0,0-1 0 0 0,0 1 0 0 0,0-1 0 0 0,0 1 0 0 0,1-1 0 0 0,2 5 1 0 0,-2-5 4 0 0,-1 1 0 0 0,1-1 0 0 0,-1 1 1 0 0,0-1-1 0 0,0 1 0 0 0,0 0 1 0 0,0 0-1 0 0,0 0 0 0 0,0 4 0 0 0,0 39-58 0 0,-1-45 68 0 0,-1 1 0 0 0,1-1 0 0 0,0 0-1 0 0,-1 1 1 0 0,1-1 0 0 0,-1 0-1 0 0,0 1 1 0 0,1-1 0 0 0,-1 0 0 0 0,0 0-1 0 0,0 0 1 0 0,0 0 0 0 0,0 0-1 0 0,0 0 1 0 0,0 0 0 0 0,0 0 0 0 0,0 0-1 0 0,0 0 1 0 0,0 0 0 0 0,0-1-1 0 0,-1 1 1 0 0,1 0 0 0 0,0-1 0 0 0,-2 1-1 0 0,-1 1 11 0 0,-1-1 0 0 0,1 1 0 0 0,0-1-1 0 0,0 0 1 0 0,-1 0 0 0 0,-7 0 0 0 0,11-1-15 0 0,-14 0 36 0 0,0-1 0 0 0,-29-4 0 0 0,-63-8 218 0 0,-128-19 783 0 0,217 30-967 0 0,-549-17 172 0 0,486 19-175 0 0,-175 7-166 0 0,102-1-151 0 0,-90-6-1137 0 0,211-2-316 0 0,0-2-1 0 0,-38-10 0 0 0,30 1-200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18255 0 0,'-10'2'1082'0'0,"14"4"754"0"0,-2-4-1844 0 0,-1 0 0 0 0,1-1 0 0 0,-1 1 0 0 0,1 0 0 0 0,-1-1 0 0 0,2 5 0 0 0,-1-2-35 0 0,-1-1 1 0 0,0 1 0 0 0,0-1-1 0 0,-1 1 1 0 0,1 4 0 0 0,4 15-107 0 0,-4-15 122 0 0,0-1 1 0 0,0 0-1 0 0,0 1 0 0 0,-1-1 1 0 0,0 1-1 0 0,-1-1 0 0 0,-2 13 1 0 0,0 24 20 0 0,5 28 10 0 0,-2 56-248 0 0,0-44-3770 0 0,0-82 2475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16208 0 0,'0'0'365'0'0,"2"0"56"0"0,1-2-338 0 0,0 0 1 0 0,0 0-1 0 0,0 0 1 0 0,-1 0-1 0 0,1-1 0 0 0,0 1 1 0 0,-1-1-1 0 0,1 1 0 0 0,-1-1 1 0 0,0 0-1 0 0,2-3 0 0 0,16-19-86 0 0,10 3-118 0 0,-23 17-21 0 0,0 0 1 0 0,11-10-1 0 0,-9 7-32 0 0,0 0 1 0 0,0 1-1 0 0,0 1 1 0 0,1-1-1 0 0,18-7 1 0 0,-13 6-23 0 0,-11 6 225 0 0,1 0 0 0 0,-1 0 1 0 0,1 1-1 0 0,-1 0 1 0 0,1 0-1 0 0,-1 0 1 0 0,1 0-1 0 0,0 1 1 0 0,-1 0-1 0 0,1 0 1 0 0,0 0-1 0 0,-1 1 0 0 0,1-1 1 0 0,-1 1-1 0 0,6 1 1 0 0,-2 1 114 0 0,-1-1 1 0 0,0 1 0 0 0,0 0-1 0 0,0 0 1 0 0,0 1 0 0 0,-1 0-1 0 0,1 0 1 0 0,9 10 0 0 0,3 0-135 0 0,8 6-9 0 0,-26-19-1 0 0,0 0 0 0 0,0 0 0 0 0,0 0 0 0 0,0 0 0 0 0,0 0 0 0 0,0 0 0 0 0,0 1-1 0 0,0-1 1 0 0,-1 0 0 0 0,1 1 0 0 0,0-1 0 0 0,-1 1 0 0 0,0-1 0 0 0,1 0 0 0 0,-1 1 0 0 0,1 2 0 0 0,0 29-22 0 0,-1-32 6 0 0,0 1 1 0 0,0-1 0 0 0,0 1 0 0 0,0-1-1 0 0,0 1 1 0 0,0-1 0 0 0,0 1-1 0 0,0-1 1 0 0,0 1 0 0 0,-1-1 0 0 0,1 1-1 0 0,-1-1 1 0 0,1 1 0 0 0,-1-1-1 0 0,0 1 1 0 0,0 0 0 0 0,-18 18-198 0 0,1-3 47 0 0,10-7 223 0 0,0-1 0 0 0,-1 0-1 0 0,0-1 1 0 0,0 0 0 0 0,-1 0 0 0 0,-13 8-1 0 0,-24 17 208 0 0,30-20-185 0 0,0-1-1 0 0,-20 10 0 0 0,12-6-147 0 0,20-12 5 0 0,-1 0 1 0 0,0-1 0 0 0,-9 5-1 0 0,6-5-152 0 0,6-2-11 0 0,-1 1 0 0 0,1-1 0 0 0,-1 1 0 0 0,1-1 0 0 0,0 1 0 0 0,0 0 0 0 0,0 0 0 0 0,0 1 0 0 0,0-1 0 0 0,-4 4 0 0 0,1-1-795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16559 0 0,'-22'16'736'0'0,"18"-8"144"0"0,-8 2-704 0 0,8 4-176 0 0,4 6 0 0 0,-12-6 0 0 0,8 6 176 0 0,-2 4 0 0 0,12 0 0 0 0,-12-5 0 0 0,0 5-1176 0 0,0-6-240 0 0,6 2-39 0 0,0 4-17 0 0,0-6 296 0 0,0 2 56 0 0,-4-6 16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14312 0 0,'0'0'3217'0'0,"2"1"-2715"0"0,-1 0-497 0 0,1 1 0 0 0,-1-1 0 0 0,0 0 0 0 0,0 1 0 0 0,0-1 0 0 0,0 1 0 0 0,0 0 0 0 0,-1-1 0 0 0,1 1 0 0 0,0 0 0 0 0,-1-1 0 0 0,1 1 0 0 0,-1 0 0 0 0,0 0-1 0 0,1 0 1 0 0,-1-1 0 0 0,0 1 0 0 0,0 0 0 0 0,0 2 0 0 0,0-1-24 0 0,0 0 0 0 0,0 0 0 0 0,0 0 0 0 0,1 0 0 0 0,1 6-1 0 0,2-2-48 0 0,-4-7 61 0 0,1 1 0 0 0,-1-1 0 0 0,0 1 0 0 0,1-1 0 0 0,-1 1 0 0 0,0-1 0 0 0,0 1 0 0 0,1-1 0 0 0,-1 1 0 0 0,0-1 0 0 0,0 1 0 0 0,0 0 0 0 0,0-1 0 0 0,0 1 0 0 0,0-1 0 0 0,0 1 0 0 0,0-1 0 0 0,0 1 0 0 0,0 0 0 0 0,0-1 0 0 0,0 1 0 0 0,0-1 0 0 0,0 1 0 0 0,-1-1 0 0 0,1 1 0 0 0,0-1 0 0 0,0 1 0 0 0,-1-1 0 0 0,1 1 0 0 0,0-1 0 0 0,-1 1 0 0 0,1-1 0 0 0,0 1 0 0 0,-1 0 0 0 0,-7 8-96 0 0,6-7 86 0 0,0 0-1 0 0,0 1 0 0 0,0-1 1 0 0,0 1-1 0 0,0-1 0 0 0,0 1 0 0 0,1 0 1 0 0,0 0-1 0 0,-1 0 0 0 0,1 0 1 0 0,0 0-1 0 0,1 0 0 0 0,-2 5 0 0 0,1 0 17 0 0,-1 0 0 0 0,0 0-1 0 0,-4 9 1 0 0,4-12 40 0 0,0 1 0 0 0,0 0 0 0 0,1 0 0 0 0,0-1 0 0 0,0 1 0 0 0,0 0 0 0 0,0 0 1 0 0,1 0-1 0 0,0 7 0 0 0,2-5 58 0 0,-1-6-70 0 0,0-1 0 0 0,-1 1-1 0 0,0 0 1 0 0,1 0-1 0 0,-1-1 1 0 0,0 1-1 0 0,0 0 1 0 0,0 0-1 0 0,0 0 1 0 0,0-1-1 0 0,0 1 1 0 0,-2 3-1 0 0,2-3-2 0 0,-1 0-1 0 0,0 0 0 0 0,0 0 0 0 0,1 0 1 0 0,-1 0-1 0 0,1 0 0 0 0,0 0 0 0 0,0 0 1 0 0,0 0-1 0 0,-1 0 0 0 0,2 0 0 0 0,-1 0 0 0 0,0 0 1 0 0,0 0-1 0 0,1 0 0 0 0,-1 0 0 0 0,1 0 1 0 0,0 0-1 0 0,-1-1 0 0 0,1 1 0 0 0,0 0 0 0 0,0 0 1 0 0,0 0-1 0 0,0-1 0 0 0,2 3 0 0 0,2 3 55 0 0,-3-4-39 0 0,1 0-1 0 0,-1 0 1 0 0,1 0-1 0 0,-1 0 1 0 0,1 0-1 0 0,0 0 1 0 0,0-1-1 0 0,1 1 1 0 0,5 3-1 0 0,7 1 15 0 0,1-1 1 0 0,-1 0-1 0 0,1-1 0 0 0,0-1 1 0 0,0 0-1 0 0,1-2 0 0 0,29 2 1 0 0,-28-4-193 0 0,-18 0 126 0 0,0 0 0 0 0,-1 0 0 0 0,1 0 0 0 0,-1 0 0 0 0,1-1 1 0 0,0 1-1 0 0,-1 0 0 0 0,1 0 0 0 0,-1 0 0 0 0,1-1 0 0 0,-1 1 0 0 0,1 0 0 0 0,0-1 0 0 0,-1 1 0 0 0,1 0 0 0 0,-1-1 0 0 0,0 1 0 0 0,1-1 1 0 0,-1 1-1 0 0,1-1 0 0 0,3-3-83 0 0,37-22-1237 0 0,-15 4-3920 0 0,-13 8-176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14688 0 0,'-9'16'790'0'0,"-12"29"1"0"0,4-9-651 0 0,12-27 130 0 0,0-2 172 0 0,1 1 0 0 0,1 0 0 0 0,-1 1 0 0 0,-3 13 0 0 0,-8 26 697 0 0,11-37-1109 0 0,1 0 1 0 0,-1 0 0 0 0,-1 18 0 0 0,3-7 23 0 0,1-9-46 0 0,-1 0 1 0 0,-5 26 0 0 0,3-28-9 0 0,2-4 0 0 0,0 0 0 0 0,0 0 0 0 0,1 0 0 0 0,-1 0 0 0 0,1 8 0 0 0,1-2 2 0 0,0 0 0 0 0,-1 1 0 0 0,-1-1-1 0 0,0 0 1 0 0,-6 21 0 0 0,3-18-238 0 0,1 0 0 0 0,1 1 0 0 0,-2 26 0 0 0,0-14-335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14368 0 0,'0'0'330'0'0,"0"8"902"0"0,0-6-1230 0 0,0 1-1 0 0,1-1 1 0 0,-1 0-1 0 0,1 0 0 0 0,0 0 1 0 0,0 0-1 0 0,0 0 1 0 0,0 0-1 0 0,2 3 1 0 0,-1-2-3 0 0,0 0 1 0 0,-1 0 0 0 0,1 1 0 0 0,-1-1 0 0 0,0 0 0 0 0,2 5 0 0 0,2 55 0 0 0,-2-48 0 0 0,-1-10 6 0 0,-1 0 0 0 0,0 1-1 0 0,0-1 1 0 0,-1 1 0 0 0,1 9-1 0 0,-5 6 97 0 0,3-16-58 0 0,0 0-1 0 0,0 0 1 0 0,0 0-1 0 0,1 1 1 0 0,0-1-1 0 0,1 10 1 0 0,4 11 119 0 0,-2-11 16 0 0,2 25 0 0 0,-2 15 861 0 0,17 83 0 0 0,5 59 0 0 0,-13-91-851 0 0,-10-80-188 0 0,-3 46 0 0 0,0-44-9 0 0,3 37 0 0 0,2-36-25 0 0,-1-8-34 0 0,-1 0-1 0 0,-2 22 1 0 0,-10 95-841 0 0,10-129 735 0 0,0 0 0 0 0,1 0 0 0 0,1 9 0 0 0,-1-10-934 0 0,0-1-1 0 0,-1 0 0 0 0,0 1 0 0 0,-1 10 1 0 0,-4 2-4425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3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112 259 6912 0 0,'0'0'5628'0'0,"3"0"-5063"0"0,49-5 89 0 0,-33 3-818 0 0,22-1-1 0 0,132-2 729 0 0,-80 1 228 0 0,83-12 437 0 0,-89 6-846 0 0,141-25 493 0 0,-23 3-239 0 0,372-53-602 0 0,-449 65-40 0 0,121-9 457 0 0,-196 24-207 0 0,13 0 35 0 0,-26 4-112 0 0,-25 0-23 0 0,-1 0-1 0 0,0 1 0 0 0,1 1 0 0 0,-1 0 0 0 0,26 6 0 0 0,-26-3-114 0 0,-10-3-25 0 0,0 0 1 0 0,0 0 0 0 0,0 0-1 0 0,-1 0 1 0 0,1 1-1 0 0,0 0 1 0 0,0 0 0 0 0,-1 0-1 0 0,1 0 1 0 0,-1 0 0 0 0,0 1-1 0 0,0-1 1 0 0,0 1 0 0 0,0 0-1 0 0,0 0 1 0 0,2 4 0 0 0,-1-1 39 0 0,-1 1 1 0 0,0 0-1 0 0,0 0 1 0 0,-1 0 0 0 0,1 1-1 0 0,-2-1 1 0 0,2 11-1 0 0,4 11 83 0 0,-5-16-93 0 0,0 0-1 0 0,1 17 1 0 0,-1-8-13 0 0,-2-11-1 0 0,1 1-1 0 0,-2 0 0 0 0,-1 11 0 0 0,-1 20-21 0 0,-13 177 65 0 0,8-83-64 0 0,7-75 0 0 0,1 164 0 0 0,3-85 0 0 0,-4-96 22 0 0,-2 0-1 0 0,-13 68 0 0 0,12-98-37 0 0,-1-1 1 0 0,0 1-1 0 0,-1-1 0 0 0,-9 16 0 0 0,1-3 23 0 0,11-22 27 0 0,-1 1 0 0 0,0 0-1 0 0,0-1 1 0 0,0 0-1 0 0,-1 0 1 0 0,0 0-1 0 0,0 0 1 0 0,0-1 0 0 0,0 0-1 0 0,-1 0 1 0 0,1 0-1 0 0,-1-1 1 0 0,0 1 0 0 0,-1-2-1 0 0,1 1 1 0 0,0-1-1 0 0,-1 0 1 0 0,1 0 0 0 0,-1 0-1 0 0,-7 0 1 0 0,-1-1 143 0 0,-32 3 143 0 0,-90-4 0 0 0,6-9-169 0 0,-58-6 171 0 0,-225-22 540 0 0,-93 37-973 0 0,419 4 79 0 0,-64 6 37 0 0,49-1 108 0 0,-52 5 182 0 0,-87 10-783 0 0,234-23 159 0 0,0 0-1 0 0,0-1 1 0 0,0 0 0 0 0,0 0-1 0 0,0-1 1 0 0,-1 0 0 0 0,-12-5-1 0 0,18 5 68 0 0,0 0 0 0 0,0 0 0 0 0,0 0 0 0 0,0-1 0 0 0,0 1 0 0 0,1-1 0 0 0,-1 0-1 0 0,1 0 1 0 0,-1 0 0 0 0,1 0 0 0 0,0 0 0 0 0,0-1 0 0 0,0 1 0 0 0,0-1 0 0 0,0 1 0 0 0,0-1 0 0 0,1 0 0 0 0,-1 1-1 0 0,1-1 1 0 0,0 0 0 0 0,-2-5 0 0 0,1-23-1562 0 0,2 29 1698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21743 0 0,'0'0'2176'0'0,"1"3"-1989"0"0,4 16-183 0 0,-1 0 0 0 0,0 1 1 0 0,-1 0-1 0 0,0 31 0 0 0,-7 159-768 0 0,1-166 1038 0 0,2-30-135 0 0,0 1-1 0 0,1 17 1 0 0,2-9-138 0 0,-1 1 1 0 0,-4 43 0 0 0,2-13-847 0 0,1-34-5063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0 260 1840 0 0,'0'0'83'0'0,"1"-1"529"0"0,11-22 6528 0 0,7-11 1142 0 0,-1 15-8140 0 0,-14 16-91 0 0,136-100-162 0 0,-122 92 194 0 0,1 0 0 0 0,-1 2-1 0 0,1 0 1 0 0,1 1 0 0 0,0 1-1 0 0,0 0 1 0 0,0 2 0 0 0,26-4-1 0 0,-38 9-26 0 0,-1-1 0 0 0,0 1 0 0 0,1 0 0 0 0,-1 1 0 0 0,0 0 0 0 0,14 3 0 0 0,-19-4-62 0 0,0 1 0 0 0,0 0 1 0 0,0-1-1 0 0,-1 1 0 0 0,1 0 0 0 0,0 0 0 0 0,0 0 0 0 0,-1 0 0 0 0,1 0 1 0 0,-1 0-1 0 0,1 0 0 0 0,-1 1 0 0 0,1-1 0 0 0,-1 0 0 0 0,0 1 0 0 0,1-1 1 0 0,-1 1-1 0 0,0 0 0 0 0,0-1 0 0 0,0 1 0 0 0,-1 0 0 0 0,1 0 0 0 0,0-1 1 0 0,-1 1-1 0 0,1 0 0 0 0,-1 0 0 0 0,1 0 0 0 0,-1 0 0 0 0,0 2 0 0 0,0 3-20 0 0,-1 0-1 0 0,0 0 1 0 0,-1 0-1 0 0,1 0 1 0 0,-1 0-1 0 0,-1 0 1 0 0,1-1-1 0 0,-1 1 1 0 0,0-1-1 0 0,-6 9 1 0 0,-1-1 66 0 0,0 0 1 0 0,-1 0 0 0 0,-15 14-1 0 0,-128 105 137 0 0,39-36-597 0 0,106-90 246 0 0,-16 18-498 0 0,9-8-3913 0 0,6-2-1091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18287 0 0,'0'0'1386'0'0,"3"1"-944"0"0,21 7-424 0 0,1-1 0 0 0,1-1 0 0 0,-1-1 0 0 0,34 1 0 0 0,8 2-1241 0 0,-59-6 1007 0 0,0-1-1 0 0,0 2 0 0 0,-1-1 0 0 0,1 1 1 0 0,14 8-1 0 0,-21-10 22 0 0,1-1 194 0 0,-1 0 0 0 0,0 0-1 0 0,1 1 1 0 0,-1-1 0 0 0,0 0-1 0 0,1 1 1 0 0,-1-1 0 0 0,0 1-1 0 0,0-1 1 0 0,0 1 0 0 0,1 0-1 0 0,-1 0 1 0 0,0-1 0 0 0,0 1-1 0 0,0 0 1 0 0,0 0 0 0 0,0 0-1 0 0,1 2 1 0 0,0 0 68 0 0,0 0 0 0 0,0 0 1 0 0,-1-1-1 0 0,1 1 0 0 0,-1 1 0 0 0,0-1 0 0 0,1 4 0 0 0,-1-5-46 0 0,-1-1 0 0 0,0 1-1 0 0,0-1 1 0 0,0 1 0 0 0,0 0-1 0 0,0-1 1 0 0,0 1 0 0 0,0 0-1 0 0,0-1 1 0 0,-1 1 0 0 0,1-1-1 0 0,0 1 1 0 0,-1-1 0 0 0,0 1-1 0 0,-1 2 1 0 0,-15 18 0 0 0,3-3-31 0 0,9-12-37 0 0,0 0 0 0 0,-1 0 0 0 0,1 0 0 0 0,-1-1 0 0 0,-10 9 0 0 0,-12 12-13 0 0,23-19 75 0 0,3-6 54 0 0,2-2-65 0 0,0 1 0 0 0,-1-1 0 0 0,1 0 0 0 0,0 1 0 0 0,0-1 0 0 0,-1 0 0 0 0,1 1 1 0 0,0-1-1 0 0,0 0 0 0 0,0 1 0 0 0,-1-1 0 0 0,1 1 0 0 0,0-1 0 0 0,0 0 0 0 0,0 1 0 0 0,0-1 0 0 0,0 1 0 0 0,0-1 0 0 0,0 0 0 0 0,0 1 0 0 0,0-1 0 0 0,0 1 0 0 0,0-1 0 0 0,0 0 1 0 0,0 1-1 0 0,1-1 0 0 0,-1 1 0 0 0,0-1 0 0 0,0 1 0 0 0,9 9 6 0 0,2-3-10 0 0,13-4 28 0 0,-21-4-9 0 0,0 1 0 0 0,0 0 0 0 0,0 0 0 0 0,-1 0 0 0 0,1 1 0 0 0,0-1 1 0 0,0 1-1 0 0,0 0 0 0 0,-1-1 0 0 0,1 1 0 0 0,0 0 0 0 0,-1 1 0 0 0,1-1 0 0 0,-1 0 0 0 0,0 1 0 0 0,3 1 0 0 0,12 17 293 0 0,-17-19-295 0 0,1-1-1 0 0,-1 1 0 0 0,0 0 1 0 0,1 0-1 0 0,-1-1 0 0 0,0 1 1 0 0,0 0-1 0 0,0 0 0 0 0,1-1 0 0 0,-1 1 1 0 0,0 0-1 0 0,0 0 0 0 0,0 0 1 0 0,0 0-1 0 0,0-1 0 0 0,0 1 1 0 0,-1 0-1 0 0,1 0 0 0 0,0 0 1 0 0,0-1-1 0 0,-1 1 0 0 0,1 1 0 0 0,-11 14 318 0 0,8-11-193 0 0,-3 3-30 0 0,0 0 1 0 0,-1 0-1 0 0,0-1 0 0 0,0 0 1 0 0,-1 0-1 0 0,0 0 1 0 0,0-1-1 0 0,-11 6 0 0 0,3-1-3 0 0,0-1-22 0 0,-1 0 0 0 0,0-2 0 0 0,-26 10 0 0 0,13-5-6 0 0,11-5-463 0 0,1-1-1 0 0,-2-1 0 0 0,1 0 0 0 0,-36 5 1 0 0,28-7-6578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6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1 3224 0 0,'8'0'81'0'0,"22"4"126"0"0,-7-3 1963 0 0,-19-2-1215 0 0,-1 1-1 0 0,1 0 1 0 0,-1 1-1 0 0,1-1 1 0 0,-1 1-1 0 0,7 1 1935 0 0,-11 1-2565 0 0,0 1-208 0 0,-1-1-1 0 0,1 1 1 0 0,-1 0-1 0 0,0-1 1 0 0,0 1-1 0 0,0-1 1 0 0,-1 0 0 0 0,1 1-1 0 0,-1-1 1 0 0,0-1-1 0 0,1 1 1 0 0,-1 0-1 0 0,-1-1 1 0 0,-4 4-1 0 0,-8 4 753 0 0,-33 15-1 0 0,15-9 338 0 0,27-12-940 0 0,0-1 0 0 0,-1 0 0 0 0,1-1-1 0 0,-15 3 1 0 0,-7 2 290 0 0,-96 25 872 0 0,87-23-1245 0 0,21-6-184 0 0,1 2 0 0 0,0 0 0 0 0,1 1 0 0 0,-30 16 0 0 0,35-16-31 0 0,7-5 31 0 0,0 0-1 0 0,1 1 1 0 0,-1-1 0 0 0,1 1-1 0 0,-1-1 1 0 0,1 1 0 0 0,0 0 0 0 0,-4 4-1 0 0,2-1-16 0 0,-32 48-163 0 0,32-46 87 0 0,1 0-1 0 0,-1 0 1 0 0,2 0-1 0 0,-1 0 1 0 0,1 0-1 0 0,-2 10 1 0 0,4-14 20 0 0,-1 0-34 0 0,0 0-1 0 0,1 0 0 0 0,0 1 0 0 0,-1-1 0 0 0,1 0 0 0 0,0 0 1 0 0,1 0-1 0 0,-1 0 0 0 0,0 0 0 0 0,2 5 0 0 0,0-6 30 0 0,1 0 74 0 0,6 3-5 0 0,13 1 12 0 0,-11-3-1 0 0,1 0 0 0 0,0-1 0 0 0,23 2 0 0 0,-9-2-16 0 0,0 0-53 0 0,-12-1 39 0 0,0 0 0 0 0,0 1 0 0 0,25 7 0 0 0,2 3-38 0 0,-29-9 69 0 0,0 0-1 0 0,0 1 0 0 0,0 0 0 0 0,0 1 0 0 0,12 7 0 0 0,-17-7 0 0 0,-3-4 6 0 0,-1 1 0 0 0,0 0 0 0 0,0 1 0 0 0,1-1 0 0 0,-1 0 0 0 0,-1 1 0 0 0,1 0 0 0 0,0 0 0 0 0,3 5 0 0 0,0 6 6 0 0,-5-7 3 0 0,1 1 0 0 0,-2-1-1 0 0,1 0 1 0 0,-1 0 0 0 0,-1 11-1 0 0,0-15 15 0 0,1 0-1 0 0,0-1 1 0 0,-1 1-1 0 0,0 0 1 0 0,1-1 0 0 0,-1 1-1 0 0,0-1 1 0 0,0 1-1 0 0,-1-1 1 0 0,1 1-1 0 0,0-1 1 0 0,-1 0-1 0 0,0 0 1 0 0,1 0-1 0 0,-1 1 1 0 0,0-2-1 0 0,-3 4 1 0 0,-17 12 335 0 0,16-13-219 0 0,0 1-1 0 0,0-1 0 0 0,0 0 1 0 0,-13 6-1 0 0,-3-2 3 0 0,0-1-1 0 0,-1-1 0 0 0,0-1 0 0 0,0-1 0 0 0,-44 2 0 0 0,49-5-665 0 0,0-2 0 0 0,0 0 0 0 0,0-1 0 0 0,-31-8 0 0 0,22 1-779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0 7368 0 0,'0'0'5730'0'0,"-2"2"-4166"0"0,0 1-1452 0 0,0-1 0 0 0,0 1 0 0 0,1 0 0 0 0,-1 0 0 0 0,1 0-1 0 0,-1-1 1 0 0,1 1 0 0 0,0 0 0 0 0,0 1 0 0 0,-1 3 0 0 0,-5 21-84 0 0,5-21-25 0 0,0-1 1 0 0,0 0-1 0 0,0 11 0 0 0,-15 116 648 0 0,3 93 897 0 0,8-53-1399 0 0,5-100-152 0 0,-31 358-200 0 0,6-243-3007 0 0,20-155 1926 0 0,0-15-10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352 15 5064 0 0,'0'0'389'0'0,"2"2"-250"0"0,0-1-48 0 0,0 0-1 0 0,1 1 1 0 0,-1-1 0 0 0,1 0-1 0 0,-1 0 1 0 0,1-1 0 0 0,-1 1 0 0 0,1 0-1 0 0,-1-1 1 0 0,1 1 0 0 0,0-1-1 0 0,-1 0 1 0 0,1 0 0 0 0,3-1 0 0 0,46-3 3571 0 0,-39 2-3068 0 0,167-13 367 0 0,251 10-1 0 0,-99 10 1376 0 0,-231 0-2287 0 0,20-1-31 0 0,192 2 154 0 0,-118-4 324 0 0,-109-3-257 0 0,2-5 256 0 0,-15 6 171 0 0,-71 0-490 0 0,0 1 14 0 0,22 11 1410 0 0,-23-11-1587 0 0,-1-1-1 0 0,0 0 0 0 0,1 0 1 0 0,-1 1-1 0 0,0-1 0 0 0,1 0 1 0 0,-1 1-1 0 0,0-1 0 0 0,1 0 1 0 0,-1 1-1 0 0,0-1 0 0 0,0 1 1 0 0,1-1-1 0 0,-1 1 0 0 0,0-1 1 0 0,0 0-1 0 0,0 1 0 0 0,1-1 1 0 0,-1 1-1 0 0,0-1 0 0 0,0 2 1 0 0,0 0 33 0 0,5 9 99 0 0,-4-9-8 0 0,-1 0-1 0 0,0 9-73 0 0,-1 1 1 0 0,-3 13-1 0 0,3-14-59 0 0,-1 0-1 0 0,2 21 1 0 0,0-20-4 0 0,0 0 0 0 0,-2 14-1 0 0,-5 33-1 0 0,0 87 0 0 0,-1 11-66 0 0,2-51 70 0 0,1-1-17 0 0,-5 44-62 0 0,-7 56 23 0 0,14-178 54 0 0,2 36 0 0 0,-1 6 0 0 0,1-49 0 0 0,1-15 0 0 0,0 0 0 0 0,0 0 0 0 0,-1 0 0 0 0,1 0 0 0 0,-1 0 0 0 0,0-1 0 0 0,-1 1 0 0 0,-2 7 0 0 0,-11 21-10 0 0,14-32-46 0 0,-1 1-22 0 0,-7 5-2 0 0,-3-2 14 0 0,4-5 64 0 0,0 0 0 0 0,0 0 1 0 0,0-1-1 0 0,0 0 1 0 0,0 0-1 0 0,0-1 0 0 0,-10-3 1 0 0,-15-3 0 0 0,17 4 33 0 0,-25-9 0 0 0,1 0 90 0 0,-279-53 558 0 0,-5 23-594 0 0,-144 18-155 0 0,4 49 2 0 0,144 0 67 0 0,293-23-499 0 0,-1-1 0 0 0,0-2 0 0 0,-41-6 0 0 0,47 3-1603 0 0,1-4-4079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18975 0 0,'0'13'1450'0'0,"0"-8"-1212"0"0,0-1-182 0 0,0-1 0 0 0,0 1 0 0 0,-1 0 0 0 0,0-1 0 0 0,1 1 0 0 0,-3 5 0 0 0,2 0 44 0 0,0 0 0 0 0,0 0-1 0 0,1 0 1 0 0,1 0 0 0 0,-1 0 0 0 0,1 0-1 0 0,3 9 1 0 0,1 21-146 0 0,-4-12-236 0 0,0-12-64 0 0,4 28 0 0 0,0-12-68 0 0,1 54 0 0 0,-5-54 407 0 0,8 49 0 0 0,-7-68-9 0 0,0-1-1 0 0,-1 14 0 0 0,-1-5-3834 0 0,0-16 2271 0 0,0 10-4642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1 186 15288 0 0,'0'0'1162'0'0,"1"-2"-790"0"0,1-4-348 0 0,1 1 1 0 0,0-1-1 0 0,1 1 0 0 0,-1-1 0 0 0,8-7 0 0 0,11-16 239 0 0,-19 23-135 0 0,2 0 0 0 0,-1 1 1 0 0,0-1-1 0 0,7-4 0 0 0,1-1-105 0 0,1 0 0 0 0,0 1 0 0 0,1 1 0 0 0,0 0 0 0 0,0 1 0 0 0,25-11-1 0 0,-35 18 26 0 0,1 0 0 0 0,-1 1 0 0 0,0-1 0 0 0,1 1 0 0 0,-1 0 0 0 0,1 0-1 0 0,-1 0 1 0 0,8 1 0 0 0,35 10 642 0 0,-46-11-683 0 0,4 2 29 0 0,0-1 0 0 0,-1 1 0 0 0,0 1 0 0 0,1-1 0 0 0,-1 1 0 0 0,0-1 0 0 0,0 1 0 0 0,0 0 0 0 0,0 0 0 0 0,-1 1 0 0 0,1-1 0 0 0,-1 1 0 0 0,0 0 0 0 0,0 0-1 0 0,-1 0 1 0 0,1 0 0 0 0,-1 0 0 0 0,1 1 0 0 0,-1-1 0 0 0,-1 1 0 0 0,3 8 0 0 0,-3-10-53 0 0,-1 0 0 0 0,0 0 0 0 0,0 0 0 0 0,0 0 0 0 0,0 0-1 0 0,-1 0 1 0 0,1 0 0 0 0,-1 0 0 0 0,0 0 0 0 0,1-1 0 0 0,-4 7 0 0 0,-15 26 121 0 0,13-26-49 0 0,-1-1 1 0 0,0 0 0 0 0,0 0 0 0 0,0-1 0 0 0,-1 0-1 0 0,-10 7 1 0 0,-54 33 195 0 0,42-29-262 0 0,1 3 7 0 0,23-16-101 0 0,0 0 0 0 0,-1 0-1 0 0,1-1 1 0 0,-1 0 0 0 0,-10 4-1 0 0,12-6 33 0 0,1-1-879 0 0,0 1 1 0 0,0 0 0 0 0,0-1 0 0 0,1 1-1 0 0,-5 3 1 0 0,-7 5-5103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4144 0 0,'2'1'2974'0'0,"12"10"3756"0"0,-12-9-6426 0 0,0 0 0 0 0,1 0 1 0 0,-1 0-1 0 0,1-1 0 0 0,0 1 0 0 0,0 0 0 0 0,-1-1 0 0 0,1 0 1 0 0,0 0-1 0 0,0 0 0 0 0,6 1 0 0 0,20 2 59 0 0,28-1-1 0 0,-43-2-433 0 0,0 0-1 0 0,22 6 1 0 0,-3-1 8 0 0,-20-3 120 0 0,26 16 243 0 0,-36-18-188 0 0,-2 1-18 0 0,0 1-105 0 0,1 0 1 0 0,-1 0-1 0 0,0 1 0 0 0,0-1 1 0 0,0 1-1 0 0,0-1 1 0 0,0 1-1 0 0,-1-1 1 0 0,0 1-1 0 0,0 0 1 0 0,0-1-1 0 0,0 1 0 0 0,0-1 1 0 0,-1 1-1 0 0,1-1 1 0 0,-1 1-1 0 0,0-1 1 0 0,0 1-1 0 0,-1-1 0 0 0,1 1 1 0 0,-1-1-1 0 0,1 0 1 0 0,-1 0-1 0 0,0 0 1 0 0,0 0-1 0 0,-3 3 0 0 0,-12 21 11 0 0,12-20 0 0 0,1 0 0 0 0,-1 0 0 0 0,-6 7 0 0 0,8-12-3 0 0,-3 6 10 0 0,4 13-51 0 0,2-18-165 0 0,3-3-390 0 0,7-1 107 0 0,0-1-1 0 0,0 1 0 0 0,0-1 0 0 0,-1-1 1 0 0,1 0-1 0 0,-1 0 0 0 0,1-1 0 0 0,-1 0 0 0 0,11-8 1 0 0,15-15-4228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4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11976 0 0,'0'0'922'0'0,"3"0"-428"0"0,4 0 51 0 0,0-2 0 0 0,0 1 1 0 0,0-1-1 0 0,-1 0 0 0 0,1 0 1 0 0,7-5-1 0 0,21-6 229 0 0,160-38-2683 0 0,-105 33 1978 0 0,-74 16 204 0 0,-13 1-171 0 0,0 1 0 0 0,0 0 1 0 0,0 0-1 0 0,0 1 0 0 0,0-1 1 0 0,0 1-1 0 0,0-1 0 0 0,0 1 1 0 0,0 0-1 0 0,3 1 0 0 0,1 1 203 0 0,-5-2-242 0 0,0 0-1 0 0,1 1 1 0 0,-1-1 0 0 0,0 1-1 0 0,-1 0 1 0 0,1-1 0 0 0,0 1-1 0 0,0 0 1 0 0,-1 0 0 0 0,3 3-1 0 0,-3-3-50 0 0,-1-1 0 0 0,1 1 0 0 0,0 0 0 0 0,-1 0 0 0 0,1-1 0 0 0,-1 1 0 0 0,0 0 0 0 0,0 0 0 0 0,1-1 0 0 0,-1 1 0 0 0,0 0 0 0 0,0 0 0 0 0,-1 0 0 0 0,1-1 0 0 0,0 1 0 0 0,-2 3 0 0 0,-11 29-24 0 0,13-34 12 0 0,-19 43-79 0 0,-38 77-258 0 0,36-79 321 0 0,-28 47 4 0 0,-35 62-47 0 0,45-75 58 0 0,-15 35 16 0 0,10-20-399 0 0,27-56-4724 0 0,8-22-374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18775 0 0,'0'0'1427'0'0,"3"0"-972"0"0,26 2-269 0 0,-20 0-187 0 0,0-1 1 0 0,1-1 0 0 0,11 0 0 0 0,83-15 130 0 0,-46 6-84 0 0,1-1-171 0 0,38-4-217 0 0,-43 9 207 0 0,233-13 78 0 0,-204 12-198 0 0,-42 3-516 0 0,-15 0 188 0 0,-4-5-8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4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963 1 9760 0 0,'-7'4'227'0'0,"-1"1"0"0"0,1-2-1 0 0,-14 6 1 0 0,-1 0-96 0 0,-6 3 67 0 0,-1-2 0 0 0,0-2 0 0 0,-1 0 0 0 0,-39 4 0 0 0,32-5 123 0 0,-26-1-248 0 0,14-2-87 0 0,-46 7 964 0 0,-92 16 2228 0 0,178-25-2686 0 0,-1-1 1 0 0,-19 0 0 0 0,20-1-198 0 0,0 0 0 0 0,1 1 1 0 0,-1 0-1 0 0,-11 3 0 0 0,15-3-153 0 0,-1 0-1 0 0,1 0 1 0 0,-10 0-1 0 0,11-2-48 0 0,0 2-1 0 0,0-1 1 0 0,-1 0-1 0 0,1 1 1 0 0,-7 2-1 0 0,7-1-26 0 0,0 0-1 0 0,0 1 0 0 0,0-1 0 0 0,0 1 0 0 0,0 0 0 0 0,0 0 1 0 0,1 1-1 0 0,0-1 0 0 0,-1 1 0 0 0,-3 5 0 0 0,-1 3 27 0 0,0 0 1 0 0,-7 19-1 0 0,9-16-64 0 0,1 0 1 0 0,1 0-1 0 0,0 0 1 0 0,1 0-1 0 0,1 1 1 0 0,0 17 0 0 0,-5 26 35 0 0,3-20-28 0 0,2 77 1 0 0,1-18-28 0 0,7 175 5 0 0,1-75-166 0 0,-2-37-479 0 0,5-55-7391 0 0,-9-85 2430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1519 1 16783 0 0,'0'0'1688'0'0,"-1"2"-1544"0"0,-2 5-128 0 0,-6 16 0 0 0,-7 44 283 0 0,-21 219-3075 0 0,32-221 3361 0 0,3 1-1 0 0,8 96 0 0 0,-4-115-278 0 0,10 111-73 0 0,-8-84-164 0 0,1 47-131 0 0,-4-80 24 0 0,-3 67-54 0 0,0-95 89 0 0,0 1 0 0 0,0 0-1 0 0,-1-1 1 0 0,-1 0 0 0 0,-9 22-1 0 0,7-23 5 0 0,4-6 1 0 0,0-1-1 0 0,0 0 0 0 0,-1 0 0 0 0,0-1 0 0 0,0 1 0 0 0,0 0 0 0 0,0-1 0 0 0,-1 0 0 0 0,-4 4 0 0 0,-3 3 64 0 0,0-1-1 0 0,-1-1 1 0 0,0 0-1 0 0,0-1 0 0 0,-1 0 1 0 0,-18 8-1 0 0,-20 4 333 0 0,-70 17-1 0 0,-335 56 2270 0 0,125-58-1013 0 0,286-32-1506 0 0,27-2-328 0 0,-115 3 241 0 0,117-4-720 0 0,1-1 1 0 0,0-1-1 0 0,0-1 1 0 0,0 0-1 0 0,0-1 1 0 0,-24-10-1 0 0,17 2-6451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10592 0 0,'0'0'964'0'0,"-1"2"-795"0"0,1 1-138 0 0,-2 1-75 0 0,-9 9 470 0 0,10-13-230 0 0,1 1 1 0 0,0-1-1 0 0,-1 1 0 0 0,1-1 0 0 0,0 1 0 0 0,-1 0 0 0 0,1-1 1 0 0,0 1-1 0 0,0-1 0 0 0,0 1 0 0 0,0-1 0 0 0,0 1 0 0 0,-1 0 0 0 0,1-1 1 0 0,0 1-1 0 0,0-1 0 0 0,0 1 0 0 0,1 0 0 0 0,-1 0 0 0 0,0 2 685 0 0,-7 20 4152 0 0,-2 9-3818 0 0,2 12-1545 0 0,-12 56-347 0 0,11-62 815 0 0,-3 51 0 0 0,1-12 628 0 0,7-31-305 0 0,3-35-353 0 0,-1 1 0 0 0,0 0 1 0 0,-4 13-1 0 0,0 0-724 0 0,5-21 189 0 0,0 0 0 0 0,-1 0 1 0 0,0 0-1 0 0,0 0 0 0 0,0-1 0 0 0,0 1 1 0 0,-1 0-1 0 0,1 0 0 0 0,-1-1 0 0 0,-4 7 1 0 0,-1-1-6591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0 264 9216 0 0,'0'0'706'0'0,"1"-2"-36"0"0,8-18 4849 0 0,18-28-1 0 0,-16 32-5086 0 0,0 0 0 0 0,0 1-1 0 0,2 1 1 0 0,17-17-1 0 0,-10 13-899 0 0,-6 4 17 0 0,22-15 0 0 0,-30 25 388 0 0,-1 1 0 0 0,1-1 0 0 0,0 1 0 0 0,0 0 0 0 0,1 1 0 0 0,-1 0 0 0 0,13-3 0 0 0,-6 2 79 0 0,12-1 311 0 0,35-3-1 0 0,-51 7-265 0 0,-1 0-1 0 0,1 0 1 0 0,-1 1 0 0 0,0 0-1 0 0,0 1 1 0 0,1 0-1 0 0,-1 0 1 0 0,10 5-1 0 0,-7-3-90 0 0,-6-2-27 0 0,0 0-1 0 0,1 1 0 0 0,-1-1 1 0 0,0 1-1 0 0,4 4 0 0 0,-8-6 46 0 0,1 0 0 0 0,-1 0-1 0 0,0 0 1 0 0,0 0-1 0 0,0 0 1 0 0,0 0 0 0 0,0 0-1 0 0,-1 1 1 0 0,1-1 0 0 0,0 0-1 0 0,-1 1 1 0 0,1-1-1 0 0,-1 1 1 0 0,1-1 0 0 0,-1 1-1 0 0,1-1 1 0 0,-1 1 0 0 0,0-1-1 0 0,0 1 1 0 0,0-1-1 0 0,0 1 1 0 0,0-1 0 0 0,0 1-1 0 0,-1 2 1 0 0,0 1-16 0 0,-1-1 1 0 0,0 1-1 0 0,0 0 1 0 0,0 0-1 0 0,0-1 1 0 0,-1 1-1 0 0,0-1 1 0 0,0 0-1 0 0,-4 6 1 0 0,-39 35-54 0 0,22-23 101 0 0,-11 11 102 0 0,-1-2 0 0 0,-75 48-1 0 0,71-52-200 0 0,-11 8-387 0 0,21-16-111 0 0,-2 0-2261 0 0,22-17 1230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14600 0 0,'0'0'330'0'0,"-1"2"45"0"0,0 3-211 0 0,-13 27 588 0 0,-1 3-382 0 0,15-34-367 0 0,-1 0 0 0 0,0 0-1 0 0,1 0 1 0 0,-1 0-1 0 0,1 0 1 0 0,-1 1-1 0 0,1-1 1 0 0,0 0-1 0 0,-1 0 1 0 0,1 3-1 0 0,-3 6-102 0 0,0-5 86 0 0,0 0 0 0 0,0 1-1 0 0,1-1 1 0 0,-1 1-1 0 0,1-1 1 0 0,-2 11-1 0 0,-2 0 153 0 0,5-14-50 0 0,0 1-1 0 0,1-1 0 0 0,-1 1 1 0 0,0-1-1 0 0,1 1 1 0 0,-1-1-1 0 0,1 6 0 0 0,-3 14 986 0 0,3-20-906 0 0,-1 0 0 0 0,1 1-1 0 0,-1 0 1 0 0,1-1 0 0 0,0 1 0 0 0,0-1 0 0 0,0 1-1 0 0,0-1 1 0 0,1 1 0 0 0,-1-1 0 0 0,1 1 0 0 0,-1-1 0 0 0,3 5-1 0 0,3 8 653 0 0,-5-11-767 0 0,1-1 0 0 0,-1 0 0 0 0,1 0 0 0 0,0 0 0 0 0,0 0 1 0 0,0 0-1 0 0,0 0 0 0 0,0-1 0 0 0,0 1 0 0 0,1-1 0 0 0,-1 1 0 0 0,1-1 0 0 0,0 0 0 0 0,5 3 0 0 0,-6-3-84 0 0,0-1 0 0 0,0 0 0 0 0,1 1 0 0 0,-1-1 0 0 0,0 0-1 0 0,0 0 1 0 0,1-1 0 0 0,-1 1 0 0 0,0 0 0 0 0,1-1 0 0 0,-1 1 0 0 0,1-1-1 0 0,-1 0 1 0 0,4 0 0 0 0,-4 0-62 0 0,0 0-1 0 0,-1-1 1 0 0,1 1-1 0 0,0-1 1 0 0,-1 1-1 0 0,1-1 1 0 0,0 0-1 0 0,-1 0 1 0 0,1 1-1 0 0,-1-1 1 0 0,1 0-1 0 0,-1 0 1 0 0,0-1-1 0 0,1 1 1 0 0,-1 0-1 0 0,0 0 1 0 0,0-1-1 0 0,0 1 1 0 0,0 0-1 0 0,2-3 1 0 0,8-13-1719 0 0,-9 14 1215 0 0,0 0 0 0 0,0 0-1 0 0,0-1 1 0 0,0 1 0 0 0,0 0 0 0 0,-1-1 0 0 0,2-6-1 0 0,2-5-2878 0 0,12-27 0 0 0,-1 4 672 0 0,-7 18 1889 0 0,-3 8 137 0 0,0-7 15792 0 0,-6 32-14566 0 0,-1 0 0 0 0,0 0 1 0 0,-2 0-1 0 0,1 0 0 0 0,-2 0 1 0 0,1-1-1 0 0,-8 16 0 0 0,-8 17 263 0 0,2 0-1 0 0,-18 71 0 0 0,32-97-976 0 0,-2-1-1 0 0,0 1 0 0 0,-9 20 1 0 0,7-28-967 0 0,-2-1-70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7.3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412 101 5984 0 0,'-6'-2'622'0'0,"-1"-3"-878"0"0,2 0 1872 0 0,0 1-1 0 0,0 0 0 0 0,-1 0 0 0 0,-10-5 0 0 0,6 5-1324 0 0,0 0 0 0 0,-1 2 0 0 0,1-1-1 0 0,0 1 1 0 0,-1 0 0 0 0,0 1 0 0 0,1 0-1 0 0,-1 1 1 0 0,0 0 0 0 0,1 1 0 0 0,-1 0-1 0 0,1 1 1 0 0,-13 3 0 0 0,2 1-373 0 0,-1 2 1 0 0,1 0-1 0 0,1 1 1 0 0,-1 1-1 0 0,-24 16 0 0 0,41-23 87 0 0,0 0 0 0 0,0 0 0 0 0,0 0 0 0 0,1 1 0 0 0,-1-1 0 0 0,1 1 0 0 0,0 0 0 0 0,0 0 0 0 0,0 0 0 0 0,1 0 0 0 0,-1 1 0 0 0,1-1 0 0 0,0 1 0 0 0,0-1-1 0 0,1 1 1 0 0,-1 0 0 0 0,1-1 0 0 0,0 1 0 0 0,-1 8 0 0 0,3-10 7 0 0,-1 0 0 0 0,1-1 0 0 0,-1 1 1 0 0,1 0-1 0 0,0 0 0 0 0,0-1 0 0 0,0 1 0 0 0,0-1 0 0 0,0 1 0 0 0,3 3 0 0 0,0 1-18 0 0,2 2-35 0 0,-1 0 0 0 0,1-1-1 0 0,1 0 1 0 0,0 0 0 0 0,0-1 0 0 0,0 0 0 0 0,1 0 0 0 0,14 9 0 0 0,11 11-232 0 0,-8-7-49 0 0,0-2 0 0 0,50 28-1 0 0,22 14-234 0 0,-70-41 548 0 0,-6-4-15 0 0,-1 1-1 0 0,31 29 1 0 0,-49-43 24 0 0,-1 0 0 0 0,1 0 0 0 0,-1 0 0 0 0,1 0 0 0 0,-1 0 0 0 0,0 0 1 0 0,0 0-1 0 0,0 0 0 0 0,0 1 0 0 0,0-1 0 0 0,0 0 0 0 0,-1 1 1 0 0,1-1-1 0 0,-1 1 0 0 0,0-1 0 0 0,1 0 0 0 0,-2 5 0 0 0,1-3-19 0 0,-1 0 1 0 0,0 0-1 0 0,0-1 0 0 0,0 1 0 0 0,-1 0 0 0 0,1-1 0 0 0,-1 1 0 0 0,0-1 0 0 0,0 1 0 0 0,-3 3 0 0 0,-4 3-68 0 0,0 0 0 0 0,0 0 0 0 0,-1-1 0 0 0,0 0 0 0 0,-17 10 0 0 0,0-1 203 0 0,-1-1 1 0 0,-1-2 0 0 0,0-1 0 0 0,-53 18 0 0 0,79-31 8 0 0,-1-1 1 0 0,1 1-1 0 0,-1-1 1 0 0,1 1 0 0 0,-1-1-1 0 0,1 0 1 0 0,-1 0 0 0 0,1 0-1 0 0,-1-1 1 0 0,1 1 0 0 0,-1-1-1 0 0,-6-2 1 0 0,8 2-12 0 0,0 0 0 0 0,0 0 0 0 0,0 0 0 0 0,0 0 0 0 0,1 0 1 0 0,-1 0-1 0 0,0 0 0 0 0,0-1 0 0 0,1 1 0 0 0,-1-1 0 0 0,1 0 0 0 0,-1 1 0 0 0,1-1 0 0 0,0 0 1 0 0,-1 0-1 0 0,1 0 0 0 0,0 1 0 0 0,0-1 0 0 0,0-1 0 0 0,1 1 0 0 0,-2-3 0 0 0,-2-14 519 0 0,1-1 0 0 0,1 0 1 0 0,1-1-1 0 0,0 1 0 0 0,2 0 0 0 0,0 0 0 0 0,1 0 0 0 0,1 0 0 0 0,11-35 0 0 0,46-107 843 0 0,-48 137-1437 0 0,1 0 0 0 0,1 1 0 0 0,2 1 1 0 0,20-26-1 0 0,6-6-226 0 0,8-9-149 0 0,26-32-2005 0 0,-56 71-244 0 0,-9-2-5696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1188 0 13392 0 0,'0'0'1558'0'0,"2"0"-838"0"0,8 0 5297 0 0,-12 2-5463 0 0,-9 4-153 0 0,0 0-1 0 0,0 0 1 0 0,-1-1 0 0 0,0 0 0 0 0,-13 3 0 0 0,23-7-368 0 0,-46 12 106 0 0,-1-2 0 0 0,-88 8-1 0 0,-145 20-234 0 0,228-27 96 0 0,1-1 0 0 0,-59 5 0 0 0,100-14-1 0 0,1-1-1 0 0,-15 5 1 0 0,17-3 25 0 0,0-1 0 0 0,0-1-1 0 0,-18 2 1 0 0,-8-4 19 0 0,18 0-30 0 0,-30 2 0 0 0,14 0-1 0 0,25-1-4 0 0,1 0 1 0 0,-1 0-1 0 0,0 1 0 0 0,-13 3 1 0 0,11-3 18 0 0,2 1 5 0 0,-19 14-17 0 0,24-14-15 0 0,0 1 0 0 0,-1 0 0 0 0,1 0 0 0 0,1 0 0 0 0,-1 0 0 0 0,0 0 0 0 0,1 1 0 0 0,-1-1 0 0 0,1 1 0 0 0,0 0 0 0 0,0-1 0 0 0,0 1 0 0 0,1 0 0 0 0,0 0 0 0 0,-2 7 0 0 0,0 4 0 0 0,1-1 0 0 0,0 0 0 0 0,1 22 0 0 0,22 290-227 0 0,-10-201 164 0 0,-1-29-58 0 0,3 57-204 0 0,2-19-139 0 0,0 0-272 0 0,3 30-1574 0 0,-17-158 1828 0 0,0 0 1 0 0,1 0-1 0 0,-1-1 1 0 0,4 7-1 0 0,1 0-4677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1546 1 17103 0 0,'0'0'1712'0'0,"1"2"-1568"0"0,3 14-127 0 0,6 10 18 0 0,-6-17 50 0 0,0 1-1 0 0,-1-1 1 0 0,0 1-1 0 0,0 0 0 0 0,-1 0 1 0 0,0 0-1 0 0,-1 1 1 0 0,0 12-1 0 0,4 24-474 0 0,0-8 13 0 0,-2 60 1 0 0,-1-30 299 0 0,20 199 1060 0 0,-8-177-564 0 0,3 23-140 0 0,6 171 0 0 0,-24-253-303 0 0,-2-1 0 0 0,-1 1 0 0 0,-10 36 0 0 0,10-53-2 0 0,0-1-1 0 0,0-1 1 0 0,-1 1-1 0 0,-1-1 1 0 0,-9 17-1 0 0,10-22 29 0 0,-1 0 0 0 0,0 0 0 0 0,0-1 0 0 0,-1 0-1 0 0,0 0 1 0 0,0 0 0 0 0,0-1 0 0 0,-16 10 0 0 0,12-9 94 0 0,-1-1 0 0 0,0 0 0 0 0,-1-1 0 0 0,1-1 0 0 0,-21 6 0 0 0,-69 7 556 0 0,78-14-490 0 0,-410 29 713 0 0,-59-30-87 0 0,263-3-889 0 0,211 1-441 0 0,0-1 0 0 0,0-1 0 0 0,0 0 0 0 0,0-1 0 0 0,-28-9 0 0 0,25 4-6719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17479 0 0,'0'0'396'0'0,"-1"2"52"0"0,-2 6-245 0 0,1 0-1 0 0,0-1 0 0 0,0 1 0 0 0,1 0 0 0 0,-1 15 0 0 0,2 47 107 0 0,1-31 72 0 0,5 138-744 0 0,0-14 443 0 0,-5-127-62 0 0,0-16-4 0 0,-1-1-1 0 0,-1 1 1 0 0,-6 39-1 0 0,4-44-246 0 0,-4 12-5053 0 0,1-15-938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0 234 14768 0 0,'0'0'678'0'0,"1"-2"-14"0"0,3-5-590 0 0,1-1 0 0 0,0 1-1 0 0,0 0 1 0 0,11-10 0 0 0,-3 2 396 0 0,6-9 227 0 0,2 2 0 0 0,36-33-1 0 0,-47 47-694 0 0,-5 3 28 0 0,1 0 0 0 0,0 1 0 0 0,0 0 1 0 0,0 0-1 0 0,9-4 0 0 0,0 2 312 0 0,1 0 1 0 0,-1 1-1 0 0,1 1 0 0 0,0 0 1 0 0,26-1-1 0 0,-31 4-172 0 0,-1 1 1 0 0,1 0-1 0 0,0 1 1 0 0,-1 0-1 0 0,0 0 1 0 0,1 1-1 0 0,-1 1 1 0 0,0 0-1 0 0,18 7 1 0 0,-5 1-98 0 0,22 11-18 0 0,-41-19-66 0 0,0 0-1 0 0,0 0 1 0 0,0 0-1 0 0,0 0 0 0 0,0 1 1 0 0,-1-1-1 0 0,6 9 1 0 0,-1-2-37 0 0,-7-9 43 0 0,0 0-1 0 0,-1 0 1 0 0,1 0-1 0 0,0 0 1 0 0,0 1-1 0 0,0-1 1 0 0,-1 0-1 0 0,1 0 1 0 0,0 1-1 0 0,-1-1 1 0 0,0 0-1 0 0,1 1 0 0 0,-1-1 1 0 0,0 1-1 0 0,1-1 1 0 0,-1 0-1 0 0,0 1 1 0 0,0-1-1 0 0,0 1 1 0 0,0-1-1 0 0,0 0 1 0 0,-1 1-1 0 0,0 2 1 0 0,1 0 1 0 0,-1 0 1 0 0,0 0-1 0 0,-1 0 0 0 0,1 0 1 0 0,-1-1-1 0 0,0 1 1 0 0,0 0-1 0 0,0-1 1 0 0,0 1-1 0 0,0-1 1 0 0,-1 0-1 0 0,0 0 0 0 0,0 0 1 0 0,-4 4-1 0 0,-21 15-22 0 0,-32 20 0 0 0,29-21-12 0 0,11-9-19 0 0,0-1 0 0 0,-37 15 1 0 0,-17 9-269 0 0,-22 20-463 0 0,58-31-5604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5.2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330 0 9760 0 0,'2'1'446'0'0,"6"2"-200"0"0,0-1 0 0 0,0 1 0 0 0,0-1-1 0 0,0-1 1 0 0,14 1 6230 0 0,-22-1-6421 0 0,0 0-1 0 0,-1 0 0 0 0,1 0 0 0 0,-1 0 0 0 0,1-1 0 0 0,-1 1 0 0 0,1 0 0 0 0,-1 0 0 0 0,1 0 0 0 0,-1-1 0 0 0,0 1 0 0 0,0 0 1 0 0,-2 2 92 0 0,-1 3 39 0 0,-1-1-1 0 0,0 1 0 0 0,0-1 1 0 0,0 0-1 0 0,0-1 1 0 0,-1 1-1 0 0,0-1 0 0 0,0 0 1 0 0,0-1-1 0 0,0 1 1 0 0,-1-1-1 0 0,1-1 1 0 0,-1 1-1 0 0,-11 2 0 0 0,-77 21 719 0 0,28-10-888 0 0,23-3-16 0 0,34-10 0 0 0,5 3-10 0 0,4-4 2 0 0,1-1 0 0 0,-1 0 1 0 0,1 1-1 0 0,-1-1 0 0 0,1 0 0 0 0,0 1 1 0 0,0-1-1 0 0,-1 0 0 0 0,1 3 1 0 0,-1 4-55 0 0,1-7 43 0 0,0 1-1 0 0,0-1 1 0 0,0 0 0 0 0,0 0 0 0 0,0 0-1 0 0,1 1 1 0 0,-1-1 0 0 0,0 0-1 0 0,0 0 1 0 0,1 0 0 0 0,-1 1 0 0 0,1-1-1 0 0,-1 0 1 0 0,1 0 0 0 0,-1 0-1 0 0,1 0 1 0 0,1 1 0 0 0,11 15-350 0 0,-8-12 300 0 0,0-1-1 0 0,0 0 1 0 0,0 0 0 0 0,0 0 0 0 0,1 0-1 0 0,0-1 1 0 0,7 3 0 0 0,-10-4 80 0 0,35 22-11 0 0,-18-13 0 0 0,14 6 0 0 0,-28-15 0 0 0,-4-1 0 0 0,-1 0 0 0 0,1-1 0 0 0,-1 1 0 0 0,0 0 0 0 0,1-1 0 0 0,-1 1 0 0 0,0 0 0 0 0,0 0 0 0 0,0 0 0 0 0,0 0 0 0 0,2 3 0 0 0,8 6 0 0 0,2 1-14 0 0,-7-6 59 0 0,0 0 1 0 0,-1 0 0 0 0,6 7 0 0 0,-9-9-35 0 0,-1-1 0 0 0,1 0 1 0 0,-1 0-1 0 0,0 0 1 0 0,0 1-1 0 0,0-1 1 0 0,0 1-1 0 0,0-1 0 0 0,0 1 1 0 0,-1-1-1 0 0,1 1 1 0 0,-1-1-1 0 0,0 4 0 0 0,1 0 26 0 0,-1-1-1 0 0,0 0 0 0 0,-1 0 0 0 0,1 0 0 0 0,-1 0 0 0 0,0 0 1 0 0,-1 0-1 0 0,1 0 0 0 0,-1-1 0 0 0,1 1 0 0 0,-2 0 0 0 0,1-1 1 0 0,0 1-1 0 0,-1-1 0 0 0,0 0 0 0 0,0 0 0 0 0,0 0 0 0 0,0 0 1 0 0,-1 0-1 0 0,0-1 0 0 0,0 1 0 0 0,-4 2 0 0 0,3-2-37 0 0,-1 0-1 0 0,1 0 0 0 0,-1-1 0 0 0,0 0 1 0 0,0 0-1 0 0,0-1 0 0 0,0 1 1 0 0,0-1-1 0 0,-1 0 0 0 0,1-1 0 0 0,0 0 1 0 0,-1 0-1 0 0,-12 0 0 0 0,1-1-322 0 0,-56-1-1111 0 0,62 0-1680 0 0,-24-6 0 0 0,10 2-3007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6.2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368 39 14368 0 0,'0'0'705'0'0,"-10"-1"32"0"0,6-1-708 0 0,-1 1 0 0 0,0-2 0 0 0,1 1 0 0 0,-6-4 0 0 0,-6-3 146 0 0,12 7-93 0 0,-1 0 0 0 0,0 0 0 0 0,1 0 0 0 0,-1 1 0 0 0,0-1 0 0 0,0 1 0 0 0,0 0 0 0 0,0 1 0 0 0,-7-1 0 0 0,7 1-18 0 0,0 0 0 0 0,1 1 0 0 0,-1 0 0 0 0,0 0 0 0 0,0 0 0 0 0,1 0-1 0 0,-1 1 1 0 0,-5 2 0 0 0,0 1 236 0 0,-1 1 0 0 0,-12 10 0 0 0,13-9-110 0 0,5-4-94 0 0,0 1-1 0 0,-1 0 1 0 0,1 0-1 0 0,1 0 1 0 0,-1 1 0 0 0,1-1-1 0 0,-1 1 1 0 0,-4 8-1 0 0,-3 6 54 0 0,8-13-97 0 0,0-1 0 0 0,1 1 0 0 0,0 0 1 0 0,-4 10-1 0 0,-2 8 48 0 0,7-18-84 0 0,0-1 0 0 0,0 0 0 0 0,0 1-1 0 0,1 0 1 0 0,-1-1 0 0 0,2 1 0 0 0,-2 7-1 0 0,2-4 7 0 0,0 0 0 0 0,0 0-1 0 0,1 0 1 0 0,0-1 0 0 0,1 1-1 0 0,0 0 1 0 0,0-1-1 0 0,6 13 1 0 0,0-6 31 0 0,-4-12-27 0 0,1 1-1 0 0,-1 0 0 0 0,1-1 0 0 0,6 3 0 0 0,0 1 41 0 0,-5-6-2 0 0,3-1-69 0 0,-1 0-1 0 0,1-1 0 0 0,14-3 0 0 0,-20 4-2 0 0,0-1 0 0 0,0 0 0 0 0,0 0 0 0 0,0 0 0 0 0,-1-1 0 0 0,1 1 0 0 0,0-1 0 0 0,0 1 0 0 0,-1-1 0 0 0,1 0 0 0 0,-1 0 0 0 0,0 0-1 0 0,0-1 1 0 0,1 1 0 0 0,1-3 0 0 0,0-2 20 0 0,0 2 0 0 0,0 0-1 0 0,-1 0 1 0 0,1-1-1 0 0,-2 1 1 0 0,1-1-1 0 0,0 1 1 0 0,-1-1-1 0 0,0 0 1 0 0,0 0-1 0 0,-1 0 1 0 0,0 0-1 0 0,1-7 1 0 0,-2 12-4 0 0,0 0 3 0 0,0 0-1 0 0,0 1 1 0 0,0-1 0 0 0,0 0 0 0 0,0 0 0 0 0,0 1-1 0 0,0-1 1 0 0,0 0 0 0 0,0 0 0 0 0,0 1 0 0 0,1-1-1 0 0,-1 0 1 0 0,0 1 0 0 0,0-1 0 0 0,1 0-1 0 0,-1 0 1 0 0,1 1 0 0 0,-1-1 0 0 0,1 1 0 0 0,0-2-1 0 0,-1 1 112 0 0,1-1-1 0 0,-1 0 0 0 0,0 1 1 0 0,0-1-1 0 0,1 1 0 0 0,-1-1 1 0 0,0 0-1 0 0,-1 1 0 0 0,1-3 1 0 0,6 46-12 0 0,-5-19 74 0 0,5 27-1 0 0,-2-24-70 0 0,-1-6-36 0 0,-2-12-12 0 0,0-1 1 0 0,0 0 0 0 0,0 0 0 0 0,-1 1-1 0 0,-1 7 1 0 0,0 2 310 0 0,0 21 0 0 0,2-25-244 0 0,-1 0 0 0 0,-1 0 1 0 0,-4 24-1 0 0,5-36-127 0 0,-2 6 53 0 0,1 0-1 0 0,-1 0 1 0 0,0-1 0 0 0,-1 1-1 0 0,0-1 1 0 0,-6 11-1 0 0,-4 5 135 0 0,7-12-38 0 0,0-1 0 0 0,0 0 0 0 0,-11 13 0 0 0,10-15-120 0 0,0 0 0 0 0,-1 0 0 0 0,1 0 0 0 0,-1-1 0 0 0,-1 0 0 0 0,1-1 0 0 0,-1 0 0 0 0,0 0 0 0 0,0-1 0 0 0,-1 0 0 0 0,-12 4 0 0 0,12-5-815 0 0,-1-1 0 0 0,-17 2 0 0 0,5-4-5650 0 0,2 0-1018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0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1 6912 0 0,'0'0'528'0'0,"-1"2"-123"0"0,-10 33 4229 0 0,-4 14-2436 0 0,10-23-1699 0 0,-4 39 1 0 0,2-6-40 0 0,-8 41 929 0 0,-1 108 1 0 0,27 20 124 0 0,-3-140-1192 0 0,14 395-232 0 0,-22-338-1198 0 0,0-84-1763 0 0,0-45-3303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238 256 2304 0 0,'0'-2'644'0'0,"0"1"-85"0"0,1-1 0 0 0,-1 1-1 0 0,1-1 1 0 0,0 1 0 0 0,0 0 0 0 0,0 0-1 0 0,0-1 1 0 0,0 1 0 0 0,0 0 0 0 0,0 0 0 0 0,0 0-1 0 0,0 0 1 0 0,0 0 0 0 0,1 0 0 0 0,-1 0 0 0 0,0 0-1 0 0,1 1 1 0 0,2-2 0 0 0,5-4 1218 0 0,-5 3-1500 0 0,1 0 1 0 0,-1 1-1 0 0,1 0 0 0 0,0 0 1 0 0,5-2-1 0 0,12-5-54 0 0,5-2-215 0 0,-1 0 1 0 0,1 2-1 0 0,38-8 0 0 0,83-7-170 0 0,-62 11 219 0 0,108-13 257 0 0,81-4 548 0 0,-147 19-501 0 0,141-13 232 0 0,-39 7-90 0 0,-128 10-214 0 0,-61 6-49 0 0,1 2-1 0 0,57 8 1 0 0,-78-5-174 0 0,-1 0 0 0 0,37 13-1 0 0,-53-15 3 0 0,0 0-1 0 0,-1 0 1 0 0,1 1-1 0 0,-1-1 1 0 0,1 1-1 0 0,5 5 1 0 0,5 4 199 0 0,-10-8-241 0 0,-1-1-1 0 0,1 1 1 0 0,-1 0-1 0 0,0 1 1 0 0,0-1-1 0 0,0 1 0 0 0,0-1 1 0 0,-1 1-1 0 0,0 0 1 0 0,2 6-1 0 0,-1-3-25 0 0,0 1-1 0 0,-1-1 1 0 0,0 1 0 0 0,0 0-1 0 0,0 14 1 0 0,4 66 281 0 0,0 4-252 0 0,-12 51-89 0 0,0 58-4 0 0,22 215 64 0 0,-12-365 0 0 0,7 63 0 0 0,7 62 90 0 0,-8-70-52 0 0,-8-74-78 0 0,-3 34-1 0 0,1-22 138 0 0,-1-41-94 0 0,1-1 0 0 0,-1 1 0 0 0,0 0 0 0 0,0 0 0 0 0,0 0-1 0 0,-1-1 1 0 0,1 1 0 0 0,-1 0 0 0 0,0-1 0 0 0,0 0 0 0 0,0 1 0 0 0,0-1-1 0 0,-1 0 1 0 0,1 0 0 0 0,-1 0 0 0 0,0 0 0 0 0,0-1 0 0 0,0 1 0 0 0,0-1-1 0 0,0 0 1 0 0,-1 0 0 0 0,1 0 0 0 0,0 0 0 0 0,-1 0 0 0 0,0-1 0 0 0,1 0-1 0 0,-6 2 1 0 0,-2-1 22 0 0,-14 4 28 0 0,1-1 0 0 0,-1-2-1 0 0,0 0 1 0 0,-33-2-1 0 0,-56-1 149 0 0,-16-1-8 0 0,-26-5 324 0 0,-64-7-52 0 0,-225-17-465 0 0,257 22 18 0 0,-254-22 255 0 0,342 25-422 0 0,-22-2-379 0 0,100 4-41 0 0,0-1 1 0 0,0 0-1 0 0,-30-12 0 0 0,19 4-1088 0 0,6 1-65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10136 0 0,'0'0'918'0'0,"0"2"-758"0"0,-2 36 2276 0 0,0-21 943 0 0,1-15-3016 0 0,1 0 0 0 0,-1-1 0 0 0,1 1 0 0 0,0 0 0 0 0,0 0 0 0 0,-1 0 0 0 0,1-1 0 0 0,1 1 0 0 0,-1 0 0 0 0,0 0 0 0 0,0 0-1 0 0,1 2 1 0 0,11 42-419 0 0,-1 1-1 0 0,-3 0 0 0 0,-2 0 0 0 0,0 77 0 0 0,2-18 656 0 0,0-8-4275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7 212 3680 0 0,'1'-2'3010'0'0,"3"-4"-1881"0"0,0 1-1 0 0,0 0 0 0 0,1 0 1 0 0,0 0-1 0 0,0 1 0 0 0,0-1 1 0 0,1 1-1 0 0,8-5 0 0 0,3-3-740 0 0,21-15-102 0 0,1 1 0 0 0,73-37 0 0 0,-95 57 14 0 0,0 0 0 0 0,0 0-1 0 0,1 2 1 0 0,-1 0 0 0 0,1 1-1 0 0,0 1 1 0 0,22 0 0 0 0,-25 2-170 0 0,1 1 1 0 0,-1 1-1 0 0,0 1 0 0 0,0 0 1 0 0,21 7-1 0 0,-28-5-148 0 0,-8-3 9 0 0,1-1 0 0 0,0 1-1 0 0,0 0 1 0 0,-1-1 0 0 0,1 1 0 0 0,-1-1 0 0 0,1 1 0 0 0,-1 0 0 0 0,0-1 0 0 0,1 1 0 0 0,-1 0 0 0 0,0 0 0 0 0,0-1 0 0 0,0 1 0 0 0,0 0 0 0 0,-1-1 0 0 0,1 1-1 0 0,0 0 1 0 0,-1-1 0 0 0,1 1 0 0 0,-1 0 0 0 0,0-1 0 0 0,0 1 0 0 0,1-1 0 0 0,-1 1 0 0 0,0-1 0 0 0,-2 3 0 0 0,-3 5-12 0 0,-1 0 0 0 0,-14 15 0 0 0,20-23 18 0 0,-17 16 22 0 0,0 0 0 0 0,-1-2 0 0 0,-23 15 0 0 0,-65 34 157 0 0,25-16-52 0 0,2-3-160 0 0,53-31-793 0 0,1 1 0 0 0,0 1 0 0 0,-25 21 0 0 0,39-23-5728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6912 0 0,'0'0'528'0'0,"2"1"-23"0"0,3 1 468 0 0,0 0-1 0 0,0 0 1 0 0,0-1-1 0 0,0 1 1 0 0,0-2-1 0 0,1 1 1 0 0,9 0-1 0 0,43-4 872 0 0,-11 0-1843 0 0,-23 3-130 0 0,27-5 1 0 0,-41 5 216 0 0,-1 0 0 0 0,0 0 1 0 0,0 1-1 0 0,0 0 0 0 0,15 4 0 0 0,-8-2 151 0 0,-10-2-113 0 0,-1 1 0 0 0,0 0 0 0 0,0-1 0 0 0,0 1 0 0 0,0 1 0 0 0,0-1 0 0 0,0 1 0 0 0,-1 0 0 0 0,1 0 0 0 0,-1 0 0 0 0,0 1 0 0 0,0 0 0 0 0,0-1 0 0 0,0 1 0 0 0,-1 1 0 0 0,5 6 0 0 0,-8-11-117 0 0,0 1-1 0 0,0-1 1 0 0,0 1 0 0 0,0-1-1 0 0,0 1 1 0 0,0-1-1 0 0,0 1 1 0 0,0-1-1 0 0,0 1 1 0 0,0 0-1 0 0,-1-1 1 0 0,1 1 0 0 0,0-1-1 0 0,0 1 1 0 0,0-1-1 0 0,-1 0 1 0 0,1 1-1 0 0,-1 0 1 0 0,0 1-6 0 0,-1 3-103 0 0,1-1 0 0 0,-2 1 0 0 0,1-1 1 0 0,0 0-1 0 0,-1 1 0 0 0,0-1 0 0 0,0 0 1 0 0,0 0-1 0 0,0-1 0 0 0,-1 1 0 0 0,-5 3 1 0 0,3-1 49 0 0,1 0 0 0 0,-1 0 0 0 0,-4 7-1 0 0,-12 12 160 0 0,18-21 12 0 0,2-2 1257 0 0,18 12-1154 0 0,-11-10-167 0 0,0 0 0 0 0,0-1 0 0 0,1 0 0 0 0,-1 0 0 0 0,1 0 0 0 0,6 2 0 0 0,5 3 210 0 0,-5-3-66 0 0,-9-4-151 0 0,0 1 1 0 0,0-1-1 0 0,1 1 1 0 0,-2-1-1 0 0,1 1 1 0 0,4 3-1 0 0,-5-3-26 0 0,0 0-1 0 0,0 0 0 0 0,0 0 1 0 0,0 0-1 0 0,0 0 0 0 0,-1 1 1 0 0,1-1-1 0 0,-1 1 0 0 0,1-1 1 0 0,-1 1-1 0 0,0-1 0 0 0,0 1 1 0 0,0 0-1 0 0,0 0 0 0 0,-1-1 1 0 0,1 1-1 0 0,-1 0 0 0 0,0 3 1 0 0,0-3 2 0 0,0-1 1 0 0,-1 1 0 0 0,1-1 0 0 0,-1 0-1 0 0,0 1 1 0 0,0-1 0 0 0,0 0 0 0 0,0 0-1 0 0,0 0 1 0 0,0 1 0 0 0,-1-1 0 0 0,1 0-1 0 0,-1-1 1 0 0,1 1 0 0 0,-1 0 0 0 0,0 0 0 0 0,0-1-1 0 0,0 1 1 0 0,0-1 0 0 0,0 1 0 0 0,-4 1-1 0 0,-7 4 125 0 0,-1-1 0 0 0,0 0-1 0 0,0-1 1 0 0,-18 4 0 0 0,-60 8-395 0 0,74-14 57 0 0,2 0-468 0 0,0-2 0 0 0,0 0 0 0 0,0 0 0 0 0,1-2-1 0 0,-31-4 1 0 0,19 0-6468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7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 1 18743 0 0,'0'0'1882'0'0,"0"2"-1725"0"0,-1 44-103 0 0,-3 0 0 0 0,-16 78-1 0 0,-35 89-149 0 0,-10-6-258 0 0,63-203-60 0 0,0 1 0 0 0,-1-1 0 0 0,1 0 0 0 0,-1 1 0 0 0,0-1 0 0 0,0-1 0 0 0,-1 1 0 0 0,1 0 0 0 0,-6 3 0 0 0,8-6 323 0 0,-2 3-1507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3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22087 0 0,'0'0'2214'0'0,"1"3"-2025"0"0,8 37-163 0 0,8 52-175 0 0,-14-35 158 0 0,-2 0 0 0 0,-3 0-1 0 0,-11 65 1 0 0,4-74-950 0 0,-28 91 0 0 0,33-126 83 0 0,-6 12-6980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7.3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 4608 0 0,'0'0'724'0'0,"2"-1"582"0"0,12-6 4471 0 0,16-17-3778 0 0,-28 22-1535 0 0,1 1 278 0 0,8 0 4888 0 0,1 17-5095 0 0,-9-14-477 0 0,-1 1 0 0 0,1 0 0 0 0,-1 0 0 0 0,1 0 0 0 0,-1 0 0 0 0,0 1 0 0 0,-1-1 0 0 0,1 1 0 0 0,0-1 1 0 0,-1 1-1 0 0,0 0 0 0 0,0-1 0 0 0,1 6 0 0 0,5 199 269 0 0,-2-33-87 0 0,-2-94-174 0 0,5 44 217 0 0,7 44 273 0 0,18 118-671 0 0,-23-230-134 0 0,-6-37-14 0 0,3 27-1 0 0,0 14-1631 0 0,-2-32-624 0 0,-4-8-4422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1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206 222 9072 0 0,'3'0'413'0'0,"7"-1"-298"0"0,0 0 0 0 0,0-1 1 0 0,10-3-1 0 0,14-2-13 0 0,-20 4-92 0 0,23-9-1 0 0,-23 7 5 0 0,0 1-1 0 0,16-3 1 0 0,487-76 1110 0 0,-338 59 886 0 0,255-20 1714 0 0,-194 26-2605 0 0,-41 12-12 0 0,-156 6-524 0 0,10 4 106 0 0,-23-1-395 0 0,-6 1 68 0 0,1 0 0 0 0,-1 2 0 0 0,1 1-1 0 0,33 15 1 0 0,-55-21-336 0 0,1 0 1 0 0,-1 1-1 0 0,0 0 0 0 0,0-1 0 0 0,0 1 0 0 0,0 0 0 0 0,0 1 1 0 0,0-1-1 0 0,0 0 0 0 0,-1 1 0 0 0,1 0 0 0 0,-1-1 0 0 0,1 1 1 0 0,-1 0-1 0 0,0 0 0 0 0,-1 0 0 0 0,1 1 0 0 0,0-1 0 0 0,-1 0 0 0 0,2 5 1 0 0,5 17 314 0 0,-7-20-272 0 0,1-1-1 0 0,-1 1 0 0 0,1-1 1 0 0,-1 1-1 0 0,0-1 0 0 0,0 8 1 0 0,1 30-419 0 0,7 42 1 0 0,-4-41 410 0 0,1 42-1 0 0,-4 5 25 0 0,-1 42-242 0 0,6 424-531 0 0,-2-483 623 0 0,5 45-23 0 0,3-8 14 0 0,3 19 53 0 0,-14-109 21 0 0,0 29 0 0 0,0-2 0 0 0,-1-38 1 0 0,0-1-1 0 0,-1 0 0 0 0,-1 10 1 0 0,0-16-2 0 0,1 0 0 0 0,0 0 0 0 0,-1 0 0 0 0,1 0 0 0 0,-1 0 1 0 0,1 0-1 0 0,-1 0 0 0 0,0 0 0 0 0,0-1 0 0 0,0 1 0 0 0,0 0 1 0 0,0-1-1 0 0,0 1 0 0 0,-1 0 0 0 0,1-1 0 0 0,0 1 0 0 0,-1-1 0 0 0,-1 2 1 0 0,-10 6-54 0 0,10-7 44 0 0,0 0 0 0 0,1 0 0 0 0,-1 0 0 0 0,0-1-1 0 0,0 1 1 0 0,0-1 0 0 0,0 1 0 0 0,0-1 0 0 0,-1 0-1 0 0,1 0 1 0 0,0 0 0 0 0,0-1 0 0 0,-1 1 0 0 0,1-1-1 0 0,0 0 1 0 0,-5 0 0 0 0,-70-10 201 0 0,-47-9-65 0 0,48 6-82 0 0,-75-17-45 0 0,65 11 18 0 0,-50-10 82 0 0,-40-8-8 0 0,-179-17 55 0 0,44 30-146 0 0,-29 5 162 0 0,112 17 140 0 0,164 2-339 0 0,-44-4-422 0 0,102 4 317 0 0,0-1 0 0 0,1 0-1 0 0,-11-3 1 0 0,0-4-1478 0 0,15 7 1016 0 0,1 0 0 0 0,0 0-1 0 0,-1 0 1 0 0,1-1 0 0 0,0 1 0 0 0,0 0-1 0 0,0 0 1 0 0,0-1 0 0 0,-1-1 0 0 0,-4-12-5676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4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14280 0 0,'0'0'2858'0'0,"0"2"-1381"0"0,0 47 1678 0 0,-1-22-3617 0 0,-1 0 0 0 0,-7 36-1 0 0,2-20 407 0 0,-3 66-1 0 0,6-49 246 0 0,4 7 158 0 0,0-48-495 0 0,0 0 0 0 0,0-1-1 0 0,-5 26 1 0 0,0-20-1562 0 0,4 0-4993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0 129 13792 0 0,'0'0'1246'0'0,"2"-2"-1022"0"0,10-7-86 0 0,0-1 0 0 0,0 1 0 0 0,1 1 0 0 0,0 0 0 0 0,23-9 0 0 0,25-15-480 0 0,-53 27 445 0 0,0 1 0 0 0,1-1 1 0 0,-1 2-1 0 0,1-1 0 0 0,0 1 0 0 0,0 1 1 0 0,0-1-1 0 0,1 2 0 0 0,-1-1 1 0 0,0 1-1 0 0,1 1 0 0 0,-1-1 1 0 0,1 2-1 0 0,-1-1 0 0 0,0 1 1 0 0,1 1-1 0 0,12 3 0 0 0,-15-3 71 0 0,10 1 223 0 0,0 2 0 0 0,0 0 0 0 0,19 9 0 0 0,-24-5-351 0 0,-10-6-68 0 0,0-1-1 0 0,-1 0 1 0 0,1 1-1 0 0,-1-1 1 0 0,1 1-1 0 0,-1 0 1 0 0,0-1-1 0 0,0 1 1 0 0,0 0-1 0 0,0 0 1 0 0,-1 0-1 0 0,1 0 1 0 0,-1-1-1 0 0,1 1 1 0 0,-1 0-1 0 0,0 0 1 0 0,0 0-1 0 0,-1 0 1 0 0,1 0-1 0 0,-1 0 1 0 0,1 0-1 0 0,-1 0 1 0 0,0 0-1 0 0,0-1 1 0 0,0 1-1 0 0,0 0 1 0 0,-1-1-1 0 0,1 1 1 0 0,-1-1-1 0 0,1 1 1 0 0,-5 3-1 0 0,-3 4 25 0 0,-1 0 0 0 0,0-1 0 0 0,-1 0 0 0 0,1-1-1 0 0,-25 13 1 0 0,-181 100 158 0 0,206-116-173 0 0,0 1 0 0 0,-1-2 0 0 0,-15 6-1 0 0,-18 8-5447 0 0,27-8-283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1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1 16208 0 0,'0'0'365'0'0,"-1"1"56"0"0,-3 9-79 0 0,-1 1 1 0 0,-3 12-1 0 0,-3 10-1030 0 0,6-22 380 0 0,-6 15-268 0 0,7-8 1024 0 0,1-1 1 0 0,1 1-1 0 0,0-1 0 0 0,1 1 1 0 0,2 25-1 0 0,-1-36-265 0 0,1-1 0 0 0,1 0 0 0 0,-1 0 0 0 0,1 0 0 0 0,0 0 0 0 0,0 0 0 0 0,1-1 0 0 0,-1 1 0 0 0,1 0 0 0 0,1-1 0 0 0,-1 0 0 0 0,1 0 0 0 0,0 0 0 0 0,0 0 0 0 0,0-1 0 0 0,0 1 0 0 0,1-1 0 0 0,0 0 0 0 0,7 4 0 0 0,-12-8-181 0 0,50 28 138 0 0,-45-25-196 0 0,1-1-1 0 0,0 0 0 0 0,-1 0 1 0 0,1 0-1 0 0,0-1 1 0 0,0 0-1 0 0,11 1 1 0 0,-8-2-203 0 0,-1-1 0 0 0,0 1 0 0 0,1-1 1 0 0,14-4-1 0 0,2-7-2049 0 0,-22 10 1366 0 0,0 0 0 0 0,0 0 0 0 0,0-1 0 0 0,0 0 0 0 0,3-4 1 0 0,5-7-4783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189 0 16439 0 0,'-9'12'338'0'0,"0"-1"0"0"0,1 1 0 0 0,0 1 0 0 0,1 0 0 0 0,1 0 0 0 0,-7 18 0 0 0,-23 87 1260 0 0,25-73-1178 0 0,-27 119-516 0 0,35-150 96 0 0,-1 23 0 0 0,3-23 0 0 0,-5 22 0 0 0,-24 97-3072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1376 0 0,'0'0'65'0'0,"0"2"759"0"0,6 29 14189 0 0,-1-3-8409 0 0,-1-3-6260 0 0,-4 53-315 0 0,1-50-1 0 0,-1-1 0 0 0,-7 49 0 0 0,-18 54 15 0 0,9-53-42 0 0,11-42 13 0 0,4-25-186 0 0,0 0 0 0 0,-1 0 0 0 0,0 0 0 0 0,-1-1 0 0 0,-4 12 0 0 0,5-17-981 0 0,0 1-1 0 0,1-1 1 0 0,-1 1 0 0 0,1-1 0 0 0,-1 8 0 0 0,1 0-5925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0.2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1 125 19895 0 0,'0'0'1515'0'0,"3"-1"-1032"0"0,8-5-437 0 0,0 1 1 0 0,-1-2 0 0 0,12-7 0 0 0,18-11-754 0 0,-20 14 15 0 0,0 1 1 0 0,1 1-1 0 0,-1 1 1 0 0,2 1-1 0 0,31-6 0 0 0,-35 9 332 0 0,-14 3 373 0 0,-1 0-1 0 0,1 0 0 0 0,-1 0 1 0 0,1 1-1 0 0,0 0 0 0 0,-1-1 1 0 0,1 1-1 0 0,-1 0 0 0 0,1 1 1 0 0,0-1-1 0 0,-1 1 0 0 0,7 1 0 0 0,7 3 325 0 0,8 4 728 0 0,-24-8-1009 0 0,1 0 1 0 0,0 1 0 0 0,0-1 0 0 0,-1 1-1 0 0,1 0 1 0 0,-1 0 0 0 0,0-1 0 0 0,1 1-1 0 0,-1 0 1 0 0,0 0 0 0 0,0 0-1 0 0,0 0 1 0 0,0 0 0 0 0,0 0 0 0 0,-1 1-1 0 0,1-1 1 0 0,-1 0 0 0 0,1 0 0 0 0,-1 1-1 0 0,0-1 1 0 0,0 0 0 0 0,0 0-1 0 0,0 1 1 0 0,0-1 0 0 0,0 0 0 0 0,-1 0-1 0 0,1 1 1 0 0,-1-1 0 0 0,0 0-1 0 0,-1 4 1 0 0,0-1-139 0 0,0 1-1 0 0,-1-1 0 0 0,0 0 1 0 0,0 0-1 0 0,0 0 0 0 0,0-1 1 0 0,-1 1-1 0 0,0-1 0 0 0,0 0 1 0 0,0 0-1 0 0,-4 4 0 0 0,-42 33-452 0 0,34-27 951 0 0,-31 22 1 0 0,41-32-402 0 0,5-4 28 0 0,1 1 0 0 0,-1-1 0 0 0,0 0 0 0 0,0 1 0 0 0,1-1 0 0 0,-1 1 0 0 0,0-1 1 0 0,1 1-1 0 0,-1 0 0 0 0,1-1 0 0 0,-1 1 0 0 0,1-1 0 0 0,-2 2 0 0 0,2-1-22 0 0,1 0 0 0 0,-1-1 0 0 0,0 1 0 0 0,1 0 0 0 0,-1-1 0 0 0,0 1 0 0 0,1 0 0 0 0,-1-1 0 0 0,1 1 1 0 0,-1-1-1 0 0,1 1 0 0 0,-1-1 0 0 0,1 1 0 0 0,-1-1 0 0 0,1 1 0 0 0,-1-1 0 0 0,1 0 0 0 0,0 1 0 0 0,8 5 50 0 0,0-1 0 0 0,0 0 0 0 0,0-1-1 0 0,0 0 1 0 0,19 5 0 0 0,14 6 50 0 0,-20-5-117 0 0,25 15 0 0 0,-40-20 2 0 0,0 0 0 0 0,0 1 0 0 0,0-1-1 0 0,-1 1 1 0 0,0 1 0 0 0,8 9 0 0 0,-14-16 18 0 0,1 1-1 0 0,-1 0 0 0 0,0-1 1 0 0,1 1-1 0 0,-1 0 1 0 0,0 0-1 0 0,0-1 1 0 0,0 1-1 0 0,0 0 1 0 0,0 0-1 0 0,0-1 1 0 0,0 1-1 0 0,0 0 1 0 0,0 0-1 0 0,0-1 1 0 0,0 1-1 0 0,-1 1 1 0 0,1 1 68 0 0,0 1-27 0 0,-1-1 1 0 0,0 1 0 0 0,0 0 0 0 0,0 0 0 0 0,0-1 0 0 0,-1 1-1 0 0,0-1 1 0 0,1 1 0 0 0,-1-1 0 0 0,0 1 0 0 0,-1-1-1 0 0,1 0 1 0 0,-1 0 0 0 0,1 0 0 0 0,-1-1 0 0 0,0 1-1 0 0,0 0 1 0 0,-3 1 0 0 0,-7 6 141 0 0,0-2 0 0 0,0 1 0 0 0,-18 6 0 0 0,7-3 117 0 0,-1-2 0 0 0,-46 12 0 0 0,54-18-825 0 0,0-1 1 0 0,1 0-1 0 0,-1-2 0 0 0,0 0 0 0 0,-27-2 0 0 0,24-2-7337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5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0 11952 0 0,'0'0'4204'0'0,"1"2"-3891"0"0,3 11-48 0 0,-1 0 1 0 0,0 0 0 0 0,-1 1-1 0 0,0-1 1 0 0,-1 0 0 0 0,-2 26-1 0 0,3 18 616 0 0,40 317 2604 0 0,-17 7-2310 0 0,-22-316-991 0 0,-1 105-170 0 0,-7-1 0 0 0,-30 197 0 0 0,2-183-14 0 0,14-88-3280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6.3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11 225 6912 0 0,'0'0'528'0'0,"2"-2"-114"0"0,0 0-78 0 0,0 0-1 0 0,0-1 1 0 0,0 0-1 0 0,0 1 1 0 0,0-1-1 0 0,-1 0 1 0 0,2-3-1 0 0,-1 2 127 0 0,0 0-1 0 0,0 0 1 0 0,0 0 0 0 0,1 1 0 0 0,-1-1-1 0 0,6-4 1 0 0,1 0-243 0 0,0 1 0 0 0,1 1 0 0 0,-1-1 0 0 0,2 2-1 0 0,19-9 1 0 0,59-17 612 0 0,-74 26-616 0 0,25-5 563 0 0,61-8 0 0 0,-45 9-389 0 0,97-11 363 0 0,-120 17-639 0 0,281-21 1059 0 0,-232 24-257 0 0,150 17 0 0 0,-224-16-897 0 0,71 13 63 0 0,-69-12-55 0 0,-1 1 1 0 0,1 0-1 0 0,0 0 1 0 0,-1 1 0 0 0,16 10-1 0 0,-19-9-11 0 0,0 1-1 0 0,0-1 1 0 0,-1 1-1 0 0,0 0 0 0 0,-1 1 1 0 0,1-1-1 0 0,-1 1 1 0 0,0 0-1 0 0,5 15 0 0 0,-8-19-14 0 0,0 0 0 0 0,0 0 0 0 0,0 0 0 0 0,-1 0 0 0 0,1 0 0 0 0,-1 0 0 0 0,0 0 0 0 0,0 7 0 0 0,-1-6 0 0 0,1-1 0 0 0,0 1 0 0 0,1 0 0 0 0,-1-1 0 0 0,0 1 0 0 0,3 7 0 0 0,0-1 2 0 0,0-1-1 0 0,-1 1 0 0 0,0 0 1 0 0,-1 1-1 0 0,0-1 0 0 0,-1 0 1 0 0,0 16-1 0 0,0 7 48 0 0,5 43-1 0 0,0-23-28 0 0,9 85-81 0 0,3 57-158 0 0,-10-76-84 0 0,1-13-268 0 0,-7 39-260 0 0,0 26-352 0 0,-6 64-778 0 0,3-199 1391 0 0,2-1 0 0 0,5 42 0 0 0,-2 23-420 0 0,-4-75 860 0 0,2-1-1 0 0,0 1 0 0 0,8 38 1 0 0,1-5 31 0 0,-8-38 231 0 0,2-1-1 0 0,0 0 0 0 0,1 0 1 0 0,7 19-1 0 0,15 35 1037 0 0,-23-61-1073 0 0,-4-11-95 0 0,-1 0 1 0 0,1 0-1 0 0,0 0 1 0 0,0-1-1 0 0,-1 1 1 0 0,1 0-1 0 0,0 0 1 0 0,-1-1-1 0 0,1 1 1 0 0,-1 0-1 0 0,1-1 1 0 0,-1 1-1 0 0,1 0 1 0 0,-1-1-1 0 0,0 1 1 0 0,1-1-1 0 0,-1 1 1 0 0,0-1-1 0 0,1 1 1 0 0,-1-1-1 0 0,0 1 1 0 0,0-1-1 0 0,1 0 1 0 0,-2 1-1 0 0,-24 7-7 0 0,19-7-2 0 0,-12 3 71 0 0,0-2 0 0 0,0 0 1 0 0,-1-2-1 0 0,1 0 0 0 0,-32-4 1 0 0,14 1 155 0 0,-205-8 972 0 0,80 3-380 0 0,-22-3 40 0 0,-44-4-259 0 0,-11-1-262 0 0,161 7-1102 0 0,-79-19 0 0 0,108 15-1130 0 0,6-1-4283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6.6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 11976 0 0,'0'0'922'0'0,"-2"2"-600"0"0,-1 4 51 0 0,0-1 1 0 0,0 1 0 0 0,0-1 0 0 0,0 1 0 0 0,1 0 0 0 0,0 0 0 0 0,-1 7-1 0 0,-6 47 3703 0 0,4-21-4485 0 0,-3 24 20 0 0,-9 46-116 0 0,-1-10 340 0 0,-3 18 78 0 0,18-105-372 0 0,0-1 0 0 0,-6 13 0 0 0,2-8-5759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7.0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32 198 10136 0 0,'0'0'777'0'0,"3"-2"-505"0"0,34-30 3807 0 0,78-50 0 0 0,-43 44-4309 0 0,-63 34 193 0 0,56-23 399 0 0,-57 24-141 0 0,1 1-1 0 0,0-1 1 0 0,0 2 0 0 0,1-1-1 0 0,11 0 1 0 0,-15 3-120 0 0,-1-1 0 0 0,0 1-1 0 0,0 0 1 0 0,0 0 0 0 0,0 0 0 0 0,0 1 0 0 0,0 0 0 0 0,0 0-1 0 0,0 0 1 0 0,-1 0 0 0 0,1 1 0 0 0,-1 0 0 0 0,0 0-1 0 0,0 0 1 0 0,0 0 0 0 0,0 1 0 0 0,5 6 0 0 0,-7-8-104 0 0,0 0 1 0 0,-1 1-1 0 0,1-1 1 0 0,-1 1-1 0 0,0 0 1 0 0,1-1-1 0 0,-1 1 1 0 0,0 0 0 0 0,-1 0-1 0 0,1 0 1 0 0,0-1-1 0 0,-1 1 1 0 0,0 0-1 0 0,1 0 1 0 0,-1 0-1 0 0,0 0 1 0 0,-1 0-1 0 0,1 0 1 0 0,0 0 0 0 0,-1 0-1 0 0,0 0 1 0 0,0 0-1 0 0,0-1 1 0 0,-1 5-1 0 0,-4 4-11 0 0,0 0-1 0 0,-1-1 0 0 0,0 0 0 0 0,-1 0 1 0 0,0-1-1 0 0,0 1 0 0 0,-13 9 1 0 0,-71 50-3 0 0,88-66 19 0 0,-39 23-50 0 0,-68 32 0 0 0,27-16-496 0 0,14-8-2198 0 0,48-20 1356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7.6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336 0 3224 0 0,'2'0'592'0'0,"37"0"8529"0"0,-36 0-7969 0 0,5 0 5076 0 0,-10 1-6131 0 0,0-1 0 0 0,0 0 0 0 0,0 1 0 0 0,-1 0 0 0 0,1 0 0 0 0,0-1 0 0 0,0 1 0 0 0,-2 2 0 0 0,-10 3 312 0 0,3-2-176 0 0,-1 1 0 0 0,-18 10 0 0 0,22-10-224 0 0,0 0 0 0 0,0-1 0 0 0,-1-1 0 0 0,-14 5 0 0 0,15-6 19 0 0,0 0-1 0 0,0 1 1 0 0,0 0-1 0 0,0 1 1 0 0,1-1-1 0 0,-1 2 1 0 0,1-1-1 0 0,0 1 1 0 0,-9 8-1 0 0,14-12-29 0 0,1 1 0 0 0,-1-1-1 0 0,1 1 1 0 0,-1 0 0 0 0,1 0 0 0 0,-1 0-1 0 0,1-1 1 0 0,0 1 0 0 0,0 1 0 0 0,0-1 0 0 0,0 0-1 0 0,0 0 1 0 0,1 0 0 0 0,-1 0 0 0 0,1 1-1 0 0,-1 2 1 0 0,-2 9-19 0 0,2-12 12 0 0,0 0 0 0 0,0-1 0 0 0,0 1-1 0 0,0 0 1 0 0,1 0 0 0 0,-1 0 0 0 0,1 0-1 0 0,0 0 1 0 0,-1 0 0 0 0,1 2 0 0 0,5 7-167 0 0,-3-8 125 0 0,-1 2-10 0 0,1-1 0 0 0,0 0 0 0 0,0 0 0 0 0,1 0 0 0 0,0 0 0 0 0,-1 0 0 0 0,1-1 1 0 0,0 1-1 0 0,1-1 0 0 0,-1 0 0 0 0,0 1 0 0 0,1-2 0 0 0,0 1 0 0 0,5 3 0 0 0,10 7 48 0 0,-5-4 13 0 0,-1-1 0 0 0,27 13-1 0 0,-35-19 1 0 0,0 1 0 0 0,0-1 0 0 0,-1 1 0 0 0,0 0 0 0 0,1 1 0 0 0,-1-1 0 0 0,0 1 0 0 0,-1 0 0 0 0,1 0 0 0 0,-1 0 0 0 0,6 8 0 0 0,-7-7 16 0 0,0-1-1 0 0,-1 1 1 0 0,1 0-1 0 0,-1 1 1 0 0,0-1-1 0 0,0 0 0 0 0,-1 0 1 0 0,0 0-1 0 0,0 0 1 0 0,0 1-1 0 0,-1 5 1 0 0,-1-5 22 0 0,0 1 0 0 0,0-1 0 0 0,-1 1 0 0 0,0-1 1 0 0,0 0-1 0 0,0 0 0 0 0,-1-1 0 0 0,0 1 0 0 0,0-1 1 0 0,-1 1-1 0 0,1-1 0 0 0,-1-1 0 0 0,0 1 0 0 0,-1-1 1 0 0,1 1-1 0 0,-10 4 0 0 0,3-1-88 0 0,-1-1-1 0 0,-1-1 1 0 0,1 0-1 0 0,-1-1 1 0 0,0 0-1 0 0,-24 4 1 0 0,28-7-249 0 0,0 0 1 0 0,-1-1 0 0 0,-16-1 0 0 0,-14-6-5064 0 0,-1-3-1188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1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0 19119 0 0,'0'0'1919'0'0,"0"3"-1759"0"0,-15 388-223 0 0,9-246 63 0 0,5-65-1006 0 0,1-52-976 0 0,0-12-4629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5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11056 0 0,'0'0'852'0'0,"3"2"-258"0"0,1 2 142 0 0,1 0-1 0 0,-1 0 0 0 0,0 0 1 0 0,-1 0-1 0 0,1 1 0 0 0,-1-1 0 0 0,5 9 1 0 0,7 13 1544 0 0,-13-24-2297 0 0,0 1-1 0 0,-1-1 1 0 0,1 1 0 0 0,-1-1 0 0 0,1 1-1 0 0,-1 0 1 0 0,0-1 0 0 0,0 1 0 0 0,0 0-1 0 0,0 0 1 0 0,-1 0 0 0 0,1 0-1 0 0,-1 0 1 0 0,1 0 0 0 0,-1 0 0 0 0,-1 3-1 0 0,0 7-125 0 0,1-2-17 0 0,-1-1 0 0 0,0 1 1 0 0,-1-1-1 0 0,0 1 1 0 0,-1-1-1 0 0,0 0 1 0 0,0 0-1 0 0,-8 15 0 0 0,1-8 249 0 0,4-8 118 0 0,0 1-1 0 0,1-1 1 0 0,0 1-1 0 0,-5 16 1 0 0,-9 19 583 0 0,14-36-547 0 0,0 1 0 0 0,1 0 1 0 0,1 0-1 0 0,-4 16 0 0 0,4-15-12 0 0,0 0 0 0 0,-6 15 0 0 0,6-20-180 0 0,0 0-1 0 0,1 0 0 0 0,0 0 1 0 0,0 1-1 0 0,1-1 0 0 0,-1 1 1 0 0,1-1-1 0 0,1 1 1 0 0,-1-1-1 0 0,1 1 0 0 0,1 9 1 0 0,9 13-17 0 0,-7-23-52 0 0,-1 1 1 0 0,0-1-1 0 0,2 14 1 0 0,-2-14 24 0 0,0 0 1 0 0,0 1 0 0 0,0-1-1 0 0,0 0 1 0 0,1 0 0 0 0,0-1 0 0 0,4 7-1 0 0,8 14 181 0 0,-12-21-134 0 0,0 0 1 0 0,0 0-1 0 0,0-1 1 0 0,1 1-1 0 0,0-1 1 0 0,0 0-1 0 0,0 0 1 0 0,0 0-1 0 0,1-1 1 0 0,-1 1-1 0 0,1-1 0 0 0,0 0 1 0 0,6 3-1 0 0,-3-3-28 0 0,0 0-1 0 0,-1 0 0 0 0,1 0 0 0 0,0-1 0 0 0,0 0 1 0 0,0-1-1 0 0,1 0 0 0 0,7 0 0 0 0,-11-3-507 0 0,-2-2 200 0 0,0 1 0 0 0,0 0 1 0 0,1-1-1 0 0,6-4 0 0 0,12-12-5980 0 0,-9 3-756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8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0 19151 0 0,'0'0'1735'0'0,"-1"3"-1431"0"0,-5 12-120 0 0,-6 30 0 0 0,-1 2 633 0 0,1-2-358 0 0,7-25-452 0 0,-10 22-1 0 0,-2 8 528 0 0,-16 69 0 0 0,17-59 106 0 0,13-45-332 0 0,1 0-1 0 0,-1 30 0 0 0,-1 5 239 0 0,-1-21-378 0 0,2-18-110 0 0,1 0 0 0 0,-1 20 0 0 0,4-6 2 0 0,-1-9-58 0 0,0 0 0 0 0,-1 0 0 0 0,0 0 0 0 0,-5 19 0 0 0,2-19-493 0 0,-2 11-6395 0 0,0-12-1300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13.1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1 169 2304 0 0,'2'1'12705'0'0,"0"1"-12479"0"0,1 0 0 0 0,0 0 0 0 0,-1 0 0 0 0,1 0 0 0 0,0-1 0 0 0,0 0 1 0 0,0 1-1 0 0,1-1 0 0 0,-1 0 0 0 0,0 0 0 0 0,0-1 0 0 0,1 1 0 0 0,3 0 0 0 0,10 0-206 0 0,24-2-1 0 0,-16 1 131 0 0,103-3-134 0 0,45 1 711 0 0,-117 4-341 0 0,61 10 0 0 0,-45-6-146 0 0,-8-2-37 0 0,-15 0 137 0 0,79-3 1 0 0,3-1 222 0 0,-50 6-340 0 0,129 1 50 0 0,32-17-183 0 0,-42-4 102 0 0,-117 4-100 0 0,-25 2-24 0 0,13 1-10 0 0,150-19 260 0 0,-103 14-214 0 0,-26 3-61 0 0,519-72 1126 0 0,-335 55-738 0 0,-164 18-106 0 0,1 4 169 0 0,7 0 300 0 0,169-3 1000 0 0,-190 8-1551 0 0,75 6 168 0 0,-2 0-3611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6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0,'0'0'9924'0'0,"1"2"-9067"0"0,1 1-711 0 0,-1-1-122 0 0,0-1 0 0 0,0 1 0 0 0,0-1 0 0 0,0 1 0 0 0,-1-1 0 0 0,1 1 0 0 0,0 0 0 0 0,-1-1 0 0 0,1 1 0 0 0,-1 0 0 0 0,0-1 0 0 0,1 4 1 0 0,2 28-8 0 0,-2-24-17 0 0,1 0-1 0 0,-2-1 1 0 0,0 16 0 0 0,-1 8 0 0 0,3 35 0 0 0,1 0 0 0 0,4 35 39 0 0,1-16 129 0 0,10 148 94 0 0,-11-180-283 0 0,-2 0 0 0 0,-3 0 0 0 0,-2 1 0 0 0,-10 78-1 0 0,6-106-155 0 0,-5 28-929 0 0,-2 84 0 0 0,14-120-291 0 0,3-4-3324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29 5064 0 0,'0'0'389'0'0,"4"1"-250"0"0,21 3 1435 0 0,1 0-1 0 0,0-2 1 0 0,43-3 0 0 0,-35 1-1337 0 0,183-4-129 0 0,77-6 714 0 0,-16 3 2765 0 0,-188 3-2821 0 0,-19-2-287 0 0,10-1-264 0 0,-32 7-123 0 0,53 1-38 0 0,-26 9-54 0 0,-70-10 37 0 0,-1 1-1 0 0,0 0 1 0 0,0 0-1 0 0,0 1 1 0 0,0 0-1 0 0,0 0 1 0 0,0 0-1 0 0,0 0 1 0 0,0 1-1 0 0,-1-1 1 0 0,1 1-1 0 0,-1 0 1 0 0,0 1-1 0 0,0-1 1 0 0,0 1-1 0 0,0 0 1 0 0,-1 0-1 0 0,6 8 1 0 0,-6-8 71 0 0,-1 1 0 0 0,0-1 0 0 0,0 0 1 0 0,0 1-1 0 0,-1-1 0 0 0,1 1 0 0 0,-1-1 0 0 0,1 10 1 0 0,-1-8-65 0 0,5 13-44 0 0,-4-16 0 0 0,-1 0 0 0 0,0 1 0 0 0,0-1 0 0 0,0 1 0 0 0,-1-1 0 0 0,1 6 0 0 0,-3 18 45 0 0,1-19 0 0 0,0-1-1 0 0,1 1 1 0 0,0-1-1 0 0,0 1 1 0 0,2 12-1 0 0,2-8-30 0 0,-3-9-14 0 0,0 1 1 0 0,0-1-1 0 0,0 0 0 0 0,0 1 0 0 0,-1-1 1 0 0,0 0-1 0 0,1 1 0 0 0,-2 5 0 0 0,-1 3 0 0 0,2-7-2 0 0,-1-1 0 0 0,0 0 0 0 0,1 1 0 0 0,0-1 0 0 0,0 1 0 0 0,1 6 0 0 0,4 10-44 0 0,3 14 5 0 0,-5-10 1 0 0,0 0 0 0 0,8 27 0 0 0,8 30-2 0 0,7 26 85 0 0,-21-93-17 0 0,0-2 6 0 0,-1 1 0 0 0,5 26 0 0 0,-7-27-29 0 0,1 1 0 0 0,-1-1 0 0 0,2 0 0 0 0,0 0 0 0 0,1 0 0 0 0,9 20 0 0 0,-8-20 10 0 0,-1 1 1 0 0,-1 0-1 0 0,4 23 1 0 0,-5-17-15 0 0,9 24 1 0 0,-4-23 10 0 0,-2-6-52 0 0,-1 0 1 0 0,0 1-1 0 0,-1-1 0 0 0,3 24 1 0 0,-7-36 34 0 0,0-1 0 0 0,1 1 0 0 0,-1 0 0 0 0,1 0 0 0 0,0-1 0 0 0,0 1 0 0 0,0-1 0 0 0,0 1 0 0 0,1-1 0 0 0,2 5 1 0 0,-2-5 4 0 0,-1 1 0 0 0,1-1 0 0 0,-1 1 1 0 0,0-1-1 0 0,0 1 0 0 0,0 0 1 0 0,0 0-1 0 0,0 0 0 0 0,0 4 0 0 0,0 39-58 0 0,-1-45 68 0 0,-1 1 0 0 0,1-1 0 0 0,0 0-1 0 0,-1 1 1 0 0,1-1 0 0 0,-1 0-1 0 0,0 1 1 0 0,1-1 0 0 0,-1 0 0 0 0,0 0-1 0 0,0 0 1 0 0,0 0 0 0 0,0 0-1 0 0,0 0 1 0 0,0 0 0 0 0,0 0 0 0 0,0 0-1 0 0,0 0 1 0 0,0 0 0 0 0,0-1-1 0 0,-1 1 1 0 0,1 0 0 0 0,0-1 0 0 0,-2 1-1 0 0,-1 1 11 0 0,-1-1 0 0 0,1 1 0 0 0,0-1-1 0 0,0 0 1 0 0,-1 0 0 0 0,-7 0 0 0 0,11-1-15 0 0,-14 0 36 0 0,0-1 0 0 0,-29-4 0 0 0,-63-8 218 0 0,-128-19 783 0 0,217 30-967 0 0,-549-17 172 0 0,486 19-175 0 0,-175 7-166 0 0,102-1-151 0 0,-90-6-1137 0 0,211-2-316 0 0,0-2-1 0 0,-38-10 0 0 0,30 1-200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18255 0 0,'-10'2'1082'0'0,"14"4"754"0"0,-2-4-1844 0 0,-1 0 0 0 0,1-1 0 0 0,-1 1 0 0 0,1 0 0 0 0,-1-1 0 0 0,2 5 0 0 0,-1-2-35 0 0,-1-1 1 0 0,0 1 0 0 0,0-1-1 0 0,-1 1 1 0 0,1 4 0 0 0,4 15-107 0 0,-4-15 122 0 0,0-1 1 0 0,0 0-1 0 0,0 1 0 0 0,-1-1 1 0 0,0 1-1 0 0,-1-1 0 0 0,-2 13 1 0 0,0 24 20 0 0,5 28 10 0 0,-2 56-248 0 0,0-44-3770 0 0,0-82 2475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16208 0 0,'0'0'365'0'0,"2"0"56"0"0,1-2-338 0 0,0 0 1 0 0,0 0-1 0 0,0 0 1 0 0,-1 0-1 0 0,1-1 0 0 0,0 1 1 0 0,-1-1-1 0 0,1 1 0 0 0,-1-1 1 0 0,0 0-1 0 0,2-3 0 0 0,16-19-86 0 0,10 3-118 0 0,-23 17-21 0 0,0 0 1 0 0,11-10-1 0 0,-9 7-32 0 0,0 0 1 0 0,0 1-1 0 0,0 1 1 0 0,1-1-1 0 0,18-7 1 0 0,-13 6-23 0 0,-11 6 225 0 0,1 0 0 0 0,-1 0 1 0 0,1 1-1 0 0,-1 0 1 0 0,1 0-1 0 0,-1 0 1 0 0,1 0-1 0 0,0 1 1 0 0,-1 0-1 0 0,1 0 1 0 0,0 0-1 0 0,-1 1 0 0 0,1-1 1 0 0,-1 1-1 0 0,6 1 1 0 0,-2 1 114 0 0,-1-1 1 0 0,0 1 0 0 0,0 0-1 0 0,0 0 1 0 0,0 1 0 0 0,-1 0-1 0 0,1 0 1 0 0,9 10 0 0 0,3 0-135 0 0,8 6-9 0 0,-26-19-1 0 0,0 0 0 0 0,0 0 0 0 0,0 0 0 0 0,0 0 0 0 0,0 0 0 0 0,0 0 0 0 0,0 1-1 0 0,0-1 1 0 0,-1 0 0 0 0,1 1 0 0 0,0-1 0 0 0,-1 1 0 0 0,0-1 0 0 0,1 0 0 0 0,-1 1 0 0 0,1 2 0 0 0,0 29-22 0 0,-1-32 6 0 0,0 1 1 0 0,0-1 0 0 0,0 1 0 0 0,0-1-1 0 0,0 1 1 0 0,0-1 0 0 0,0 1-1 0 0,0-1 1 0 0,0 1 0 0 0,-1-1 0 0 0,1 1-1 0 0,-1-1 1 0 0,1 1 0 0 0,-1-1-1 0 0,0 1 1 0 0,0 0 0 0 0,-18 18-198 0 0,1-3 47 0 0,10-7 223 0 0,0-1 0 0 0,-1 0-1 0 0,0-1 1 0 0,0 0 0 0 0,-1 0 0 0 0,-13 8-1 0 0,-24 17 208 0 0,30-20-185 0 0,0-1-1 0 0,-20 10 0 0 0,12-6-147 0 0,20-12 5 0 0,-1 0 1 0 0,0-1 0 0 0,-9 5-1 0 0,6-5-152 0 0,6-2-11 0 0,-1 1 0 0 0,1-1 0 0 0,-1 1 0 0 0,1-1 0 0 0,0 1 0 0 0,0 0 0 0 0,0 0 0 0 0,0 1 0 0 0,0-1 0 0 0,-4 4 0 0 0,1-1-795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16559 0 0,'-22'16'736'0'0,"18"-8"144"0"0,-8 2-704 0 0,8 4-176 0 0,4 6 0 0 0,-12-6 0 0 0,8 6 176 0 0,-2 4 0 0 0,12 0 0 0 0,-12-5 0 0 0,0 5-1176 0 0,0-6-240 0 0,6 2-39 0 0,0 4-17 0 0,0-6 296 0 0,0 2 56 0 0,-4-6 16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14312 0 0,'0'0'3217'0'0,"2"1"-2715"0"0,-1 0-497 0 0,1 1 0 0 0,-1-1 0 0 0,0 0 0 0 0,0 1 0 0 0,0-1 0 0 0,0 1 0 0 0,0 0 0 0 0,-1-1 0 0 0,1 1 0 0 0,0 0 0 0 0,-1-1 0 0 0,1 1 0 0 0,-1 0 0 0 0,0 0-1 0 0,1 0 1 0 0,-1-1 0 0 0,0 1 0 0 0,0 0 0 0 0,0 2 0 0 0,0-1-24 0 0,0 0 0 0 0,0 0 0 0 0,0 0 0 0 0,1 0 0 0 0,1 6-1 0 0,2-2-48 0 0,-4-7 61 0 0,1 1 0 0 0,-1-1 0 0 0,0 1 0 0 0,1-1 0 0 0,-1 1 0 0 0,0-1 0 0 0,0 1 0 0 0,1-1 0 0 0,-1 1 0 0 0,0-1 0 0 0,0 1 0 0 0,0 0 0 0 0,0-1 0 0 0,0 1 0 0 0,0-1 0 0 0,0 1 0 0 0,0-1 0 0 0,0 1 0 0 0,0 0 0 0 0,0-1 0 0 0,0 1 0 0 0,0-1 0 0 0,0 1 0 0 0,-1-1 0 0 0,1 1 0 0 0,0-1 0 0 0,0 1 0 0 0,-1-1 0 0 0,1 1 0 0 0,0-1 0 0 0,-1 1 0 0 0,1-1 0 0 0,0 1 0 0 0,-1 0 0 0 0,-7 8-96 0 0,6-7 86 0 0,0 0-1 0 0,0 1 0 0 0,0-1 1 0 0,0 1-1 0 0,0-1 0 0 0,0 1 0 0 0,1 0 1 0 0,0 0-1 0 0,-1 0 0 0 0,1 0 1 0 0,0 0-1 0 0,1 0 0 0 0,-2 5 0 0 0,1 0 17 0 0,-1 0 0 0 0,0 0-1 0 0,-4 9 1 0 0,4-12 40 0 0,0 1 0 0 0,0 0 0 0 0,1 0 0 0 0,0-1 0 0 0,0 1 0 0 0,0 0 0 0 0,0 0 1 0 0,1 0-1 0 0,0 7 0 0 0,2-5 58 0 0,-1-6-70 0 0,0-1 0 0 0,-1 1-1 0 0,0 0 1 0 0,1 0-1 0 0,-1-1 1 0 0,0 1-1 0 0,0 0 1 0 0,0 0-1 0 0,0 0 1 0 0,0-1-1 0 0,0 1 1 0 0,-2 3-1 0 0,2-3-2 0 0,-1 0-1 0 0,0 0 0 0 0,0 0 0 0 0,1 0 1 0 0,-1 0-1 0 0,1 0 0 0 0,0 0 0 0 0,0 0 1 0 0,0 0-1 0 0,-1 0 0 0 0,2 0 0 0 0,-1 0 0 0 0,0 0 1 0 0,0 0-1 0 0,1 0 0 0 0,-1 0 0 0 0,1 0 1 0 0,0 0-1 0 0,-1-1 0 0 0,1 1 0 0 0,0 0 0 0 0,0 0 1 0 0,0 0-1 0 0,0-1 0 0 0,2 3 0 0 0,2 3 55 0 0,-3-4-39 0 0,1 0-1 0 0,-1 0 1 0 0,1 0-1 0 0,-1 0 1 0 0,1 0-1 0 0,0 0 1 0 0,0-1-1 0 0,1 1 1 0 0,5 3-1 0 0,7 1 15 0 0,1-1 1 0 0,-1 0-1 0 0,1-1 0 0 0,0-1 1 0 0,0 0-1 0 0,1-2 0 0 0,29 2 1 0 0,-28-4-193 0 0,-18 0 126 0 0,0 0 0 0 0,-1 0 0 0 0,1 0 0 0 0,-1 0 0 0 0,1-1 1 0 0,0 1-1 0 0,-1 0 0 0 0,1 0 0 0 0,-1 0 0 0 0,1-1 0 0 0,-1 1 0 0 0,1 0 0 0 0,0-1 0 0 0,-1 1 0 0 0,1 0 0 0 0,-1-1 0 0 0,0 1 0 0 0,1-1 1 0 0,-1 1-1 0 0,1-1 0 0 0,3-3-83 0 0,37-22-1237 0 0,-15 4-3920 0 0,-13 8-176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14688 0 0,'-9'16'790'0'0,"-12"29"1"0"0,4-9-651 0 0,12-27 130 0 0,0-2 172 0 0,1 1 0 0 0,1 0 0 0 0,-1 1 0 0 0,-3 13 0 0 0,-8 26 697 0 0,11-37-1109 0 0,1 0 1 0 0,-1 0 0 0 0,-1 18 0 0 0,3-7 23 0 0,1-9-46 0 0,-1 0 1 0 0,-5 26 0 0 0,3-28-9 0 0,2-4 0 0 0,0 0 0 0 0,0 0 0 0 0,1 0 0 0 0,-1 0 0 0 0,1 8 0 0 0,1-2 2 0 0,0 0 0 0 0,-1 1 0 0 0,-1-1-1 0 0,0 0 1 0 0,-6 21 0 0 0,3-18-238 0 0,1 0 0 0 0,1 1 0 0 0,-2 26 0 0 0,0-14-335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14368 0 0,'0'0'330'0'0,"0"8"902"0"0,0-6-1230 0 0,0 1-1 0 0,1-1 1 0 0,-1 0-1 0 0,1 0 0 0 0,0 0 1 0 0,0 0-1 0 0,0 0 1 0 0,0 0-1 0 0,2 3 1 0 0,-1-2-3 0 0,0 0 1 0 0,-1 0 0 0 0,1 1 0 0 0,-1-1 0 0 0,0 0 0 0 0,2 5 0 0 0,2 55 0 0 0,-2-48 0 0 0,-1-10 6 0 0,-1 0 0 0 0,0 1-1 0 0,0-1 1 0 0,-1 1 0 0 0,1 9-1 0 0,-5 6 97 0 0,3-16-58 0 0,0 0-1 0 0,0 0 1 0 0,0 0-1 0 0,1 1 1 0 0,0-1-1 0 0,1 10 1 0 0,4 11 119 0 0,-2-11 16 0 0,2 25 0 0 0,-2 15 861 0 0,17 83 0 0 0,5 59 0 0 0,-13-91-851 0 0,-10-80-188 0 0,-3 46 0 0 0,0-44-9 0 0,3 37 0 0 0,2-36-25 0 0,-1-8-34 0 0,-1 0-1 0 0,-2 22 1 0 0,-10 95-841 0 0,10-129 735 0 0,0 0 0 0 0,1 0 0 0 0,1 9 0 0 0,-1-10-934 0 0,0-1-1 0 0,-1 0 0 0 0,0 1 0 0 0,-1 10 1 0 0,-4 2-4425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3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112 259 6912 0 0,'0'0'5628'0'0,"3"0"-5063"0"0,49-5 89 0 0,-33 3-818 0 0,22-1-1 0 0,132-2 729 0 0,-80 1 228 0 0,83-12 437 0 0,-89 6-846 0 0,141-25 493 0 0,-23 3-239 0 0,372-53-602 0 0,-449 65-40 0 0,121-9 457 0 0,-196 24-207 0 0,13 0 35 0 0,-26 4-112 0 0,-25 0-23 0 0,-1 0-1 0 0,0 1 0 0 0,1 1 0 0 0,-1 0 0 0 0,26 6 0 0 0,-26-3-114 0 0,-10-3-25 0 0,0 0 1 0 0,0 0 0 0 0,0 0-1 0 0,-1 0 1 0 0,1 1-1 0 0,0 0 1 0 0,0 0 0 0 0,-1 0-1 0 0,1 0 1 0 0,-1 0 0 0 0,0 1-1 0 0,0-1 1 0 0,0 1 0 0 0,0 0-1 0 0,0 0 1 0 0,2 4 0 0 0,-1-1 39 0 0,-1 1 1 0 0,0 0-1 0 0,0 0 1 0 0,-1 0 0 0 0,1 1-1 0 0,-2-1 1 0 0,2 11-1 0 0,4 11 83 0 0,-5-16-93 0 0,0 0-1 0 0,1 17 1 0 0,-1-8-13 0 0,-2-11-1 0 0,1 1-1 0 0,-2 0 0 0 0,-1 11 0 0 0,-1 20-21 0 0,-13 177 65 0 0,8-83-64 0 0,7-75 0 0 0,1 164 0 0 0,3-85 0 0 0,-4-96 22 0 0,-2 0-1 0 0,-13 68 0 0 0,12-98-37 0 0,-1-1 1 0 0,0 1-1 0 0,-1-1 0 0 0,-9 16 0 0 0,1-3 23 0 0,11-22 27 0 0,-1 1 0 0 0,0 0-1 0 0,0-1 1 0 0,0 0-1 0 0,-1 0 1 0 0,0 0-1 0 0,0 0 1 0 0,0-1 0 0 0,0 0-1 0 0,-1 0 1 0 0,1 0-1 0 0,-1-1 1 0 0,0 1 0 0 0,-1-2-1 0 0,1 1 1 0 0,0-1-1 0 0,-1 0 1 0 0,1 0 0 0 0,-1 0-1 0 0,-7 0 1 0 0,-1-1 143 0 0,-32 3 143 0 0,-90-4 0 0 0,6-9-169 0 0,-58-6 171 0 0,-225-22 540 0 0,-93 37-973 0 0,419 4 79 0 0,-64 6 37 0 0,49-1 108 0 0,-52 5 182 0 0,-87 10-783 0 0,234-23 159 0 0,0 0-1 0 0,0-1 1 0 0,0 0 0 0 0,0 0-1 0 0,0-1 1 0 0,-1 0 0 0 0,-12-5-1 0 0,18 5 68 0 0,0 0 0 0 0,0 0 0 0 0,0 0 0 0 0,0-1 0 0 0,0 1 0 0 0,1-1 0 0 0,-1 0-1 0 0,1 0 1 0 0,-1 0 0 0 0,1 0 0 0 0,0 0 0 0 0,0-1 0 0 0,0 1 0 0 0,0-1 0 0 0,0 1 0 0 0,0-1 0 0 0,1 0 0 0 0,-1 1-1 0 0,1-1 1 0 0,0 0 0 0 0,-2-5 0 0 0,1-23-1562 0 0,2 29 1698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21743 0 0,'0'0'2176'0'0,"1"3"-1989"0"0,4 16-183 0 0,-1 0 0 0 0,0 1 1 0 0,-1 0-1 0 0,0 31 0 0 0,-7 159-768 0 0,1-166 1038 0 0,2-30-135 0 0,0 1-1 0 0,1 17 1 0 0,2-9-138 0 0,-1 1 1 0 0,-4 43 0 0 0,2-13-847 0 0,1-34-5063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0 260 1840 0 0,'0'0'83'0'0,"1"-1"529"0"0,11-22 6528 0 0,7-11 1142 0 0,-1 15-8140 0 0,-14 16-91 0 0,136-100-162 0 0,-122 92 194 0 0,1 0 0 0 0,-1 2-1 0 0,1 0 1 0 0,1 1 0 0 0,0 1-1 0 0,0 0 1 0 0,0 2 0 0 0,26-4-1 0 0,-38 9-26 0 0,-1-1 0 0 0,0 1 0 0 0,1 0 0 0 0,-1 1 0 0 0,0 0 0 0 0,14 3 0 0 0,-19-4-62 0 0,0 1 0 0 0,0 0 1 0 0,0-1-1 0 0,-1 1 0 0 0,1 0 0 0 0,0 0 0 0 0,0 0 0 0 0,-1 0 0 0 0,1 0 1 0 0,-1 0-1 0 0,1 0 0 0 0,-1 1 0 0 0,1-1 0 0 0,-1 0 0 0 0,0 1 0 0 0,1-1 1 0 0,-1 1-1 0 0,0 0 0 0 0,0-1 0 0 0,0 1 0 0 0,-1 0 0 0 0,1 0 0 0 0,0-1 1 0 0,-1 1-1 0 0,1 0 0 0 0,-1 0 0 0 0,1 0 0 0 0,-1 0 0 0 0,0 2 0 0 0,0 3-20 0 0,-1 0-1 0 0,0 0 1 0 0,-1 0-1 0 0,1 0 1 0 0,-1 0-1 0 0,-1 0 1 0 0,1-1-1 0 0,-1 1 1 0 0,0-1-1 0 0,-6 9 1 0 0,-1-1 66 0 0,0 0 1 0 0,-1 0 0 0 0,-15 14-1 0 0,-128 105 137 0 0,39-36-597 0 0,106-90 246 0 0,-16 18-498 0 0,9-8-3913 0 0,6-2-1091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18287 0 0,'0'0'1386'0'0,"3"1"-944"0"0,21 7-424 0 0,1-1 0 0 0,1-1 0 0 0,-1-1 0 0 0,34 1 0 0 0,8 2-1241 0 0,-59-6 1007 0 0,0-1-1 0 0,0 2 0 0 0,-1-1 0 0 0,1 1 1 0 0,14 8-1 0 0,-21-10 22 0 0,1-1 194 0 0,-1 0 0 0 0,0 0-1 0 0,1 1 1 0 0,-1-1 0 0 0,0 0-1 0 0,1 1 1 0 0,-1-1 0 0 0,0 1-1 0 0,0-1 1 0 0,0 1 0 0 0,1 0-1 0 0,-1 0 1 0 0,0-1 0 0 0,0 1-1 0 0,0 0 1 0 0,0 0 0 0 0,0 0-1 0 0,1 2 1 0 0,0 0 68 0 0,0 0 0 0 0,0 0 1 0 0,-1-1-1 0 0,1 1 0 0 0,-1 1 0 0 0,0-1 0 0 0,1 4 0 0 0,-1-5-46 0 0,-1-1 0 0 0,0 1-1 0 0,0-1 1 0 0,0 1 0 0 0,0 0-1 0 0,0-1 1 0 0,0 1 0 0 0,0 0-1 0 0,0-1 1 0 0,-1 1 0 0 0,1-1-1 0 0,0 1 1 0 0,-1-1 0 0 0,0 1-1 0 0,-1 2 1 0 0,-15 18 0 0 0,3-3-31 0 0,9-12-37 0 0,0 0 0 0 0,-1 0 0 0 0,1 0 0 0 0,-1-1 0 0 0,-10 9 0 0 0,-12 12-13 0 0,23-19 75 0 0,3-6 54 0 0,2-2-65 0 0,0 1 0 0 0,-1-1 0 0 0,1 0 0 0 0,0 1 0 0 0,0-1 0 0 0,-1 0 0 0 0,1 1 1 0 0,0-1-1 0 0,0 0 0 0 0,0 1 0 0 0,-1-1 0 0 0,1 1 0 0 0,0-1 0 0 0,0 0 0 0 0,0 1 0 0 0,0-1 0 0 0,0 1 0 0 0,0-1 0 0 0,0 0 0 0 0,0 1 0 0 0,0-1 0 0 0,0 1 0 0 0,0-1 0 0 0,0 0 1 0 0,0 1-1 0 0,1-1 0 0 0,-1 1 0 0 0,0-1 0 0 0,0 1 0 0 0,9 9 6 0 0,2-3-10 0 0,13-4 28 0 0,-21-4-9 0 0,0 1 0 0 0,0 0 0 0 0,0 0 0 0 0,-1 0 0 0 0,1 1 0 0 0,0-1 1 0 0,0 1-1 0 0,0 0 0 0 0,-1-1 0 0 0,1 1 0 0 0,0 0 0 0 0,-1 1 0 0 0,1-1 0 0 0,-1 0 0 0 0,0 1 0 0 0,3 1 0 0 0,12 17 293 0 0,-17-19-295 0 0,1-1-1 0 0,-1 1 0 0 0,0 0 1 0 0,1 0-1 0 0,-1-1 0 0 0,0 1 1 0 0,0 0-1 0 0,0 0 0 0 0,1-1 0 0 0,-1 1 1 0 0,0 0-1 0 0,0 0 0 0 0,0 0 1 0 0,0 0-1 0 0,0-1 0 0 0,0 1 1 0 0,-1 0-1 0 0,1 0 0 0 0,0 0 1 0 0,0-1-1 0 0,-1 1 0 0 0,1 1 0 0 0,-11 14 318 0 0,8-11-193 0 0,-3 3-30 0 0,0 0 1 0 0,-1 0-1 0 0,0-1 0 0 0,0 0 1 0 0,-1 0-1 0 0,0 0 1 0 0,0-1-1 0 0,-11 6 0 0 0,3-1-3 0 0,0-1-22 0 0,-1 0 0 0 0,0-2 0 0 0,-26 10 0 0 0,13-5-6 0 0,11-5-463 0 0,1-1-1 0 0,-2-1 0 0 0,1 0 0 0 0,-36 5 1 0 0,28-7-6578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6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1 3224 0 0,'8'0'81'0'0,"22"4"126"0"0,-7-3 1963 0 0,-19-2-1215 0 0,-1 1-1 0 0,1 0 1 0 0,-1 1-1 0 0,1-1 1 0 0,-1 1-1 0 0,7 1 1935 0 0,-11 1-2565 0 0,0 1-208 0 0,-1-1-1 0 0,1 1 1 0 0,-1 0-1 0 0,0-1 1 0 0,0 1-1 0 0,0-1 1 0 0,-1 0 0 0 0,1 1-1 0 0,-1-1 1 0 0,0-1-1 0 0,1 1 1 0 0,-1 0-1 0 0,-1-1 1 0 0,-4 4-1 0 0,-8 4 753 0 0,-33 15-1 0 0,15-9 338 0 0,27-12-940 0 0,0-1 0 0 0,-1 0 0 0 0,1-1-1 0 0,-15 3 1 0 0,-7 2 290 0 0,-96 25 872 0 0,87-23-1245 0 0,21-6-184 0 0,1 2 0 0 0,0 0 0 0 0,1 1 0 0 0,-30 16 0 0 0,35-16-31 0 0,7-5 31 0 0,0 0-1 0 0,1 1 1 0 0,-1-1 0 0 0,1 1-1 0 0,-1-1 1 0 0,1 1 0 0 0,0 0 0 0 0,-4 4-1 0 0,2-1-16 0 0,-32 48-163 0 0,32-46 87 0 0,1 0-1 0 0,-1 0 1 0 0,2 0-1 0 0,-1 0 1 0 0,1 0-1 0 0,-2 10 1 0 0,4-14 20 0 0,-1 0-34 0 0,0 0-1 0 0,1 0 0 0 0,0 1 0 0 0,-1-1 0 0 0,1 0 0 0 0,0 0 1 0 0,1 0-1 0 0,-1 0 0 0 0,0 0 0 0 0,2 5 0 0 0,0-6 30 0 0,1 0 74 0 0,6 3-5 0 0,13 1 12 0 0,-11-3-1 0 0,1 0 0 0 0,0-1 0 0 0,23 2 0 0 0,-9-2-16 0 0,0 0-53 0 0,-12-1 39 0 0,0 0 0 0 0,0 1 0 0 0,25 7 0 0 0,2 3-38 0 0,-29-9 69 0 0,0 0-1 0 0,0 1 0 0 0,0 0 0 0 0,0 1 0 0 0,12 7 0 0 0,-17-7 0 0 0,-3-4 6 0 0,-1 1 0 0 0,0 0 0 0 0,0 1 0 0 0,1-1 0 0 0,-1 0 0 0 0,-1 1 0 0 0,1 0 0 0 0,0 0 0 0 0,3 5 0 0 0,0 6 6 0 0,-5-7 3 0 0,1 1 0 0 0,-2-1-1 0 0,1 0 1 0 0,-1 0 0 0 0,-1 11-1 0 0,0-15 15 0 0,1 0-1 0 0,0-1 1 0 0,-1 1-1 0 0,0 0 1 0 0,1-1 0 0 0,-1 1-1 0 0,0-1 1 0 0,0 1-1 0 0,-1-1 1 0 0,1 1-1 0 0,0-1 1 0 0,-1 0-1 0 0,0 0 1 0 0,1 0-1 0 0,-1 1 1 0 0,0-2-1 0 0,-3 4 1 0 0,-17 12 335 0 0,16-13-219 0 0,0 1-1 0 0,0-1 0 0 0,0 0 1 0 0,-13 6-1 0 0,-3-2 3 0 0,0-1-1 0 0,-1-1 0 0 0,0-1 0 0 0,0-1 0 0 0,-44 2 0 0 0,49-5-665 0 0,0-2 0 0 0,0 0 0 0 0,0-1 0 0 0,-31-8 0 0 0,22 1-779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0 7368 0 0,'0'0'5730'0'0,"-2"2"-4166"0"0,0 1-1452 0 0,0-1 0 0 0,0 1 0 0 0,1 0 0 0 0,-1 0 0 0 0,1 0-1 0 0,-1-1 1 0 0,1 1 0 0 0,0 0 0 0 0,0 1 0 0 0,-1 3 0 0 0,-5 21-84 0 0,5-21-25 0 0,0-1 1 0 0,0 0-1 0 0,0 11 0 0 0,-15 116 648 0 0,3 93 897 0 0,8-53-1399 0 0,5-100-152 0 0,-31 358-200 0 0,6-243-3007 0 0,20-155 1926 0 0,0-15-10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352 15 5064 0 0,'0'0'389'0'0,"2"2"-250"0"0,0-1-48 0 0,0 0-1 0 0,1 1 1 0 0,-1-1 0 0 0,1 0-1 0 0,-1 0 1 0 0,1-1 0 0 0,-1 1 0 0 0,1 0-1 0 0,-1-1 1 0 0,1 1 0 0 0,0-1-1 0 0,-1 0 1 0 0,1 0 0 0 0,3-1 0 0 0,46-3 3571 0 0,-39 2-3068 0 0,167-13 367 0 0,251 10-1 0 0,-99 10 1376 0 0,-231 0-2287 0 0,20-1-31 0 0,192 2 154 0 0,-118-4 324 0 0,-109-3-257 0 0,2-5 256 0 0,-15 6 171 0 0,-71 0-490 0 0,0 1 14 0 0,22 11 1410 0 0,-23-11-1587 0 0,-1-1-1 0 0,0 0 0 0 0,1 0 1 0 0,-1 1-1 0 0,0-1 0 0 0,1 0 1 0 0,-1 1-1 0 0,0-1 0 0 0,1 0 1 0 0,-1 1-1 0 0,0-1 0 0 0,0 1 1 0 0,1-1-1 0 0,-1 1 0 0 0,0-1 1 0 0,0 0-1 0 0,0 1 0 0 0,1-1 1 0 0,-1 1-1 0 0,0-1 0 0 0,0 2 1 0 0,0 0 33 0 0,5 9 99 0 0,-4-9-8 0 0,-1 0-1 0 0,0 9-73 0 0,-1 1 1 0 0,-3 13-1 0 0,3-14-59 0 0,-1 0-1 0 0,2 21 1 0 0,0-20-4 0 0,0 0 0 0 0,-2 14-1 0 0,-5 33-1 0 0,0 87 0 0 0,-1 11-66 0 0,2-51 70 0 0,1-1-17 0 0,-5 44-62 0 0,-7 56 23 0 0,14-178 54 0 0,2 36 0 0 0,-1 6 0 0 0,1-49 0 0 0,1-15 0 0 0,0 0 0 0 0,0 0 0 0 0,-1 0 0 0 0,1 0 0 0 0,-1 0 0 0 0,0-1 0 0 0,-1 1 0 0 0,-2 7 0 0 0,-11 21-10 0 0,14-32-46 0 0,-1 1-22 0 0,-7 5-2 0 0,-3-2 14 0 0,4-5 64 0 0,0 0 0 0 0,0 0 1 0 0,0-1-1 0 0,0 0 1 0 0,0 0-1 0 0,0-1 0 0 0,-10-3 1 0 0,-15-3 0 0 0,17 4 33 0 0,-25-9 0 0 0,1 0 90 0 0,-279-53 558 0 0,-5 23-594 0 0,-144 18-155 0 0,4 49 2 0 0,144 0 67 0 0,293-23-499 0 0,-1-1 0 0 0,0-2 0 0 0,-41-6 0 0 0,47 3-1603 0 0,1-4-4079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18975 0 0,'0'13'1450'0'0,"0"-8"-1212"0"0,0-1-182 0 0,0-1 0 0 0,0 1 0 0 0,-1 0 0 0 0,0-1 0 0 0,1 1 0 0 0,-3 5 0 0 0,2 0 44 0 0,0 0 0 0 0,0 0-1 0 0,1 0 1 0 0,1 0 0 0 0,-1 0 0 0 0,1 0-1 0 0,3 9 1 0 0,1 21-146 0 0,-4-12-236 0 0,0-12-64 0 0,4 28 0 0 0,0-12-68 0 0,1 54 0 0 0,-5-54 407 0 0,8 49 0 0 0,-7-68-9 0 0,0-1-1 0 0,-1 14 0 0 0,-1-5-3834 0 0,0-16 2271 0 0,0 10-4642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1 186 15288 0 0,'0'0'1162'0'0,"1"-2"-790"0"0,1-4-348 0 0,1 1 1 0 0,0-1-1 0 0,1 1 0 0 0,-1-1 0 0 0,8-7 0 0 0,11-16 239 0 0,-19 23-135 0 0,2 0 0 0 0,-1 1 1 0 0,0-1-1 0 0,7-4 0 0 0,1-1-105 0 0,1 0 0 0 0,0 1 0 0 0,1 1 0 0 0,0 0 0 0 0,0 1 0 0 0,25-11-1 0 0,-35 18 26 0 0,1 0 0 0 0,-1 1 0 0 0,0-1 0 0 0,1 1 0 0 0,-1 0 0 0 0,1 0-1 0 0,-1 0 1 0 0,8 1 0 0 0,35 10 642 0 0,-46-11-683 0 0,4 2 29 0 0,0-1 0 0 0,-1 1 0 0 0,0 1 0 0 0,1-1 0 0 0,-1 1 0 0 0,0-1 0 0 0,0 1 0 0 0,0 0 0 0 0,0 0 0 0 0,-1 1 0 0 0,1-1 0 0 0,-1 1 0 0 0,0 0 0 0 0,0 0-1 0 0,-1 0 1 0 0,1 0 0 0 0,-1 0 0 0 0,1 1 0 0 0,-1-1 0 0 0,-1 1 0 0 0,3 8 0 0 0,-3-10-53 0 0,-1 0 0 0 0,0 0 0 0 0,0 0 0 0 0,0 0 0 0 0,0 0-1 0 0,-1 0 1 0 0,1 0 0 0 0,-1 0 0 0 0,0 0 0 0 0,1-1 0 0 0,-4 7 0 0 0,-15 26 121 0 0,13-26-49 0 0,-1-1 1 0 0,0 0 0 0 0,0 0 0 0 0,0-1 0 0 0,-1 0-1 0 0,-10 7 1 0 0,-54 33 195 0 0,42-29-262 0 0,1 3 7 0 0,23-16-101 0 0,0 0 0 0 0,-1 0-1 0 0,1-1 1 0 0,-1 0 0 0 0,-10 4-1 0 0,12-6 33 0 0,1-1-879 0 0,0 1 1 0 0,0 0 0 0 0,0-1 0 0 0,1 1-1 0 0,-5 3 1 0 0,-7 5-5103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4144 0 0,'2'1'2974'0'0,"12"10"3756"0"0,-12-9-6426 0 0,0 0 0 0 0,1 0 1 0 0,-1 0-1 0 0,1-1 0 0 0,0 1 0 0 0,0 0 0 0 0,-1-1 0 0 0,1 0 1 0 0,0 0-1 0 0,0 0 0 0 0,6 1 0 0 0,20 2 59 0 0,28-1-1 0 0,-43-2-433 0 0,0 0-1 0 0,22 6 1 0 0,-3-1 8 0 0,-20-3 120 0 0,26 16 243 0 0,-36-18-188 0 0,-2 1-18 0 0,0 1-105 0 0,1 0 1 0 0,-1 0-1 0 0,0 1 0 0 0,0-1 1 0 0,0 1-1 0 0,0-1 1 0 0,0 1-1 0 0,-1-1 1 0 0,0 1-1 0 0,0 0 1 0 0,0-1-1 0 0,0 1 0 0 0,0-1 1 0 0,-1 1-1 0 0,1-1 1 0 0,-1 1-1 0 0,0-1 1 0 0,0 1-1 0 0,-1-1 0 0 0,1 1 1 0 0,-1-1-1 0 0,1 0 1 0 0,-1 0-1 0 0,0 0 1 0 0,0 0-1 0 0,-3 3 0 0 0,-12 21 11 0 0,12-20 0 0 0,1 0 0 0 0,-1 0 0 0 0,-6 7 0 0 0,8-12-3 0 0,-3 6 10 0 0,4 13-51 0 0,2-18-165 0 0,3-3-390 0 0,7-1 107 0 0,0-1-1 0 0,0 1 0 0 0,0-1 0 0 0,-1-1 1 0 0,1 0-1 0 0,-1 0 0 0 0,1-1 0 0 0,-1 0 0 0 0,11-8 1 0 0,15-15-4228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4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11976 0 0,'0'0'922'0'0,"3"0"-428"0"0,4 0 51 0 0,0-2 0 0 0,0 1 1 0 0,0-1-1 0 0,-1 0 0 0 0,1 0 1 0 0,7-5-1 0 0,21-6 229 0 0,160-38-2683 0 0,-105 33 1978 0 0,-74 16 204 0 0,-13 1-171 0 0,0 1 0 0 0,0 0 1 0 0,0 0-1 0 0,0 1 0 0 0,0-1 1 0 0,0 1-1 0 0,0-1 0 0 0,0 1 1 0 0,0 0-1 0 0,3 1 0 0 0,1 1 203 0 0,-5-2-242 0 0,0 0-1 0 0,1 1 1 0 0,-1-1 0 0 0,0 1-1 0 0,-1 0 1 0 0,1-1 0 0 0,0 1-1 0 0,0 0 1 0 0,-1 0 0 0 0,3 3-1 0 0,-3-3-50 0 0,-1-1 0 0 0,1 1 0 0 0,0 0 0 0 0,-1 0 0 0 0,1-1 0 0 0,-1 1 0 0 0,0 0 0 0 0,0 0 0 0 0,1-1 0 0 0,-1 1 0 0 0,0 0 0 0 0,0 0 0 0 0,-1 0 0 0 0,1-1 0 0 0,0 1 0 0 0,-2 3 0 0 0,-11 29-24 0 0,13-34 12 0 0,-19 43-79 0 0,-38 77-258 0 0,36-79 321 0 0,-28 47 4 0 0,-35 62-47 0 0,45-75 58 0 0,-15 35 16 0 0,10-20-399 0 0,27-56-4724 0 0,8-22-374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18775 0 0,'0'0'1427'0'0,"3"0"-972"0"0,26 2-269 0 0,-20 0-187 0 0,0-1 1 0 0,1-1 0 0 0,11 0 0 0 0,83-15 130 0 0,-46 6-84 0 0,1-1-171 0 0,38-4-217 0 0,-43 9 207 0 0,233-13 78 0 0,-204 12-198 0 0,-42 3-516 0 0,-15 0 188 0 0,-4-5-8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4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963 1 9760 0 0,'-7'4'227'0'0,"-1"1"0"0"0,1-2-1 0 0,-14 6 1 0 0,-1 0-96 0 0,-6 3 67 0 0,-1-2 0 0 0,0-2 0 0 0,-1 0 0 0 0,-39 4 0 0 0,32-5 123 0 0,-26-1-248 0 0,14-2-87 0 0,-46 7 964 0 0,-92 16 2228 0 0,178-25-2686 0 0,-1-1 1 0 0,-19 0 0 0 0,20-1-198 0 0,0 0 0 0 0,1 1 1 0 0,-1 0-1 0 0,-11 3 0 0 0,15-3-153 0 0,-1 0-1 0 0,1 0 1 0 0,-10 0-1 0 0,11-2-48 0 0,0 2-1 0 0,0-1 1 0 0,-1 0-1 0 0,1 1 1 0 0,-7 2-1 0 0,7-1-26 0 0,0 0-1 0 0,0 1 0 0 0,0-1 0 0 0,0 1 0 0 0,0 0 0 0 0,0 0 1 0 0,1 1-1 0 0,0-1 0 0 0,-1 1 0 0 0,-3 5 0 0 0,-1 3 27 0 0,0 0 1 0 0,-7 19-1 0 0,9-16-64 0 0,1 0 1 0 0,1 0-1 0 0,0 0 1 0 0,1 0-1 0 0,1 1 1 0 0,0 17 0 0 0,-5 26 35 0 0,3-20-28 0 0,2 77 1 0 0,1-18-28 0 0,7 175 5 0 0,1-75-166 0 0,-2-37-479 0 0,5-55-7391 0 0,-9-85 2430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1519 1 16783 0 0,'0'0'1688'0'0,"-1"2"-1544"0"0,-2 5-128 0 0,-6 16 0 0 0,-7 44 283 0 0,-21 219-3075 0 0,32-221 3361 0 0,3 1-1 0 0,8 96 0 0 0,-4-115-278 0 0,10 111-73 0 0,-8-84-164 0 0,1 47-131 0 0,-4-80 24 0 0,-3 67-54 0 0,0-95 89 0 0,0 1 0 0 0,0 0-1 0 0,-1-1 1 0 0,-1 0 0 0 0,-9 22-1 0 0,7-23 5 0 0,4-6 1 0 0,0-1-1 0 0,0 0 0 0 0,-1 0 0 0 0,0-1 0 0 0,0 1 0 0 0,0 0 0 0 0,0-1 0 0 0,-1 0 0 0 0,-4 4 0 0 0,-3 3 64 0 0,0-1-1 0 0,-1-1 1 0 0,0 0-1 0 0,0-1 0 0 0,-1 0 1 0 0,-18 8-1 0 0,-20 4 333 0 0,-70 17-1 0 0,-335 56 2270 0 0,125-58-1013 0 0,286-32-1506 0 0,27-2-328 0 0,-115 3 241 0 0,117-4-720 0 0,1-1 1 0 0,0-1-1 0 0,0-1 1 0 0,0 0-1 0 0,0-1 1 0 0,-24-10-1 0 0,17 2-6451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10592 0 0,'0'0'964'0'0,"-1"2"-795"0"0,1 1-138 0 0,-2 1-75 0 0,-9 9 470 0 0,10-13-230 0 0,1 1 1 0 0,0-1-1 0 0,-1 1 0 0 0,1-1 0 0 0,0 1 0 0 0,-1 0 0 0 0,1-1 1 0 0,0 1-1 0 0,0-1 0 0 0,0 1 0 0 0,0-1 0 0 0,0 1 0 0 0,-1 0 0 0 0,1-1 1 0 0,0 1-1 0 0,0-1 0 0 0,0 1 0 0 0,1 0 0 0 0,-1 0 0 0 0,0 2 685 0 0,-7 20 4152 0 0,-2 9-3818 0 0,2 12-1545 0 0,-12 56-347 0 0,11-62 815 0 0,-3 51 0 0 0,1-12 628 0 0,7-31-305 0 0,3-35-353 0 0,-1 1 0 0 0,0 0 1 0 0,-4 13-1 0 0,0 0-724 0 0,5-21 189 0 0,0 0 0 0 0,-1 0 1 0 0,0 0-1 0 0,0 0 0 0 0,0-1 0 0 0,0 1 1 0 0,-1 0-1 0 0,1 0 0 0 0,-1-1 0 0 0,-4 7 1 0 0,-1-1-6591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0 264 9216 0 0,'0'0'706'0'0,"1"-2"-36"0"0,8-18 4849 0 0,18-28-1 0 0,-16 32-5086 0 0,0 0 0 0 0,0 1-1 0 0,2 1 1 0 0,17-17-1 0 0,-10 13-899 0 0,-6 4 17 0 0,22-15 0 0 0,-30 25 388 0 0,-1 1 0 0 0,1-1 0 0 0,0 1 0 0 0,0 0 0 0 0,1 1 0 0 0,-1 0 0 0 0,13-3 0 0 0,-6 2 79 0 0,12-1 311 0 0,35-3-1 0 0,-51 7-265 0 0,-1 0-1 0 0,1 0 1 0 0,-1 1 0 0 0,0 0-1 0 0,0 1 1 0 0,1 0-1 0 0,-1 0 1 0 0,10 5-1 0 0,-7-3-90 0 0,-6-2-27 0 0,0 0-1 0 0,1 1 0 0 0,-1-1 1 0 0,0 1-1 0 0,4 4 0 0 0,-8-6 46 0 0,1 0 0 0 0,-1 0-1 0 0,0 0 1 0 0,0 0-1 0 0,0 0 1 0 0,0 0 0 0 0,0 0-1 0 0,-1 1 1 0 0,1-1 0 0 0,0 0-1 0 0,-1 1 1 0 0,1-1-1 0 0,-1 1 1 0 0,1-1 0 0 0,-1 1-1 0 0,1-1 1 0 0,-1 1 0 0 0,0-1-1 0 0,0 1 1 0 0,0-1-1 0 0,0 1 1 0 0,0-1 0 0 0,0 1-1 0 0,-1 2 1 0 0,0 1-16 0 0,-1-1 1 0 0,0 1-1 0 0,0 0 1 0 0,0 0-1 0 0,0-1 1 0 0,-1 1-1 0 0,0-1 1 0 0,0 0-1 0 0,-4 6 1 0 0,-39 35-54 0 0,22-23 101 0 0,-11 11 102 0 0,-1-2 0 0 0,-75 48-1 0 0,71-52-200 0 0,-11 8-387 0 0,21-16-111 0 0,-2 0-2261 0 0,22-17 1230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14600 0 0,'0'0'330'0'0,"-1"2"45"0"0,0 3-211 0 0,-13 27 588 0 0,-1 3-382 0 0,15-34-367 0 0,-1 0 0 0 0,0 0-1 0 0,1 0 1 0 0,-1 0-1 0 0,1 0 1 0 0,-1 1-1 0 0,1-1 1 0 0,0 0-1 0 0,-1 0 1 0 0,1 3-1 0 0,-3 6-102 0 0,0-5 86 0 0,0 0 0 0 0,0 1-1 0 0,1-1 1 0 0,-1 1-1 0 0,1-1 1 0 0,-2 11-1 0 0,-2 0 153 0 0,5-14-50 0 0,0 1-1 0 0,1-1 0 0 0,-1 1 1 0 0,0-1-1 0 0,1 1 1 0 0,-1-1-1 0 0,1 6 0 0 0,-3 14 986 0 0,3-20-906 0 0,-1 0 0 0 0,1 1-1 0 0,-1 0 1 0 0,1-1 0 0 0,0 1 0 0 0,0-1 0 0 0,0 1-1 0 0,0-1 1 0 0,1 1 0 0 0,-1-1 0 0 0,1 1 0 0 0,-1-1 0 0 0,3 5-1 0 0,3 8 653 0 0,-5-11-767 0 0,1-1 0 0 0,-1 0 0 0 0,1 0 0 0 0,0 0 0 0 0,0 0 1 0 0,0 0-1 0 0,0 0 0 0 0,0-1 0 0 0,0 1 0 0 0,1-1 0 0 0,-1 1 0 0 0,1-1 0 0 0,0 0 0 0 0,5 3 0 0 0,-6-3-84 0 0,0-1 0 0 0,0 0 0 0 0,1 1 0 0 0,-1-1 0 0 0,0 0-1 0 0,0 0 1 0 0,1-1 0 0 0,-1 1 0 0 0,0 0 0 0 0,1-1 0 0 0,-1 1 0 0 0,1-1-1 0 0,-1 0 1 0 0,4 0 0 0 0,-4 0-62 0 0,0 0-1 0 0,-1-1 1 0 0,1 1-1 0 0,0-1 1 0 0,-1 1-1 0 0,1-1 1 0 0,0 0-1 0 0,-1 0 1 0 0,1 1-1 0 0,-1-1 1 0 0,1 0-1 0 0,-1 0 1 0 0,0-1-1 0 0,1 1 1 0 0,-1 0-1 0 0,0 0 1 0 0,0-1-1 0 0,0 1 1 0 0,0 0-1 0 0,2-3 1 0 0,8-13-1719 0 0,-9 14 1215 0 0,0 0 0 0 0,0 0-1 0 0,0-1 1 0 0,0 1 0 0 0,0 0 0 0 0,-1-1 0 0 0,2-6-1 0 0,2-5-2878 0 0,12-27 0 0 0,-1 4 672 0 0,-7 18 1889 0 0,-3 8 137 0 0,0-7 15792 0 0,-6 32-14566 0 0,-1 0 0 0 0,0 0 1 0 0,-2 0-1 0 0,1 0 0 0 0,-2 0 1 0 0,1-1-1 0 0,-8 16 0 0 0,-8 17 263 0 0,2 0-1 0 0,-18 71 0 0 0,32-97-976 0 0,-2-1-1 0 0,0 1 0 0 0,-9 20 1 0 0,7-28-967 0 0,-2-1-70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7.3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412 101 5984 0 0,'-6'-2'622'0'0,"-1"-3"-878"0"0,2 0 1872 0 0,0 1-1 0 0,0 0 0 0 0,-1 0 0 0 0,-10-5 0 0 0,6 5-1324 0 0,0 0 0 0 0,-1 2 0 0 0,1-1-1 0 0,0 1 1 0 0,-1 0 0 0 0,0 1 0 0 0,1 0-1 0 0,-1 1 1 0 0,0 0 0 0 0,1 1 0 0 0,-1 0-1 0 0,1 1 1 0 0,-13 3 0 0 0,2 1-373 0 0,-1 2 1 0 0,1 0-1 0 0,1 1 1 0 0,-1 1-1 0 0,-24 16 0 0 0,41-23 87 0 0,0 0 0 0 0,0 0 0 0 0,0 0 0 0 0,1 1 0 0 0,-1-1 0 0 0,1 1 0 0 0,0 0 0 0 0,0 0 0 0 0,0 0 0 0 0,1 0 0 0 0,-1 1 0 0 0,1-1 0 0 0,0 1 0 0 0,0-1-1 0 0,1 1 1 0 0,-1 0 0 0 0,1-1 0 0 0,0 1 0 0 0,-1 8 0 0 0,3-10 7 0 0,-1 0 0 0 0,1-1 0 0 0,-1 1 1 0 0,1 0-1 0 0,0 0 0 0 0,0-1 0 0 0,0 1 0 0 0,0-1 0 0 0,0 1 0 0 0,3 3 0 0 0,0 1-18 0 0,2 2-35 0 0,-1 0 0 0 0,1-1-1 0 0,1 0 1 0 0,0 0 0 0 0,0-1 0 0 0,0 0 0 0 0,1 0 0 0 0,14 9 0 0 0,11 11-232 0 0,-8-7-49 0 0,0-2 0 0 0,50 28-1 0 0,22 14-234 0 0,-70-41 548 0 0,-6-4-15 0 0,-1 1-1 0 0,31 29 1 0 0,-49-43 24 0 0,-1 0 0 0 0,1 0 0 0 0,-1 0 0 0 0,1 0 0 0 0,-1 0 0 0 0,0 0 1 0 0,0 0-1 0 0,0 0 0 0 0,0 1 0 0 0,0-1 0 0 0,0 0 0 0 0,-1 1 1 0 0,1-1-1 0 0,-1 1 0 0 0,0-1 0 0 0,1 0 0 0 0,-2 5 0 0 0,1-3-19 0 0,-1 0 1 0 0,0 0-1 0 0,0-1 0 0 0,0 1 0 0 0,-1 0 0 0 0,1-1 0 0 0,-1 1 0 0 0,0-1 0 0 0,0 1 0 0 0,-3 3 0 0 0,-4 3-68 0 0,0 0 0 0 0,0 0 0 0 0,-1-1 0 0 0,0 0 0 0 0,-17 10 0 0 0,0-1 203 0 0,-1-1 1 0 0,-1-2 0 0 0,0-1 0 0 0,-53 18 0 0 0,79-31 8 0 0,-1-1 1 0 0,1 1-1 0 0,-1-1 1 0 0,1 1 0 0 0,-1-1-1 0 0,1 0 1 0 0,-1 0 0 0 0,1 0-1 0 0,-1-1 1 0 0,1 1 0 0 0,-1-1-1 0 0,-6-2 1 0 0,8 2-12 0 0,0 0 0 0 0,0 0 0 0 0,0 0 0 0 0,0 0 0 0 0,1 0 1 0 0,-1 0-1 0 0,0 0 0 0 0,0-1 0 0 0,1 1 0 0 0,-1-1 0 0 0,1 0 0 0 0,-1 1 0 0 0,1-1 0 0 0,0 0 1 0 0,-1 0-1 0 0,1 0 0 0 0,0 1 0 0 0,0-1 0 0 0,0-1 0 0 0,1 1 0 0 0,-2-3 0 0 0,-2-14 519 0 0,1-1 0 0 0,1 0 1 0 0,1-1-1 0 0,0 1 0 0 0,2 0 0 0 0,0 0 0 0 0,1 0 0 0 0,1 0 0 0 0,11-35 0 0 0,46-107 843 0 0,-48 137-1437 0 0,1 0 0 0 0,1 1 0 0 0,2 1 1 0 0,20-26-1 0 0,6-6-226 0 0,8-9-149 0 0,26-32-2005 0 0,-56 71-244 0 0,-9-2-5696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1188 0 13392 0 0,'0'0'1558'0'0,"2"0"-838"0"0,8 0 5297 0 0,-12 2-5463 0 0,-9 4-153 0 0,0 0-1 0 0,0 0 1 0 0,-1-1 0 0 0,0 0 0 0 0,-13 3 0 0 0,23-7-368 0 0,-46 12 106 0 0,-1-2 0 0 0,-88 8-1 0 0,-145 20-234 0 0,228-27 96 0 0,1-1 0 0 0,-59 5 0 0 0,100-14-1 0 0,1-1-1 0 0,-15 5 1 0 0,17-3 25 0 0,0-1 0 0 0,0-1-1 0 0,-18 2 1 0 0,-8-4 19 0 0,18 0-30 0 0,-30 2 0 0 0,14 0-1 0 0,25-1-4 0 0,1 0 1 0 0,-1 0-1 0 0,0 1 0 0 0,-13 3 1 0 0,11-3 18 0 0,2 1 5 0 0,-19 14-17 0 0,24-14-15 0 0,0 1 0 0 0,-1 0 0 0 0,1 0 0 0 0,1 0 0 0 0,-1 0 0 0 0,0 0 0 0 0,1 1 0 0 0,-1-1 0 0 0,1 1 0 0 0,0 0 0 0 0,0-1 0 0 0,0 1 0 0 0,1 0 0 0 0,0 0 0 0 0,-2 7 0 0 0,0 4 0 0 0,1-1 0 0 0,0 0 0 0 0,1 22 0 0 0,22 290-227 0 0,-10-201 164 0 0,-1-29-58 0 0,3 57-204 0 0,2-19-139 0 0,0 0-272 0 0,3 30-1574 0 0,-17-158 1828 0 0,0 0 1 0 0,1 0-1 0 0,-1-1 1 0 0,4 7-1 0 0,1 0-4677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1546 1 17103 0 0,'0'0'1712'0'0,"1"2"-1568"0"0,3 14-127 0 0,6 10 18 0 0,-6-17 50 0 0,0 1-1 0 0,-1-1 1 0 0,0 1-1 0 0,0 0 0 0 0,-1 0 1 0 0,0 0-1 0 0,-1 1 1 0 0,0 12-1 0 0,4 24-474 0 0,0-8 13 0 0,-2 60 1 0 0,-1-30 299 0 0,20 199 1060 0 0,-8-177-564 0 0,3 23-140 0 0,6 171 0 0 0,-24-253-303 0 0,-2-1 0 0 0,-1 1 0 0 0,-10 36 0 0 0,10-53-2 0 0,0-1-1 0 0,0-1 1 0 0,-1 1-1 0 0,-1-1 1 0 0,-9 17-1 0 0,10-22 29 0 0,-1 0 0 0 0,0 0 0 0 0,0-1 0 0 0,-1 0-1 0 0,0 0 1 0 0,0 0 0 0 0,0-1 0 0 0,-16 10 0 0 0,12-9 94 0 0,-1-1 0 0 0,0 0 0 0 0,-1-1 0 0 0,1-1 0 0 0,-21 6 0 0 0,-69 7 556 0 0,78-14-490 0 0,-410 29 713 0 0,-59-30-87 0 0,263-3-889 0 0,211 1-441 0 0,0-1 0 0 0,0-1 0 0 0,0 0 0 0 0,0-1 0 0 0,-28-9 0 0 0,25 4-6719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17479 0 0,'0'0'396'0'0,"-1"2"52"0"0,-2 6-245 0 0,1 0-1 0 0,0-1 0 0 0,0 1 0 0 0,1 0 0 0 0,-1 15 0 0 0,2 47 107 0 0,1-31 72 0 0,5 138-744 0 0,0-14 443 0 0,-5-127-62 0 0,0-16-4 0 0,-1-1-1 0 0,-1 1 1 0 0,-6 39-1 0 0,4-44-246 0 0,-4 12-5053 0 0,1-15-938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0 234 14768 0 0,'0'0'678'0'0,"1"-2"-14"0"0,3-5-590 0 0,1-1 0 0 0,0 1-1 0 0,0 0 1 0 0,11-10 0 0 0,-3 2 396 0 0,6-9 227 0 0,2 2 0 0 0,36-33-1 0 0,-47 47-694 0 0,-5 3 28 0 0,1 0 0 0 0,0 1 0 0 0,0 0 1 0 0,0 0-1 0 0,9-4 0 0 0,0 2 312 0 0,1 0 1 0 0,-1 1-1 0 0,1 1 0 0 0,0 0 1 0 0,26-1-1 0 0,-31 4-172 0 0,-1 1 1 0 0,1 0-1 0 0,0 1 1 0 0,-1 0-1 0 0,0 0 1 0 0,1 1-1 0 0,-1 1 1 0 0,0 0-1 0 0,18 7 1 0 0,-5 1-98 0 0,22 11-18 0 0,-41-19-66 0 0,0 0-1 0 0,0 0 1 0 0,0 0-1 0 0,0 0 0 0 0,0 1 1 0 0,-1-1-1 0 0,6 9 1 0 0,-1-2-37 0 0,-7-9 43 0 0,0 0-1 0 0,-1 0 1 0 0,1 0-1 0 0,0 0 1 0 0,0 1-1 0 0,0-1 1 0 0,-1 0-1 0 0,1 0 1 0 0,0 1-1 0 0,-1-1 1 0 0,0 0-1 0 0,1 1 0 0 0,-1-1 1 0 0,0 1-1 0 0,1-1 1 0 0,-1 0-1 0 0,0 1 1 0 0,0-1-1 0 0,0 1 1 0 0,0-1-1 0 0,0 0 1 0 0,-1 1-1 0 0,0 2 1 0 0,1 0 1 0 0,-1 0 1 0 0,0 0-1 0 0,-1 0 0 0 0,1 0 1 0 0,-1-1-1 0 0,0 1 1 0 0,0 0-1 0 0,0-1 1 0 0,0 1-1 0 0,0-1 1 0 0,-1 0-1 0 0,0 0 0 0 0,0 0 1 0 0,-4 4-1 0 0,-21 15-22 0 0,-32 20 0 0 0,29-21-12 0 0,11-9-19 0 0,0-1 0 0 0,-37 15 1 0 0,-17 9-269 0 0,-22 20-463 0 0,58-31-5604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5.2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330 0 9760 0 0,'2'1'446'0'0,"6"2"-200"0"0,0-1 0 0 0,0 1 0 0 0,0-1-1 0 0,0-1 1 0 0,14 1 6230 0 0,-22-1-6421 0 0,0 0-1 0 0,-1 0 0 0 0,1 0 0 0 0,-1 0 0 0 0,1-1 0 0 0,-1 1 0 0 0,1 0 0 0 0,-1 0 0 0 0,1 0 0 0 0,-1-1 0 0 0,0 1 0 0 0,0 0 1 0 0,-2 2 92 0 0,-1 3 39 0 0,-1-1-1 0 0,0 1 0 0 0,0-1 1 0 0,0 0-1 0 0,0-1 1 0 0,-1 1-1 0 0,0-1 0 0 0,0 0 1 0 0,0-1-1 0 0,0 1 1 0 0,-1-1-1 0 0,1-1 1 0 0,-1 1-1 0 0,-11 2 0 0 0,-77 21 719 0 0,28-10-888 0 0,23-3-16 0 0,34-10 0 0 0,5 3-10 0 0,4-4 2 0 0,1-1 0 0 0,-1 0 1 0 0,1 1-1 0 0,-1-1 0 0 0,1 0 0 0 0,0 1 1 0 0,0-1-1 0 0,-1 0 0 0 0,1 3 1 0 0,-1 4-55 0 0,1-7 43 0 0,0 1-1 0 0,0-1 1 0 0,0 0 0 0 0,0 0 0 0 0,0 0-1 0 0,1 1 1 0 0,-1-1 0 0 0,0 0-1 0 0,0 0 1 0 0,1 0 0 0 0,-1 1 0 0 0,1-1-1 0 0,-1 0 1 0 0,1 0 0 0 0,-1 0-1 0 0,1 0 1 0 0,1 1 0 0 0,11 15-350 0 0,-8-12 300 0 0,0-1-1 0 0,0 0 1 0 0,0 0 0 0 0,0 0 0 0 0,1 0-1 0 0,0-1 1 0 0,7 3 0 0 0,-10-4 80 0 0,35 22-11 0 0,-18-13 0 0 0,14 6 0 0 0,-28-15 0 0 0,-4-1 0 0 0,-1 0 0 0 0,1-1 0 0 0,-1 1 0 0 0,0 0 0 0 0,1-1 0 0 0,-1 1 0 0 0,0 0 0 0 0,0 0 0 0 0,0 0 0 0 0,0 0 0 0 0,2 3 0 0 0,8 6 0 0 0,2 1-14 0 0,-7-6 59 0 0,0 0 1 0 0,-1 0 0 0 0,6 7 0 0 0,-9-9-35 0 0,-1-1 0 0 0,1 0 1 0 0,-1 0-1 0 0,0 0 1 0 0,0 1-1 0 0,0-1 1 0 0,0 1-1 0 0,0-1 0 0 0,0 1 1 0 0,-1-1-1 0 0,1 1 1 0 0,-1-1-1 0 0,0 4 0 0 0,1 0 26 0 0,-1-1-1 0 0,0 0 0 0 0,-1 0 0 0 0,1 0 0 0 0,-1 0 0 0 0,0 0 1 0 0,-1 0-1 0 0,1 0 0 0 0,-1-1 0 0 0,1 1 0 0 0,-2 0 0 0 0,1-1 1 0 0,0 1-1 0 0,-1-1 0 0 0,0 0 0 0 0,0 0 0 0 0,0 0 0 0 0,0 0 1 0 0,-1 0-1 0 0,0-1 0 0 0,0 1 0 0 0,-4 2 0 0 0,3-2-37 0 0,-1 0-1 0 0,1 0 0 0 0,-1-1 0 0 0,0 0 1 0 0,0 0-1 0 0,0-1 0 0 0,0 1 1 0 0,0-1-1 0 0,-1 0 0 0 0,1-1 0 0 0,0 0 1 0 0,-1 0-1 0 0,-12 0 0 0 0,1-1-322 0 0,-56-1-1111 0 0,62 0-1680 0 0,-24-6 0 0 0,10 2-3007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6.2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368 39 14368 0 0,'0'0'705'0'0,"-10"-1"32"0"0,6-1-708 0 0,-1 1 0 0 0,0-2 0 0 0,1 1 0 0 0,-6-4 0 0 0,-6-3 146 0 0,12 7-93 0 0,-1 0 0 0 0,0 0 0 0 0,1 0 0 0 0,-1 1 0 0 0,0-1 0 0 0,0 1 0 0 0,0 0 0 0 0,0 1 0 0 0,-7-1 0 0 0,7 1-18 0 0,0 0 0 0 0,1 1 0 0 0,-1 0 0 0 0,0 0 0 0 0,0 0 0 0 0,1 0-1 0 0,-1 1 1 0 0,-5 2 0 0 0,0 1 236 0 0,-1 1 0 0 0,-12 10 0 0 0,13-9-110 0 0,5-4-94 0 0,0 1-1 0 0,-1 0 1 0 0,1 0-1 0 0,1 0 1 0 0,-1 1 0 0 0,1-1-1 0 0,-1 1 1 0 0,-4 8-1 0 0,-3 6 54 0 0,8-13-97 0 0,0-1 0 0 0,1 1 0 0 0,0 0 1 0 0,-4 10-1 0 0,-2 8 48 0 0,7-18-84 0 0,0-1 0 0 0,0 0 0 0 0,0 1-1 0 0,1 0 1 0 0,-1-1 0 0 0,2 1 0 0 0,-2 7-1 0 0,2-4 7 0 0,0 0 0 0 0,0 0-1 0 0,1 0 1 0 0,0-1 0 0 0,1 1-1 0 0,0 0 1 0 0,0-1-1 0 0,6 13 1 0 0,0-6 31 0 0,-4-12-27 0 0,1 1-1 0 0,-1 0 0 0 0,1-1 0 0 0,6 3 0 0 0,0 1 41 0 0,-5-6-2 0 0,3-1-69 0 0,-1 0-1 0 0,1-1 0 0 0,14-3 0 0 0,-20 4-2 0 0,0-1 0 0 0,0 0 0 0 0,0 0 0 0 0,0 0 0 0 0,-1-1 0 0 0,1 1 0 0 0,0-1 0 0 0,0 1 0 0 0,-1-1 0 0 0,1 0 0 0 0,-1 0 0 0 0,0 0-1 0 0,0-1 1 0 0,1 1 0 0 0,1-3 0 0 0,0-2 20 0 0,0 2 0 0 0,0 0-1 0 0,-1 0 1 0 0,1-1-1 0 0,-2 1 1 0 0,1-1-1 0 0,0 1 1 0 0,-1-1-1 0 0,0 0 1 0 0,0 0-1 0 0,-1 0 1 0 0,0 0-1 0 0,1-7 1 0 0,-2 12-4 0 0,0 0 3 0 0,0 0-1 0 0,0 1 1 0 0,0-1 0 0 0,0 0 0 0 0,0 0 0 0 0,0 1-1 0 0,0-1 1 0 0,0 0 0 0 0,0 0 0 0 0,0 1 0 0 0,1-1-1 0 0,-1 0 1 0 0,0 1 0 0 0,0-1 0 0 0,1 0-1 0 0,-1 0 1 0 0,1 1 0 0 0,-1-1 0 0 0,1 1 0 0 0,0-2-1 0 0,-1 1 112 0 0,1-1-1 0 0,-1 0 0 0 0,0 1 1 0 0,0-1-1 0 0,1 1 0 0 0,-1-1 1 0 0,0 0-1 0 0,-1 1 0 0 0,1-3 1 0 0,6 46-12 0 0,-5-19 74 0 0,5 27-1 0 0,-2-24-70 0 0,-1-6-36 0 0,-2-12-12 0 0,0-1 1 0 0,0 0 0 0 0,0 0 0 0 0,-1 1-1 0 0,-1 7 1 0 0,0 2 310 0 0,0 21 0 0 0,2-25-244 0 0,-1 0 0 0 0,-1 0 1 0 0,-4 24-1 0 0,5-36-127 0 0,-2 6 53 0 0,1 0-1 0 0,-1 0 1 0 0,0-1 0 0 0,-1 1-1 0 0,0-1 1 0 0,-6 11-1 0 0,-4 5 135 0 0,7-12-38 0 0,0-1 0 0 0,0 0 0 0 0,-11 13 0 0 0,10-15-120 0 0,0 0 0 0 0,-1 0 0 0 0,1 0 0 0 0,-1-1 0 0 0,-1 0 0 0 0,1-1 0 0 0,-1 0 0 0 0,0 0 0 0 0,0-1 0 0 0,-1 0 0 0 0,-12 4 0 0 0,12-5-815 0 0,-1-1 0 0 0,-17 2 0 0 0,5-4-5650 0 0,2 0-1018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0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1 6912 0 0,'0'0'528'0'0,"-1"2"-123"0"0,-10 33 4229 0 0,-4 14-2436 0 0,10-23-1699 0 0,-4 39 1 0 0,2-6-40 0 0,-8 41 929 0 0,-1 108 1 0 0,27 20 124 0 0,-3-140-1192 0 0,14 395-232 0 0,-22-338-1198 0 0,0-84-1763 0 0,0-45-3303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238 256 2304 0 0,'0'-2'644'0'0,"0"1"-85"0"0,1-1 0 0 0,-1 1-1 0 0,1-1 1 0 0,0 1 0 0 0,0 0 0 0 0,0 0-1 0 0,0-1 1 0 0,0 1 0 0 0,0 0 0 0 0,0 0 0 0 0,0 0-1 0 0,0 0 1 0 0,0 0 0 0 0,1 0 0 0 0,-1 0 0 0 0,0 0-1 0 0,1 1 1 0 0,2-2 0 0 0,5-4 1218 0 0,-5 3-1500 0 0,1 0 1 0 0,-1 1-1 0 0,1 0 0 0 0,0 0 1 0 0,5-2-1 0 0,12-5-54 0 0,5-2-215 0 0,-1 0 1 0 0,1 2-1 0 0,38-8 0 0 0,83-7-170 0 0,-62 11 219 0 0,108-13 257 0 0,81-4 548 0 0,-147 19-501 0 0,141-13 232 0 0,-39 7-90 0 0,-128 10-214 0 0,-61 6-49 0 0,1 2-1 0 0,57 8 1 0 0,-78-5-174 0 0,-1 0 0 0 0,37 13-1 0 0,-53-15 3 0 0,0 0-1 0 0,-1 0 1 0 0,1 1-1 0 0,-1-1 1 0 0,1 1-1 0 0,5 5 1 0 0,5 4 199 0 0,-10-8-241 0 0,-1-1-1 0 0,1 1 1 0 0,-1 0-1 0 0,0 1 1 0 0,0-1-1 0 0,0 1 0 0 0,0-1 1 0 0,-1 1-1 0 0,0 0 1 0 0,2 6-1 0 0,-1-3-25 0 0,0 1-1 0 0,-1-1 1 0 0,0 1 0 0 0,0 0-1 0 0,0 14 1 0 0,4 66 281 0 0,0 4-252 0 0,-12 51-89 0 0,0 58-4 0 0,22 215 64 0 0,-12-365 0 0 0,7 63 0 0 0,7 62 90 0 0,-8-70-52 0 0,-8-74-78 0 0,-3 34-1 0 0,1-22 138 0 0,-1-41-94 0 0,1-1 0 0 0,-1 1 0 0 0,0 0 0 0 0,0 0 0 0 0,0 0-1 0 0,-1-1 1 0 0,1 1 0 0 0,-1 0 0 0 0,0-1 0 0 0,0 0 0 0 0,0 1 0 0 0,0-1-1 0 0,-1 0 1 0 0,1 0 0 0 0,-1 0 0 0 0,0 0 0 0 0,0-1 0 0 0,0 1 0 0 0,0-1-1 0 0,0 0 1 0 0,-1 0 0 0 0,1 0 0 0 0,0 0 0 0 0,-1 0 0 0 0,0-1 0 0 0,1 0-1 0 0,-6 2 1 0 0,-2-1 22 0 0,-14 4 28 0 0,1-1 0 0 0,-1-2-1 0 0,0 0 1 0 0,-33-2-1 0 0,-56-1 149 0 0,-16-1-8 0 0,-26-5 324 0 0,-64-7-52 0 0,-225-17-465 0 0,257 22 18 0 0,-254-22 255 0 0,342 25-422 0 0,-22-2-379 0 0,100 4-41 0 0,0-1 1 0 0,0 0-1 0 0,-30-12 0 0 0,19 4-1088 0 0,6 1-65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10136 0 0,'0'0'918'0'0,"0"2"-758"0"0,-2 36 2276 0 0,0-21 943 0 0,1-15-3016 0 0,1 0 0 0 0,-1-1 0 0 0,1 1 0 0 0,0 0 0 0 0,0 0 0 0 0,-1 0 0 0 0,1-1 0 0 0,1 1 0 0 0,-1 0 0 0 0,0 0 0 0 0,0 0-1 0 0,1 2 1 0 0,11 42-419 0 0,-1 1-1 0 0,-3 0 0 0 0,-2 0 0 0 0,0 77 0 0 0,2-18 656 0 0,0-8-4275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7 212 3680 0 0,'1'-2'3010'0'0,"3"-4"-1881"0"0,0 1-1 0 0,0 0 0 0 0,1 0 1 0 0,0 0-1 0 0,0 1 0 0 0,0-1 1 0 0,1 1-1 0 0,8-5 0 0 0,3-3-740 0 0,21-15-102 0 0,1 1 0 0 0,73-37 0 0 0,-95 57 14 0 0,0 0 0 0 0,0 0-1 0 0,1 2 1 0 0,-1 0 0 0 0,1 1-1 0 0,0 1 1 0 0,22 0 0 0 0,-25 2-170 0 0,1 1 1 0 0,-1 1-1 0 0,0 1 0 0 0,0 0 1 0 0,21 7-1 0 0,-28-5-148 0 0,-8-3 9 0 0,1-1 0 0 0,0 1-1 0 0,0 0 1 0 0,-1-1 0 0 0,1 1 0 0 0,-1-1 0 0 0,1 1 0 0 0,-1 0 0 0 0,0-1 0 0 0,1 1 0 0 0,-1 0 0 0 0,0 0 0 0 0,0-1 0 0 0,0 1 0 0 0,0 0 0 0 0,-1-1 0 0 0,1 1-1 0 0,0 0 1 0 0,-1-1 0 0 0,1 1 0 0 0,-1 0 0 0 0,0-1 0 0 0,0 1 0 0 0,1-1 0 0 0,-1 1 0 0 0,0-1 0 0 0,-2 3 0 0 0,-3 5-12 0 0,-1 0 0 0 0,-14 15 0 0 0,20-23 18 0 0,-17 16 22 0 0,0 0 0 0 0,-1-2 0 0 0,-23 15 0 0 0,-65 34 157 0 0,25-16-52 0 0,2-3-160 0 0,53-31-793 0 0,1 1 0 0 0,0 1 0 0 0,-25 21 0 0 0,39-23-5728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6912 0 0,'0'0'528'0'0,"2"1"-23"0"0,3 1 468 0 0,0 0-1 0 0,0 0 1 0 0,0-1-1 0 0,0 1 1 0 0,0-2-1 0 0,1 1 1 0 0,9 0-1 0 0,43-4 872 0 0,-11 0-1843 0 0,-23 3-130 0 0,27-5 1 0 0,-41 5 216 0 0,-1 0 0 0 0,0 0 1 0 0,0 1-1 0 0,0 0 0 0 0,15 4 0 0 0,-8-2 151 0 0,-10-2-113 0 0,-1 1 0 0 0,0 0 0 0 0,0-1 0 0 0,0 1 0 0 0,0 1 0 0 0,0-1 0 0 0,0 1 0 0 0,-1 0 0 0 0,1 0 0 0 0,-1 0 0 0 0,0 1 0 0 0,0 0 0 0 0,0-1 0 0 0,0 1 0 0 0,-1 1 0 0 0,5 6 0 0 0,-8-11-117 0 0,0 1-1 0 0,0-1 1 0 0,0 1 0 0 0,0-1-1 0 0,0 1 1 0 0,0-1-1 0 0,0 1 1 0 0,0-1-1 0 0,0 1 1 0 0,0 0-1 0 0,-1-1 1 0 0,1 1 0 0 0,0-1-1 0 0,0 1 1 0 0,0-1-1 0 0,-1 0 1 0 0,1 1-1 0 0,-1 0 1 0 0,0 1-6 0 0,-1 3-103 0 0,1-1 0 0 0,-2 1 0 0 0,1-1 1 0 0,0 0-1 0 0,-1 1 0 0 0,0-1 0 0 0,0 0 1 0 0,0 0-1 0 0,0-1 0 0 0,-1 1 0 0 0,-5 3 1 0 0,3-1 49 0 0,1 0 0 0 0,-1 0 0 0 0,-4 7-1 0 0,-12 12 160 0 0,18-21 12 0 0,2-2 1257 0 0,18 12-1154 0 0,-11-10-167 0 0,0 0 0 0 0,0-1 0 0 0,1 0 0 0 0,-1 0 0 0 0,1 0 0 0 0,6 2 0 0 0,5 3 210 0 0,-5-3-66 0 0,-9-4-151 0 0,0 1 1 0 0,0-1-1 0 0,1 1 1 0 0,-2-1-1 0 0,1 1 1 0 0,4 3-1 0 0,-5-3-26 0 0,0 0-1 0 0,0 0 0 0 0,0 0 1 0 0,0 0-1 0 0,0 0 0 0 0,-1 1 1 0 0,1-1-1 0 0,-1 1 0 0 0,1-1 1 0 0,-1 1-1 0 0,0-1 0 0 0,0 1 1 0 0,0 0-1 0 0,0 0 0 0 0,-1-1 1 0 0,1 1-1 0 0,-1 0 0 0 0,0 3 1 0 0,0-3 2 0 0,0-1 1 0 0,-1 1 0 0 0,1-1 0 0 0,-1 0-1 0 0,0 1 1 0 0,0-1 0 0 0,0 0 0 0 0,0 0-1 0 0,0 0 1 0 0,0 1 0 0 0,-1-1 0 0 0,1 0-1 0 0,-1-1 1 0 0,1 1 0 0 0,-1 0 0 0 0,0 0 0 0 0,0-1-1 0 0,0 1 1 0 0,0-1 0 0 0,0 1 0 0 0,-4 1-1 0 0,-7 4 125 0 0,-1-1 0 0 0,0 0-1 0 0,0-1 1 0 0,-18 4 0 0 0,-60 8-395 0 0,74-14 57 0 0,2 0-468 0 0,0-2 0 0 0,0 0 0 0 0,0 0 0 0 0,1-2-1 0 0,-31-4 1 0 0,19 0-6468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7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 1 18743 0 0,'0'0'1882'0'0,"0"2"-1725"0"0,-1 44-103 0 0,-3 0 0 0 0,-16 78-1 0 0,-35 89-149 0 0,-10-6-258 0 0,63-203-60 0 0,0 1 0 0 0,-1-1 0 0 0,1 0 0 0 0,-1 1 0 0 0,0-1 0 0 0,0-1 0 0 0,-1 1 0 0 0,1 0 0 0 0,-6 3 0 0 0,8-6 323 0 0,-2 3-1507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3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22087 0 0,'0'0'2214'0'0,"1"3"-2025"0"0,8 37-163 0 0,8 52-175 0 0,-14-35 158 0 0,-2 0 0 0 0,-3 0-1 0 0,-11 65 1 0 0,4-74-950 0 0,-28 91 0 0 0,33-126 83 0 0,-6 12-6980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7.3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 4608 0 0,'0'0'724'0'0,"2"-1"582"0"0,12-6 4471 0 0,16-17-3778 0 0,-28 22-1535 0 0,1 1 278 0 0,8 0 4888 0 0,1 17-5095 0 0,-9-14-477 0 0,-1 1 0 0 0,1 0 0 0 0,-1 0 0 0 0,1 0 0 0 0,-1 0 0 0 0,0 1 0 0 0,-1-1 0 0 0,1 1 0 0 0,0-1 1 0 0,-1 1-1 0 0,0 0 0 0 0,0-1 0 0 0,1 6 0 0 0,5 199 269 0 0,-2-33-87 0 0,-2-94-174 0 0,5 44 217 0 0,7 44 273 0 0,18 118-671 0 0,-23-230-134 0 0,-6-37-14 0 0,3 27-1 0 0,0 14-1631 0 0,-2-32-624 0 0,-4-8-4422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1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206 222 9072 0 0,'3'0'413'0'0,"7"-1"-298"0"0,0 0 0 0 0,0-1 1 0 0,10-3-1 0 0,14-2-13 0 0,-20 4-92 0 0,23-9-1 0 0,-23 7 5 0 0,0 1-1 0 0,16-3 1 0 0,487-76 1110 0 0,-338 59 886 0 0,255-20 1714 0 0,-194 26-2605 0 0,-41 12-12 0 0,-156 6-524 0 0,10 4 106 0 0,-23-1-395 0 0,-6 1 68 0 0,1 0 0 0 0,-1 2 0 0 0,1 1-1 0 0,33 15 1 0 0,-55-21-336 0 0,1 0 1 0 0,-1 1-1 0 0,0 0 0 0 0,0-1 0 0 0,0 1 0 0 0,0 0 0 0 0,0 1 1 0 0,0-1-1 0 0,0 0 0 0 0,-1 1 0 0 0,1 0 0 0 0,-1-1 0 0 0,1 1 1 0 0,-1 0-1 0 0,0 0 0 0 0,-1 0 0 0 0,1 1 0 0 0,0-1 0 0 0,-1 0 0 0 0,2 5 1 0 0,5 17 314 0 0,-7-20-272 0 0,1-1-1 0 0,-1 1 0 0 0,1-1 1 0 0,-1 1-1 0 0,0-1 0 0 0,0 8 1 0 0,1 30-419 0 0,7 42 1 0 0,-4-41 410 0 0,1 42-1 0 0,-4 5 25 0 0,-1 42-242 0 0,6 424-531 0 0,-2-483 623 0 0,5 45-23 0 0,3-8 14 0 0,3 19 53 0 0,-14-109 21 0 0,0 29 0 0 0,0-2 0 0 0,-1-38 1 0 0,0-1-1 0 0,-1 0 0 0 0,-1 10 1 0 0,0-16-2 0 0,1 0 0 0 0,0 0 0 0 0,-1 0 0 0 0,1 0 0 0 0,-1 0 1 0 0,1 0-1 0 0,-1 0 0 0 0,0 0 0 0 0,0-1 0 0 0,0 1 0 0 0,0 0 1 0 0,0-1-1 0 0,0 1 0 0 0,-1 0 0 0 0,1-1 0 0 0,0 1 0 0 0,-1-1 0 0 0,-1 2 1 0 0,-10 6-54 0 0,10-7 44 0 0,0 0 0 0 0,1 0 0 0 0,-1 0 0 0 0,0-1-1 0 0,0 1 1 0 0,0-1 0 0 0,0 1 0 0 0,0-1 0 0 0,-1 0-1 0 0,1 0 1 0 0,0 0 0 0 0,0-1 0 0 0,-1 1 0 0 0,1-1-1 0 0,0 0 1 0 0,-5 0 0 0 0,-70-10 201 0 0,-47-9-65 0 0,48 6-82 0 0,-75-17-45 0 0,65 11 18 0 0,-50-10 82 0 0,-40-8-8 0 0,-179-17 55 0 0,44 30-146 0 0,-29 5 162 0 0,112 17 140 0 0,164 2-339 0 0,-44-4-422 0 0,102 4 317 0 0,0-1 0 0 0,1 0-1 0 0,-11-3 1 0 0,0-4-1478 0 0,15 7 1016 0 0,1 0 0 0 0,0 0-1 0 0,-1 0 1 0 0,1-1 0 0 0,0 1 0 0 0,0 0-1 0 0,0 0 1 0 0,0-1 0 0 0,-1-1 0 0 0,-4-12-5676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4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14280 0 0,'0'0'2858'0'0,"0"2"-1381"0"0,0 47 1678 0 0,-1-22-3617 0 0,-1 0 0 0 0,-7 36-1 0 0,2-20 407 0 0,-3 66-1 0 0,6-49 246 0 0,4 7 158 0 0,0-48-495 0 0,0 0 0 0 0,0-1-1 0 0,-5 26 1 0 0,0-20-1562 0 0,4 0-4993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0 129 13792 0 0,'0'0'1246'0'0,"2"-2"-1022"0"0,10-7-86 0 0,0-1 0 0 0,0 1 0 0 0,1 1 0 0 0,0 0 0 0 0,23-9 0 0 0,25-15-480 0 0,-53 27 445 0 0,0 1 0 0 0,1-1 1 0 0,-1 2-1 0 0,1-1 0 0 0,0 1 0 0 0,0 1 1 0 0,0-1-1 0 0,1 2 0 0 0,-1-1 1 0 0,0 1-1 0 0,1 1 0 0 0,-1-1 1 0 0,1 2-1 0 0,-1-1 0 0 0,0 1 1 0 0,1 1-1 0 0,12 3 0 0 0,-15-3 71 0 0,10 1 223 0 0,0 2 0 0 0,0 0 0 0 0,19 9 0 0 0,-24-5-351 0 0,-10-6-68 0 0,0-1-1 0 0,-1 0 1 0 0,1 1-1 0 0,-1-1 1 0 0,1 1-1 0 0,-1 0 1 0 0,0-1-1 0 0,0 1 1 0 0,0 0-1 0 0,0 0 1 0 0,-1 0-1 0 0,1 0 1 0 0,-1-1-1 0 0,1 1 1 0 0,-1 0-1 0 0,0 0 1 0 0,0 0-1 0 0,-1 0 1 0 0,1 0-1 0 0,-1 0 1 0 0,1 0-1 0 0,-1 0 1 0 0,0 0-1 0 0,0-1 1 0 0,0 1-1 0 0,0 0 1 0 0,-1-1-1 0 0,1 1 1 0 0,-1-1-1 0 0,1 1 1 0 0,-5 3-1 0 0,-3 4 25 0 0,-1 0 0 0 0,0-1 0 0 0,-1 0 0 0 0,1-1-1 0 0,-25 13 1 0 0,-181 100 158 0 0,206-116-173 0 0,0 1 0 0 0,-1-2 0 0 0,-15 6-1 0 0,-18 8-5447 0 0,27-8-283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1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1 16208 0 0,'0'0'365'0'0,"-1"1"56"0"0,-3 9-79 0 0,-1 1 1 0 0,-3 12-1 0 0,-3 10-1030 0 0,6-22 380 0 0,-6 15-268 0 0,7-8 1024 0 0,1-1 1 0 0,1 1-1 0 0,0-1 0 0 0,1 1 1 0 0,2 25-1 0 0,-1-36-265 0 0,1-1 0 0 0,1 0 0 0 0,-1 0 0 0 0,1 0 0 0 0,0 0 0 0 0,0 0 0 0 0,1-1 0 0 0,-1 1 0 0 0,1 0 0 0 0,1-1 0 0 0,-1 0 0 0 0,1 0 0 0 0,0 0 0 0 0,0 0 0 0 0,0-1 0 0 0,0 1 0 0 0,1-1 0 0 0,0 0 0 0 0,7 4 0 0 0,-12-8-181 0 0,50 28 138 0 0,-45-25-196 0 0,1-1-1 0 0,0 0 0 0 0,-1 0 1 0 0,1 0-1 0 0,0-1 1 0 0,0 0-1 0 0,11 1 1 0 0,-8-2-203 0 0,-1-1 0 0 0,0 1 0 0 0,1-1 1 0 0,14-4-1 0 0,2-7-2049 0 0,-22 10 1366 0 0,0 0 0 0 0,0 0 0 0 0,0-1 0 0 0,0 0 0 0 0,3-4 1 0 0,5-7-4783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189 0 16439 0 0,'-9'12'338'0'0,"0"-1"0"0"0,1 1 0 0 0,0 1 0 0 0,1 0 0 0 0,1 0 0 0 0,-7 18 0 0 0,-23 87 1260 0 0,25-73-1178 0 0,-27 119-516 0 0,35-150 96 0 0,-1 23 0 0 0,3-23 0 0 0,-5 22 0 0 0,-24 97-3072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1376 0 0,'0'0'65'0'0,"0"2"759"0"0,6 29 14189 0 0,-1-3-8409 0 0,-1-3-6260 0 0,-4 53-315 0 0,1-50-1 0 0,-1-1 0 0 0,-7 49 0 0 0,-18 54 15 0 0,9-53-42 0 0,11-42 13 0 0,4-25-186 0 0,0 0 0 0 0,-1 0 0 0 0,0 0 0 0 0,-1-1 0 0 0,-4 12 0 0 0,5-17-981 0 0,0 1-1 0 0,1-1 1 0 0,-1 1 0 0 0,1-1 0 0 0,-1 8 0 0 0,1 0-5925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0.2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1 125 19895 0 0,'0'0'1515'0'0,"3"-1"-1032"0"0,8-5-437 0 0,0 1 1 0 0,-1-2 0 0 0,12-7 0 0 0,18-11-754 0 0,-20 14 15 0 0,0 1 1 0 0,1 1-1 0 0,-1 1 1 0 0,2 1-1 0 0,31-6 0 0 0,-35 9 332 0 0,-14 3 373 0 0,-1 0-1 0 0,1 0 0 0 0,-1 0 1 0 0,1 1-1 0 0,0 0 0 0 0,-1-1 1 0 0,1 1-1 0 0,-1 0 0 0 0,1 1 1 0 0,0-1-1 0 0,-1 1 0 0 0,7 1 0 0 0,7 3 325 0 0,8 4 728 0 0,-24-8-1009 0 0,1 0 1 0 0,0 1 0 0 0,0-1 0 0 0,-1 1-1 0 0,1 0 1 0 0,-1 0 0 0 0,0-1 0 0 0,1 1-1 0 0,-1 0 1 0 0,0 0 0 0 0,0 0-1 0 0,0 0 1 0 0,0 0 0 0 0,0 0 0 0 0,-1 1-1 0 0,1-1 1 0 0,-1 0 0 0 0,1 0 0 0 0,-1 1-1 0 0,0-1 1 0 0,0 0 0 0 0,0 0-1 0 0,0 1 1 0 0,0-1 0 0 0,0 0 0 0 0,-1 0-1 0 0,1 1 1 0 0,-1-1 0 0 0,0 0-1 0 0,-1 4 1 0 0,0-1-139 0 0,0 1-1 0 0,-1-1 0 0 0,0 0 1 0 0,0 0-1 0 0,0 0 0 0 0,0-1 1 0 0,-1 1-1 0 0,0-1 0 0 0,0 0 1 0 0,0 0-1 0 0,-4 4 0 0 0,-42 33-452 0 0,34-27 951 0 0,-31 22 1 0 0,41-32-402 0 0,5-4 28 0 0,1 1 0 0 0,-1-1 0 0 0,0 0 0 0 0,0 1 0 0 0,1-1 0 0 0,-1 1 0 0 0,0-1 1 0 0,1 1-1 0 0,-1 0 0 0 0,1-1 0 0 0,-1 1 0 0 0,1-1 0 0 0,-2 2 0 0 0,2-1-22 0 0,1 0 0 0 0,-1-1 0 0 0,0 1 0 0 0,1 0 0 0 0,-1-1 0 0 0,0 1 0 0 0,1 0 0 0 0,-1-1 0 0 0,1 1 1 0 0,-1-1-1 0 0,1 1 0 0 0,-1-1 0 0 0,1 1 0 0 0,-1-1 0 0 0,1 1 0 0 0,-1-1 0 0 0,1 0 0 0 0,0 1 0 0 0,8 5 50 0 0,0-1 0 0 0,0 0 0 0 0,0-1-1 0 0,0 0 1 0 0,19 5 0 0 0,14 6 50 0 0,-20-5-117 0 0,25 15 0 0 0,-40-20 2 0 0,0 0 0 0 0,0 1 0 0 0,0-1-1 0 0,-1 1 1 0 0,0 1 0 0 0,8 9 0 0 0,-14-16 18 0 0,1 1-1 0 0,-1 0 0 0 0,0-1 1 0 0,1 1-1 0 0,-1 0 1 0 0,0 0-1 0 0,0-1 1 0 0,0 1-1 0 0,0 0 1 0 0,0 0-1 0 0,0-1 1 0 0,0 1-1 0 0,0 0 1 0 0,0 0-1 0 0,0-1 1 0 0,0 1-1 0 0,-1 1 1 0 0,1 1 68 0 0,0 1-27 0 0,-1-1 1 0 0,0 1 0 0 0,0 0 0 0 0,0 0 0 0 0,0-1 0 0 0,-1 1-1 0 0,0-1 1 0 0,1 1 0 0 0,-1-1 0 0 0,0 1 0 0 0,-1-1-1 0 0,1 0 1 0 0,-1 0 0 0 0,1 0 0 0 0,-1-1 0 0 0,0 1-1 0 0,0 0 1 0 0,-3 1 0 0 0,-7 6 141 0 0,0-2 0 0 0,0 1 0 0 0,-18 6 0 0 0,7-3 117 0 0,-1-2 0 0 0,-46 12 0 0 0,54-18-825 0 0,0-1 1 0 0,1 0-1 0 0,-1-2 0 0 0,0 0 0 0 0,-27-2 0 0 0,24-2-7337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5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0 11952 0 0,'0'0'4204'0'0,"1"2"-3891"0"0,3 11-48 0 0,-1 0 1 0 0,0 0 0 0 0,-1 1-1 0 0,0-1 1 0 0,-1 0 0 0 0,-2 26-1 0 0,3 18 616 0 0,40 317 2604 0 0,-17 7-2310 0 0,-22-316-991 0 0,-1 105-170 0 0,-7-1 0 0 0,-30 197 0 0 0,2-183-14 0 0,14-88-3280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6.3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11 225 6912 0 0,'0'0'528'0'0,"2"-2"-114"0"0,0 0-78 0 0,0 0-1 0 0,0-1 1 0 0,0 0-1 0 0,0 1 1 0 0,0-1-1 0 0,-1 0 1 0 0,2-3-1 0 0,-1 2 127 0 0,0 0-1 0 0,0 0 1 0 0,0 0 0 0 0,1 1 0 0 0,-1-1-1 0 0,6-4 1 0 0,1 0-243 0 0,0 1 0 0 0,1 1 0 0 0,-1-1 0 0 0,2 2-1 0 0,19-9 1 0 0,59-17 612 0 0,-74 26-616 0 0,25-5 563 0 0,61-8 0 0 0,-45 9-389 0 0,97-11 363 0 0,-120 17-639 0 0,281-21 1059 0 0,-232 24-257 0 0,150 17 0 0 0,-224-16-897 0 0,71 13 63 0 0,-69-12-55 0 0,-1 1 1 0 0,1 0-1 0 0,0 0 1 0 0,-1 1 0 0 0,16 10-1 0 0,-19-9-11 0 0,0 1-1 0 0,0-1 1 0 0,-1 1-1 0 0,0 0 0 0 0,-1 1 1 0 0,1-1-1 0 0,-1 1 1 0 0,0 0-1 0 0,5 15 0 0 0,-8-19-14 0 0,0 0 0 0 0,0 0 0 0 0,0 0 0 0 0,-1 0 0 0 0,1 0 0 0 0,-1 0 0 0 0,0 0 0 0 0,0 7 0 0 0,-1-6 0 0 0,1-1 0 0 0,0 1 0 0 0,1 0 0 0 0,-1-1 0 0 0,0 1 0 0 0,3 7 0 0 0,0-1 2 0 0,0-1-1 0 0,-1 1 0 0 0,0 0 1 0 0,-1 1-1 0 0,0-1 0 0 0,-1 0 1 0 0,0 16-1 0 0,0 7 48 0 0,5 43-1 0 0,0-23-28 0 0,9 85-81 0 0,3 57-158 0 0,-10-76-84 0 0,1-13-268 0 0,-7 39-260 0 0,0 26-352 0 0,-6 64-778 0 0,3-199 1391 0 0,2-1 0 0 0,5 42 0 0 0,-2 23-420 0 0,-4-75 860 0 0,2-1-1 0 0,0 1 0 0 0,8 38 1 0 0,1-5 31 0 0,-8-38 231 0 0,2-1-1 0 0,0 0 0 0 0,1 0 1 0 0,7 19-1 0 0,15 35 1037 0 0,-23-61-1073 0 0,-4-11-95 0 0,-1 0 1 0 0,1 0-1 0 0,0 0 1 0 0,0-1-1 0 0,-1 1 1 0 0,1 0-1 0 0,0 0 1 0 0,-1-1-1 0 0,1 1 1 0 0,-1 0-1 0 0,1-1 1 0 0,-1 1-1 0 0,1 0 1 0 0,-1-1-1 0 0,0 1 1 0 0,1-1-1 0 0,-1 1 1 0 0,0-1-1 0 0,1 1 1 0 0,-1-1-1 0 0,0 1 1 0 0,0-1-1 0 0,1 0 1 0 0,-2 1-1 0 0,-24 7-7 0 0,19-7-2 0 0,-12 3 71 0 0,0-2 0 0 0,0 0 1 0 0,-1-2-1 0 0,1 0 0 0 0,-32-4 1 0 0,14 1 155 0 0,-205-8 972 0 0,80 3-380 0 0,-22-3 40 0 0,-44-4-259 0 0,-11-1-262 0 0,161 7-1102 0 0,-79-19 0 0 0,108 15-1130 0 0,6-1-4283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6.6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 11976 0 0,'0'0'922'0'0,"-2"2"-600"0"0,-1 4 51 0 0,0-1 1 0 0,0 1 0 0 0,0-1 0 0 0,0 1 0 0 0,1 0 0 0 0,0 0 0 0 0,-1 7-1 0 0,-6 47 3703 0 0,4-21-4485 0 0,-3 24 20 0 0,-9 46-116 0 0,-1-10 340 0 0,-3 18 78 0 0,18-105-372 0 0,0-1 0 0 0,-6 13 0 0 0,2-8-5759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7.0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32 198 10136 0 0,'0'0'777'0'0,"3"-2"-505"0"0,34-30 3807 0 0,78-50 0 0 0,-43 44-4309 0 0,-63 34 193 0 0,56-23 399 0 0,-57 24-141 0 0,1 1-1 0 0,0-1 1 0 0,0 2 0 0 0,1-1-1 0 0,11 0 1 0 0,-15 3-120 0 0,-1-1 0 0 0,0 1-1 0 0,0 0 1 0 0,0 0 0 0 0,0 0 0 0 0,0 1 0 0 0,0 0 0 0 0,0 0-1 0 0,0 0 1 0 0,-1 0 0 0 0,1 1 0 0 0,-1 0 0 0 0,0 0-1 0 0,0 0 1 0 0,0 0 0 0 0,0 1 0 0 0,5 6 0 0 0,-7-8-104 0 0,0 0 1 0 0,-1 1-1 0 0,1-1 1 0 0,-1 1-1 0 0,0 0 1 0 0,1-1-1 0 0,-1 1 1 0 0,0 0 0 0 0,-1 0-1 0 0,1 0 1 0 0,0-1-1 0 0,-1 1 1 0 0,0 0-1 0 0,1 0 1 0 0,-1 0-1 0 0,0 0 1 0 0,-1 0-1 0 0,1 0 1 0 0,0 0 0 0 0,-1 0-1 0 0,0 0 1 0 0,0 0-1 0 0,0-1 1 0 0,-1 5-1 0 0,-4 4-11 0 0,0 0-1 0 0,-1-1 0 0 0,0 0 0 0 0,-1 0 1 0 0,0-1-1 0 0,0 1 0 0 0,-13 9 1 0 0,-71 50-3 0 0,88-66 19 0 0,-39 23-50 0 0,-68 32 0 0 0,27-16-496 0 0,14-8-2198 0 0,48-20 1356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7.6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336 0 3224 0 0,'2'0'592'0'0,"37"0"8529"0"0,-36 0-7969 0 0,5 0 5076 0 0,-10 1-6131 0 0,0-1 0 0 0,0 0 0 0 0,0 1 0 0 0,-1 0 0 0 0,1 0 0 0 0,0-1 0 0 0,0 1 0 0 0,-2 2 0 0 0,-10 3 312 0 0,3-2-176 0 0,-1 1 0 0 0,-18 10 0 0 0,22-10-224 0 0,0 0 0 0 0,0-1 0 0 0,-1-1 0 0 0,-14 5 0 0 0,15-6 19 0 0,0 0-1 0 0,0 1 1 0 0,0 0-1 0 0,0 1 1 0 0,1-1-1 0 0,-1 2 1 0 0,1-1-1 0 0,0 1 1 0 0,-9 8-1 0 0,14-12-29 0 0,1 1 0 0 0,-1-1-1 0 0,1 1 1 0 0,-1 0 0 0 0,1 0 0 0 0,-1 0-1 0 0,1-1 1 0 0,0 1 0 0 0,0 1 0 0 0,0-1 0 0 0,0 0-1 0 0,0 0 1 0 0,1 0 0 0 0,-1 0 0 0 0,1 1-1 0 0,-1 2 1 0 0,-2 9-19 0 0,2-12 12 0 0,0 0 0 0 0,0-1 0 0 0,0 1-1 0 0,0 0 1 0 0,1 0 0 0 0,-1 0 0 0 0,1 0-1 0 0,0 0 1 0 0,-1 0 0 0 0,1 2 0 0 0,5 7-167 0 0,-3-8 125 0 0,-1 2-10 0 0,1-1 0 0 0,0 0 0 0 0,0 0 0 0 0,1 0 0 0 0,0 0 0 0 0,-1 0 0 0 0,1-1 1 0 0,0 1-1 0 0,1-1 0 0 0,-1 0 0 0 0,0 1 0 0 0,1-2 0 0 0,0 1 0 0 0,5 3 0 0 0,10 7 48 0 0,-5-4 13 0 0,-1-1 0 0 0,27 13-1 0 0,-35-19 1 0 0,0 1 0 0 0,0-1 0 0 0,-1 1 0 0 0,0 0 0 0 0,1 1 0 0 0,-1-1 0 0 0,0 1 0 0 0,-1 0 0 0 0,1 0 0 0 0,-1 0 0 0 0,6 8 0 0 0,-7-7 16 0 0,0-1-1 0 0,-1 1 1 0 0,1 0-1 0 0,-1 1 1 0 0,0-1-1 0 0,0 0 0 0 0,-1 0 1 0 0,0 0-1 0 0,0 0 1 0 0,0 1-1 0 0,-1 5 1 0 0,-1-5 22 0 0,0 1 0 0 0,0-1 0 0 0,-1 1 0 0 0,0-1 1 0 0,0 0-1 0 0,0 0 0 0 0,-1-1 0 0 0,0 1 0 0 0,0-1 1 0 0,-1 1-1 0 0,1-1 0 0 0,-1-1 0 0 0,0 1 0 0 0,-1-1 1 0 0,1 1-1 0 0,-10 4 0 0 0,3-1-88 0 0,-1-1-1 0 0,-1-1 1 0 0,1 0-1 0 0,-1-1 1 0 0,0 0-1 0 0,-24 4 1 0 0,28-7-249 0 0,0 0 1 0 0,-1-1 0 0 0,-16-1 0 0 0,-14-6-5064 0 0,-1-3-1188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1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0 19119 0 0,'0'0'1919'0'0,"0"3"-1759"0"0,-15 388-223 0 0,9-246 63 0 0,5-65-1006 0 0,1-52-976 0 0,0-12-4629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5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11056 0 0,'0'0'852'0'0,"3"2"-258"0"0,1 2 142 0 0,1 0-1 0 0,-1 0 0 0 0,0 0 1 0 0,-1 0-1 0 0,1 1 0 0 0,-1-1 0 0 0,5 9 1 0 0,7 13 1544 0 0,-13-24-2297 0 0,0 1-1 0 0,-1-1 1 0 0,1 1 0 0 0,-1-1 0 0 0,1 1-1 0 0,-1 0 1 0 0,0-1 0 0 0,0 1 0 0 0,0 0-1 0 0,0 0 1 0 0,-1 0 0 0 0,1 0-1 0 0,-1 0 1 0 0,1 0 0 0 0,-1 0 0 0 0,-1 3-1 0 0,0 7-125 0 0,1-2-17 0 0,-1-1 0 0 0,0 1 1 0 0,-1-1-1 0 0,0 1 1 0 0,-1-1-1 0 0,0 0 1 0 0,0 0-1 0 0,-8 15 0 0 0,1-8 249 0 0,4-8 118 0 0,0 1-1 0 0,1-1 1 0 0,0 1-1 0 0,-5 16 1 0 0,-9 19 583 0 0,14-36-547 0 0,0 1 0 0 0,1 0 1 0 0,1 0-1 0 0,-4 16 0 0 0,4-15-12 0 0,0 0 0 0 0,-6 15 0 0 0,6-20-180 0 0,0 0-1 0 0,1 0 0 0 0,0 0 1 0 0,0 1-1 0 0,1-1 0 0 0,-1 1 1 0 0,1-1-1 0 0,1 1 1 0 0,-1-1-1 0 0,1 1 0 0 0,1 9 1 0 0,9 13-17 0 0,-7-23-52 0 0,-1 1 1 0 0,0-1-1 0 0,2 14 1 0 0,-2-14 24 0 0,0 0 1 0 0,0 1 0 0 0,0-1-1 0 0,0 0 1 0 0,1 0 0 0 0,0-1 0 0 0,4 7-1 0 0,8 14 181 0 0,-12-21-134 0 0,0 0 1 0 0,0 0-1 0 0,0-1 1 0 0,1 1-1 0 0,0-1 1 0 0,0 0-1 0 0,0 0 1 0 0,0 0-1 0 0,1-1 1 0 0,-1 1-1 0 0,1-1 0 0 0,0 0 1 0 0,6 3-1 0 0,-3-3-28 0 0,0 0-1 0 0,-1 0 0 0 0,1 0 0 0 0,0-1 0 0 0,0 0 1 0 0,0-1-1 0 0,1 0 0 0 0,7 0 0 0 0,-11-3-507 0 0,-2-2 200 0 0,0 1 0 0 0,0 0 1 0 0,1-1-1 0 0,6-4 0 0 0,12-12-5980 0 0,-9 3-756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8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0 19151 0 0,'0'0'1735'0'0,"-1"3"-1431"0"0,-5 12-120 0 0,-6 30 0 0 0,-1 2 633 0 0,1-2-358 0 0,7-25-452 0 0,-10 22-1 0 0,-2 8 528 0 0,-16 69 0 0 0,17-59 106 0 0,13-45-332 0 0,1 0-1 0 0,-1 30 0 0 0,-1 5 239 0 0,-1-21-378 0 0,2-18-110 0 0,1 0 0 0 0,-1 20 0 0 0,4-6 2 0 0,-1-9-58 0 0,0 0 0 0 0,-1 0 0 0 0,0 0 0 0 0,-5 19 0 0 0,2-19-493 0 0,-2 11-6395 0 0,0-12-1300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3.1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185 0 16439 0 0,'0'0'754'0'0,"-5"2"247"0"0,3 0-942 0 0,0 0 0 0 0,1-1 0 0 0,-1 1 0 0 0,0 0 0 0 0,1 1 0 0 0,-1-1 0 0 0,1 0 0 0 0,0 0-1 0 0,0 1 1 0 0,-2 2 0 0 0,-1 5 365 0 0,-1-2-294 0 0,1 1-1 0 0,0 0 0 0 0,0 0 1 0 0,1 0-1 0 0,1 0 1 0 0,-1 1-1 0 0,1-1 1 0 0,0 12-1 0 0,-1-6-57 0 0,-9 97 32 0 0,1-10-32 0 0,-32 249 911 0 0,39-317-772 0 0,-9 104 268 0 0,-8 59-392 0 0,21-193-106 0 0,-21 227-812 0 0,21-208 166 0 0,-1-9-149 0 0,1-1-1 0 0,1 1 1 0 0,0 0-1 0 0,4 18 0 0 0,-4-30 477 0 0,-1 1 0 0 0,1 0-1 0 0,-1-1 1 0 0,1 1-1 0 0,-1 0 1 0 0,0-1-1 0 0,0 1 1 0 0,0 0 0 0 0,0-1-1 0 0,-1 1 1 0 0,0 4-1 0 0,0-4-1731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4.0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264 305 13272 0 0,'0'0'1201'0'0,"2"0"-986"0"0,6-1-178 0 0,0-1 0 0 0,0 0 1 0 0,0-1-1 0 0,0 0 0 0 0,-1 0 1 0 0,9-5-1 0 0,12-5 295 0 0,74-29 259 0 0,-70 31-652 0 0,-1 0 0 0 0,1 2 0 0 0,36-5 0 0 0,-32 7 101 0 0,202-33 236 0 0,-166 32-276 0 0,78-7 53 0 0,192-15 1319 0 0,42-3 408 0 0,-59 9-868 0 0,-160 11-659 0 0,12 7-191 0 0,-20 1-47 0 0,93 4-83 0 0,-4 17 64 0 0,25 17 4 0 0,-237-28 42 0 0,0 2-1 0 0,59 20 0 0 0,-69-20-5 0 0,-19-6-18 0 0,-1 0 0 0 0,0 0 0 0 0,1 1 0 0 0,-1-1 0 0 0,0 1 0 0 0,0 0-1 0 0,0 0 1 0 0,0 1 0 0 0,-1-1 0 0 0,1 1 0 0 0,-1-1 0 0 0,7 7-1 0 0,-9-6 3 0 0,0-1 0 0 0,0 0 0 0 0,0 1 0 0 0,-1-1 0 0 0,1 0 0 0 0,-1 1 0 0 0,1-1 0 0 0,-1 1 0 0 0,0-1 0 0 0,0 0 0 0 0,0 1 0 0 0,0-1 0 0 0,0 1 0 0 0,0-1 0 0 0,-2 5 0 0 0,1 7 132 0 0,1-9-102 0 0,0-1 0 0 0,0 1-1 0 0,-1-1 1 0 0,1 0-1 0 0,-1 1 1 0 0,0-1 0 0 0,0 0-1 0 0,0 0 1 0 0,-3 6-1 0 0,-3 8 60 0 0,1 0 0 0 0,0 1 0 0 0,-4 27 0 0 0,2-7-25 0 0,-46 273-36 0 0,39-124-48 0 0,3-32 0 0 0,8-96 0 0 0,-3 14 0 0 0,0-5 11 0 0,-8 36 96 0 0,9-68-58 0 0,3-21-40 0 0,0 1 0 0 0,-10 28 0 0 0,11-40-9 0 0,0 0 0 0 0,-1 0 0 0 0,1 0-1 0 0,-1 0 1 0 0,0-1 0 0 0,0 1 0 0 0,-1-1 0 0 0,1 0 0 0 0,-1 0 0 0 0,0 0 0 0 0,0-1 0 0 0,0 1-1 0 0,-5 2 1 0 0,-7 4 17 0 0,11-6-5 0 0,-1 0 1 0 0,0-1-1 0 0,0 0 1 0 0,-1 0 0 0 0,1 0-1 0 0,-1 0 1 0 0,-11 2 0 0 0,-30 3 237 0 0,-1-1 0 0 0,-67-1 0 0 0,-98-11 397 0 0,26-1-958 0 0,-55-1 676 0 0,0 0-376 0 0,-350 16 125 0 0,-141 44 78 0 0,441-29 183 0 0,118-1-228 0 0,39-4-149 0 0,-16-4-394 0 0,15-3-3080 0 0,89-4-4179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4.3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114 0 15664 0 0,'-2'2'1206'0'0,"-1"2"-958"0"0,0 1 1 0 0,0-1-1 0 0,0 1 0 0 0,0 0 1 0 0,1 0-1 0 0,0 0 0 0 0,-3 9 1 0 0,3-4 458 0 0,0 1 1 0 0,1 0 0 0 0,0 0-1 0 0,1 0 1 0 0,0 0 0 0 0,0 0-1 0 0,3 15 1 0 0,-1-9-888 0 0,6 44-21 0 0,-4-33-105 0 0,1 41 1 0 0,-5-49 139 0 0,1 16-32 0 0,-2 0 0 0 0,-1 0 1 0 0,-13 67-1 0 0,2-51 111 0 0,5-17 40 0 0,-1-1 0 0 0,-16 40 0 0 0,4-19-1628 0 0,10-31 672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4.7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16 264 18719 0 0,'0'0'1692'0'0,"1"-3"-1329"0"0,2-7-209 0 0,0-1 0 0 0,1 1 0 0 0,0 0 0 0 0,0 1 0 0 0,1-1 0 0 0,0 1 0 0 0,1 0 0 0 0,0 0 0 0 0,11-11 0 0 0,-9 10-181 0 0,6-7-195 0 0,0 2 0 0 0,1 0 0 0 0,17-13 0 0 0,-16 14 54 0 0,-13 10 226 0 0,0 1 0 0 0,1 0-1 0 0,0 0 1 0 0,-1 0 0 0 0,1 0 0 0 0,6-2-1 0 0,12-5 346 0 0,-16 7-196 0 0,0 0-1 0 0,0 0 0 0 0,0 1 1 0 0,0 0-1 0 0,1 0 0 0 0,-1 0 1 0 0,1 1-1 0 0,10-1 0 0 0,-3 2-155 0 0,0 2 0 0 0,26 5-1 0 0,-39-7-49 0 0,0 0-1 0 0,0 0 0 0 0,0 0 1 0 0,0 1-1 0 0,0-1 1 0 0,0 0-1 0 0,0 1 0 0 0,0-1 1 0 0,0 1-1 0 0,0-1 0 0 0,0 1 1 0 0,0 0-1 0 0,0-1 1 0 0,0 1-1 0 0,0 0 0 0 0,-1 0 1 0 0,1 0-1 0 0,0-1 1 0 0,0 1-1 0 0,-1 0 0 0 0,1 0 1 0 0,-1 0-1 0 0,1 0 1 0 0,-1 0-1 0 0,1 2 0 0 0,-1-2 2 0 0,1 1-1 0 0,-1 0 1 0 0,-1 0 0 0 0,1 0-1 0 0,0 0 1 0 0,0 0-1 0 0,-1-1 1 0 0,1 1-1 0 0,-1 0 1 0 0,1 0 0 0 0,-1-1-1 0 0,0 1 1 0 0,-2 3-1 0 0,-2 3 6 0 0,0 0-1 0 0,-1-1 0 0 0,0 0 1 0 0,-14 13-1 0 0,-7 4 32 0 0,0 0 60 0 0,-54 39 1 0 0,0-7 8 0 0,61-43-555 0 0,-29 22 0 0 0,39-27-662 0 0,1 1-1 0 0,-11 12 1 0 0,10-10-517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5.0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68 19807 0 0,'0'0'1991'0'0,"3"0"-1824"0"0,5-1-153 0 0,-1 0 0 0 0,0 0 0 0 0,1-1 0 0 0,-1 0 0 0 0,10-4 0 0 0,18-5-106 0 0,-22 7-25 0 0,-1 0-1 0 0,16-8 1 0 0,-17 7 232 0 0,1 1-1 0 0,-1 0 0 0 0,16-4 0 0 0,-7 5 95 0 0,-18 3 183 0 0,-1 2-338 0 0,0 0-69 0 0,0 1 1 0 0,0 0 0 0 0,0-1 0 0 0,-1 1 0 0 0,1 0-1 0 0,-1 0 1 0 0,1 0 0 0 0,-1 0 0 0 0,0-1-1 0 0,0 1 1 0 0,0 0 0 0 0,-1 0 0 0 0,1 0 0 0 0,-1 0-1 0 0,1-1 1 0 0,-1 1 0 0 0,0 0 0 0 0,-2 3 0 0 0,-3 9-157 0 0,-1-1 0 0 0,-10 15 0 0 0,9-15 20 0 0,-78 130-534 0 0,67-113 864 0 0,13-23-56 0 0,1 1-1 0 0,0-1 0 0 0,0 1 1 0 0,1 0-1 0 0,-6 17 0 0 0,2-6 7 0 0,7-18-110 0 0,0 1 0 0 0,0 0 1 0 0,0-1-1 0 0,0 1 0 0 0,0 0 1 0 0,1-1-1 0 0,-1 1 0 0 0,1 0 0 0 0,-1 5 1 0 0,4 6-10 0 0,-2-12-24 0 0,1-1 0 0 0,-1 1 0 0 0,1 0-1 0 0,-1 0 1 0 0,1-1 0 0 0,0 1 0 0 0,0-1 0 0 0,-1 0-1 0 0,1 0 1 0 0,0 1 0 0 0,0-1 0 0 0,0 0-1 0 0,1-1 1 0 0,-1 1 0 0 0,0 0 0 0 0,0-1-1 0 0,0 1 1 0 0,1-1 0 0 0,-1 1 0 0 0,0-1 0 0 0,0 0-1 0 0,1 0 1 0 0,-1 0 0 0 0,0 0 0 0 0,4-1-1 0 0,1-1-101 0 0,0 1 0 0 0,0-1 0 0 0,0 0 0 0 0,0 0 0 0 0,0-1 0 0 0,-1 1 0 0 0,7-5 0 0 0,6-4-909 0 0,27-21 0 0 0,-14 3-147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5.8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222 1 9216 0 0,'0'0'6986'0'0,"-5"7"-3535"0"0,-24 84-2317 0 0,-9 23-1194 0 0,-31 100 124 0 0,51-155-64 0 0,-10 40 0 0 0,19-65-67 0 0,5-24-116 0 0,1 1-1 0 0,1-1 1 0 0,-2 14-1 0 0,4-17 38 0 0,-2 11-1589 0 0,-2-6-2246 0 0,-2-2-2099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6.2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35 10592 0 0,'2'1'10673'0'0,"-1"1"-10570"0"0,1-1-1 0 0,0 1 1 0 0,-1-1 0 0 0,1 0 0 0 0,0 1 0 0 0,0-1 0 0 0,0 0 0 0 0,0 0 0 0 0,0 0 0 0 0,0-1 0 0 0,0 1-1 0 0,0 0 1 0 0,1-1 0 0 0,-1 0 0 0 0,4 1 0 0 0,0-1-114 0 0,-1-1 0 0 0,1 1 0 0 0,0-1 0 0 0,-1 0 0 0 0,10-4 0 0 0,-6 3-99 0 0,1 0 1 0 0,15-1-1 0 0,-18 2 83 0 0,1 1 0 0 0,-1-2 1 0 0,12-2-1 0 0,-14 2 88 0 0,0 1 1 0 0,0 0-1 0 0,0 0 0 0 0,0 1 1 0 0,0 0-1 0 0,6 0 1 0 0,-7 0-7 0 0,4-1 195 0 0,1 0 0 0 0,-1 0 1 0 0,1-1-1 0 0,-1 0 0 0 0,9-3 0 0 0,-9 2-127 0 0,1 1-1 0 0,-1-1 0 0 0,0 2 0 0 0,1-1 0 0 0,9 1 1 0 0,-15 1-89 0 0,-1 0 1 0 0,1 0 0 0 0,-1 0 0 0 0,1 0-1 0 0,0 1 1 0 0,-1-1 0 0 0,1 1 0 0 0,-1 0-1 0 0,1 0 1 0 0,2 1 0 0 0,-4-1-42 0 0,0-1 1 0 0,0 1-1 0 0,0 0 0 0 0,-1 0 1 0 0,1 0-1 0 0,0 0 0 0 0,0 0 1 0 0,-1 0-1 0 0,1 0 0 0 0,-1 0 1 0 0,1 0-1 0 0,-1 0 0 0 0,1 0 1 0 0,-1 0-1 0 0,1 0 0 0 0,-1 0 1 0 0,0 0-1 0 0,0 1 0 0 0,0-1 1 0 0,0 0-1 0 0,0 0 1 0 0,0 0-1 0 0,0 0 0 0 0,0 1 1 0 0,0 1-1 0 0,-15 67-4 0 0,11-58 11 0 0,1 0 0 0 0,-2-1 0 0 0,1 1 0 0 0,-2-1 0 0 0,-7 12 0 0 0,-7 16 0 0 0,-1 3-173 0 0,-45 66-1 0 0,19-33-55 0 0,14-28 73 0 0,7-11-184 0 0,13-18-186 0 0,0-1-1 0 0,-1 0 1 0 0,-18 16-1 0 0,-4-2-7146 0 0,24-21 1421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6.5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0 21743 0 0,'-10'8'757'0'0,"10"-8"-716"0"0,0 0 0 0 0,0 0 0 0 0,-1 0 0 0 0,1 0 1 0 0,0 0-1 0 0,0 0 0 0 0,-1 0 0 0 0,1 0 0 0 0,0 0 1 0 0,0 1-1 0 0,0-1 0 0 0,-1 0 0 0 0,1 0 0 0 0,0 0 0 0 0,0 0 1 0 0,0 1-1 0 0,0-1 0 0 0,-1 0 0 0 0,1 0 0 0 0,0 0 1 0 0,0 1-1 0 0,0-1 0 0 0,0 0 0 0 0,0 0 0 0 0,0 0 1 0 0,0 1-1 0 0,0-1 0 0 0,0 0 0 0 0,-1 0 0 0 0,1 1 0 0 0,0-1 1 0 0,0 0-1 0 0,0 0 0 0 0,0 1 0 0 0,0-1 0 0 0,0 0 1 0 0,1 0-1 0 0,-1 1 0 0 0,17 1 44 0 0,0-1 0 0 0,0 0 0 0 0,27-4 0 0 0,9 1-41 0 0,7-1-230 0 0,-35 1 132 0 0,36 2 1 0 0,213 29 730 0 0,-239-23-639 0 0,-23-3-412 0 0,0-1 1 0 0,21 1-1 0 0,-6-3-5371 0 0,-9 0-2005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6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0,'0'0'9924'0'0,"1"2"-9067"0"0,1 1-711 0 0,-1-1-122 0 0,0-1 0 0 0,0 1 0 0 0,0-1 0 0 0,0 1 0 0 0,-1-1 0 0 0,1 1 0 0 0,0 0 0 0 0,-1-1 0 0 0,1 1 0 0 0,-1 0 0 0 0,0-1 0 0 0,1 4 1 0 0,2 28-8 0 0,-2-24-17 0 0,1 0-1 0 0,-2-1 1 0 0,0 16 0 0 0,-1 8 0 0 0,3 35 0 0 0,1 0 0 0 0,4 35 39 0 0,1-16 129 0 0,10 148 94 0 0,-11-180-283 0 0,-2 0 0 0 0,-3 0 0 0 0,-2 1 0 0 0,-10 78-1 0 0,6-106-155 0 0,-5 28-929 0 0,-2 84 0 0 0,14-120-291 0 0,3-4-3324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29 5064 0 0,'0'0'389'0'0,"4"1"-250"0"0,21 3 1435 0 0,1 0-1 0 0,0-2 1 0 0,43-3 0 0 0,-35 1-1337 0 0,183-4-129 0 0,77-6 714 0 0,-16 3 2765 0 0,-188 3-2821 0 0,-19-2-287 0 0,10-1-264 0 0,-32 7-123 0 0,53 1-38 0 0,-26 9-54 0 0,-70-10 37 0 0,-1 1-1 0 0,0 0 1 0 0,0 0-1 0 0,0 1 1 0 0,0 0-1 0 0,0 0 1 0 0,0 0-1 0 0,0 0 1 0 0,0 1-1 0 0,-1-1 1 0 0,1 1-1 0 0,-1 0 1 0 0,0 1-1 0 0,0-1 1 0 0,0 1-1 0 0,0 0 1 0 0,-1 0-1 0 0,6 8 1 0 0,-6-8 71 0 0,-1 1 0 0 0,0-1 0 0 0,0 0 1 0 0,0 1-1 0 0,-1-1 0 0 0,1 1 0 0 0,-1-1 0 0 0,1 10 1 0 0,-1-8-65 0 0,5 13-44 0 0,-4-16 0 0 0,-1 0 0 0 0,0 1 0 0 0,0-1 0 0 0,0 1 0 0 0,-1-1 0 0 0,1 6 0 0 0,-3 18 45 0 0,1-19 0 0 0,0-1-1 0 0,1 1 1 0 0,0-1-1 0 0,0 1 1 0 0,2 12-1 0 0,2-8-30 0 0,-3-9-14 0 0,0 1 1 0 0,0-1-1 0 0,0 0 0 0 0,0 1 0 0 0,-1-1 1 0 0,0 0-1 0 0,1 1 0 0 0,-2 5 0 0 0,-1 3 0 0 0,2-7-2 0 0,-1-1 0 0 0,0 0 0 0 0,1 1 0 0 0,0-1 0 0 0,0 1 0 0 0,1 6 0 0 0,4 10-44 0 0,3 14 5 0 0,-5-10 1 0 0,0 0 0 0 0,8 27 0 0 0,8 30-2 0 0,7 26 85 0 0,-21-93-17 0 0,0-2 6 0 0,-1 1 0 0 0,5 26 0 0 0,-7-27-29 0 0,1 1 0 0 0,-1-1 0 0 0,2 0 0 0 0,0 0 0 0 0,1 0 0 0 0,9 20 0 0 0,-8-20 10 0 0,-1 1 1 0 0,-1 0-1 0 0,4 23 1 0 0,-5-17-15 0 0,9 24 1 0 0,-4-23 10 0 0,-2-6-52 0 0,-1 0 1 0 0,0 1-1 0 0,-1-1 0 0 0,3 24 1 0 0,-7-36 34 0 0,0-1 0 0 0,1 1 0 0 0,-1 0 0 0 0,1 0 0 0 0,0-1 0 0 0,0 1 0 0 0,0-1 0 0 0,0 1 0 0 0,1-1 0 0 0,2 5 1 0 0,-2-5 4 0 0,-1 1 0 0 0,1-1 0 0 0,-1 1 1 0 0,0-1-1 0 0,0 1 0 0 0,0 0 1 0 0,0 0-1 0 0,0 0 0 0 0,0 4 0 0 0,0 39-58 0 0,-1-45 68 0 0,-1 1 0 0 0,1-1 0 0 0,0 0-1 0 0,-1 1 1 0 0,1-1 0 0 0,-1 0-1 0 0,0 1 1 0 0,1-1 0 0 0,-1 0 0 0 0,0 0-1 0 0,0 0 1 0 0,0 0 0 0 0,0 0-1 0 0,0 0 1 0 0,0 0 0 0 0,0 0 0 0 0,0 0-1 0 0,0 0 1 0 0,0 0 0 0 0,0-1-1 0 0,-1 1 1 0 0,1 0 0 0 0,0-1 0 0 0,-2 1-1 0 0,-1 1 11 0 0,-1-1 0 0 0,1 1 0 0 0,0-1-1 0 0,0 0 1 0 0,-1 0 0 0 0,-7 0 0 0 0,11-1-15 0 0,-14 0 36 0 0,0-1 0 0 0,-29-4 0 0 0,-63-8 218 0 0,-128-19 783 0 0,217 30-967 0 0,-549-17 172 0 0,486 19-175 0 0,-175 7-166 0 0,102-1-151 0 0,-90-6-1137 0 0,211-2-316 0 0,0-2-1 0 0,-38-10 0 0 0,30 1-200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18255 0 0,'-10'2'1082'0'0,"14"4"754"0"0,-2-4-1844 0 0,-1 0 0 0 0,1-1 0 0 0,-1 1 0 0 0,1 0 0 0 0,-1-1 0 0 0,2 5 0 0 0,-1-2-35 0 0,-1-1 1 0 0,0 1 0 0 0,0-1-1 0 0,-1 1 1 0 0,1 4 0 0 0,4 15-107 0 0,-4-15 122 0 0,0-1 1 0 0,0 0-1 0 0,0 1 0 0 0,-1-1 1 0 0,0 1-1 0 0,-1-1 0 0 0,-2 13 1 0 0,0 24 20 0 0,5 28 10 0 0,-2 56-248 0 0,0-44-3770 0 0,0-82 2475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16208 0 0,'0'0'365'0'0,"2"0"56"0"0,1-2-338 0 0,0 0 1 0 0,0 0-1 0 0,0 0 1 0 0,-1 0-1 0 0,1-1 0 0 0,0 1 1 0 0,-1-1-1 0 0,1 1 0 0 0,-1-1 1 0 0,0 0-1 0 0,2-3 0 0 0,16-19-86 0 0,10 3-118 0 0,-23 17-21 0 0,0 0 1 0 0,11-10-1 0 0,-9 7-32 0 0,0 0 1 0 0,0 1-1 0 0,0 1 1 0 0,1-1-1 0 0,18-7 1 0 0,-13 6-23 0 0,-11 6 225 0 0,1 0 0 0 0,-1 0 1 0 0,1 1-1 0 0,-1 0 1 0 0,1 0-1 0 0,-1 0 1 0 0,1 0-1 0 0,0 1 1 0 0,-1 0-1 0 0,1 0 1 0 0,0 0-1 0 0,-1 1 0 0 0,1-1 1 0 0,-1 1-1 0 0,6 1 1 0 0,-2 1 114 0 0,-1-1 1 0 0,0 1 0 0 0,0 0-1 0 0,0 0 1 0 0,0 1 0 0 0,-1 0-1 0 0,1 0 1 0 0,9 10 0 0 0,3 0-135 0 0,8 6-9 0 0,-26-19-1 0 0,0 0 0 0 0,0 0 0 0 0,0 0 0 0 0,0 0 0 0 0,0 0 0 0 0,0 0 0 0 0,0 1-1 0 0,0-1 1 0 0,-1 0 0 0 0,1 1 0 0 0,0-1 0 0 0,-1 1 0 0 0,0-1 0 0 0,1 0 0 0 0,-1 1 0 0 0,1 2 0 0 0,0 29-22 0 0,-1-32 6 0 0,0 1 1 0 0,0-1 0 0 0,0 1 0 0 0,0-1-1 0 0,0 1 1 0 0,0-1 0 0 0,0 1-1 0 0,0-1 1 0 0,0 1 0 0 0,-1-1 0 0 0,1 1-1 0 0,-1-1 1 0 0,1 1 0 0 0,-1-1-1 0 0,0 1 1 0 0,0 0 0 0 0,-18 18-198 0 0,1-3 47 0 0,10-7 223 0 0,0-1 0 0 0,-1 0-1 0 0,0-1 1 0 0,0 0 0 0 0,-1 0 0 0 0,-13 8-1 0 0,-24 17 208 0 0,30-20-185 0 0,0-1-1 0 0,-20 10 0 0 0,12-6-147 0 0,20-12 5 0 0,-1 0 1 0 0,0-1 0 0 0,-9 5-1 0 0,6-5-152 0 0,6-2-11 0 0,-1 1 0 0 0,1-1 0 0 0,-1 1 0 0 0,1-1 0 0 0,0 1 0 0 0,0 0 0 0 0,0 0 0 0 0,0 1 0 0 0,0-1 0 0 0,-4 4 0 0 0,1-1-795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16559 0 0,'-22'16'736'0'0,"18"-8"144"0"0,-8 2-704 0 0,8 4-176 0 0,4 6 0 0 0,-12-6 0 0 0,8 6 176 0 0,-2 4 0 0 0,12 0 0 0 0,-12-5 0 0 0,0 5-1176 0 0,0-6-240 0 0,6 2-39 0 0,0 4-17 0 0,0-6 296 0 0,0 2 56 0 0,-4-6 16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14312 0 0,'0'0'3217'0'0,"2"1"-2715"0"0,-1 0-497 0 0,1 1 0 0 0,-1-1 0 0 0,0 0 0 0 0,0 1 0 0 0,0-1 0 0 0,0 1 0 0 0,0 0 0 0 0,-1-1 0 0 0,1 1 0 0 0,0 0 0 0 0,-1-1 0 0 0,1 1 0 0 0,-1 0 0 0 0,0 0-1 0 0,1 0 1 0 0,-1-1 0 0 0,0 1 0 0 0,0 0 0 0 0,0 2 0 0 0,0-1-24 0 0,0 0 0 0 0,0 0 0 0 0,0 0 0 0 0,1 0 0 0 0,1 6-1 0 0,2-2-48 0 0,-4-7 61 0 0,1 1 0 0 0,-1-1 0 0 0,0 1 0 0 0,1-1 0 0 0,-1 1 0 0 0,0-1 0 0 0,0 1 0 0 0,1-1 0 0 0,-1 1 0 0 0,0-1 0 0 0,0 1 0 0 0,0 0 0 0 0,0-1 0 0 0,0 1 0 0 0,0-1 0 0 0,0 1 0 0 0,0-1 0 0 0,0 1 0 0 0,0 0 0 0 0,0-1 0 0 0,0 1 0 0 0,0-1 0 0 0,0 1 0 0 0,-1-1 0 0 0,1 1 0 0 0,0-1 0 0 0,0 1 0 0 0,-1-1 0 0 0,1 1 0 0 0,0-1 0 0 0,-1 1 0 0 0,1-1 0 0 0,0 1 0 0 0,-1 0 0 0 0,-7 8-96 0 0,6-7 86 0 0,0 0-1 0 0,0 1 0 0 0,0-1 1 0 0,0 1-1 0 0,0-1 0 0 0,0 1 0 0 0,1 0 1 0 0,0 0-1 0 0,-1 0 0 0 0,1 0 1 0 0,0 0-1 0 0,1 0 0 0 0,-2 5 0 0 0,1 0 17 0 0,-1 0 0 0 0,0 0-1 0 0,-4 9 1 0 0,4-12 40 0 0,0 1 0 0 0,0 0 0 0 0,1 0 0 0 0,0-1 0 0 0,0 1 0 0 0,0 0 0 0 0,0 0 1 0 0,1 0-1 0 0,0 7 0 0 0,2-5 58 0 0,-1-6-70 0 0,0-1 0 0 0,-1 1-1 0 0,0 0 1 0 0,1 0-1 0 0,-1-1 1 0 0,0 1-1 0 0,0 0 1 0 0,0 0-1 0 0,0 0 1 0 0,0-1-1 0 0,0 1 1 0 0,-2 3-1 0 0,2-3-2 0 0,-1 0-1 0 0,0 0 0 0 0,0 0 0 0 0,1 0 1 0 0,-1 0-1 0 0,1 0 0 0 0,0 0 0 0 0,0 0 1 0 0,0 0-1 0 0,-1 0 0 0 0,2 0 0 0 0,-1 0 0 0 0,0 0 1 0 0,0 0-1 0 0,1 0 0 0 0,-1 0 0 0 0,1 0 1 0 0,0 0-1 0 0,-1-1 0 0 0,1 1 0 0 0,0 0 0 0 0,0 0 1 0 0,0 0-1 0 0,0-1 0 0 0,2 3 0 0 0,2 3 55 0 0,-3-4-39 0 0,1 0-1 0 0,-1 0 1 0 0,1 0-1 0 0,-1 0 1 0 0,1 0-1 0 0,0 0 1 0 0,0-1-1 0 0,1 1 1 0 0,5 3-1 0 0,7 1 15 0 0,1-1 1 0 0,-1 0-1 0 0,1-1 0 0 0,0-1 1 0 0,0 0-1 0 0,1-2 0 0 0,29 2 1 0 0,-28-4-193 0 0,-18 0 126 0 0,0 0 0 0 0,-1 0 0 0 0,1 0 0 0 0,-1 0 0 0 0,1-1 1 0 0,0 1-1 0 0,-1 0 0 0 0,1 0 0 0 0,-1 0 0 0 0,1-1 0 0 0,-1 1 0 0 0,1 0 0 0 0,0-1 0 0 0,-1 1 0 0 0,1 0 0 0 0,-1-1 0 0 0,0 1 0 0 0,1-1 1 0 0,-1 1-1 0 0,1-1 0 0 0,3-3-83 0 0,37-22-1237 0 0,-15 4-3920 0 0,-13 8-176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14688 0 0,'-9'16'790'0'0,"-12"29"1"0"0,4-9-651 0 0,12-27 130 0 0,0-2 172 0 0,1 1 0 0 0,1 0 0 0 0,-1 1 0 0 0,-3 13 0 0 0,-8 26 697 0 0,11-37-1109 0 0,1 0 1 0 0,-1 0 0 0 0,-1 18 0 0 0,3-7 23 0 0,1-9-46 0 0,-1 0 1 0 0,-5 26 0 0 0,3-28-9 0 0,2-4 0 0 0,0 0 0 0 0,0 0 0 0 0,1 0 0 0 0,-1 0 0 0 0,1 8 0 0 0,1-2 2 0 0,0 0 0 0 0,-1 1 0 0 0,-1-1-1 0 0,0 0 1 0 0,-6 21 0 0 0,3-18-238 0 0,1 0 0 0 0,1 1 0 0 0,-2 26 0 0 0,0-14-335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14368 0 0,'0'0'330'0'0,"0"8"902"0"0,0-6-1230 0 0,0 1-1 0 0,1-1 1 0 0,-1 0-1 0 0,1 0 0 0 0,0 0 1 0 0,0 0-1 0 0,0 0 1 0 0,0 0-1 0 0,2 3 1 0 0,-1-2-3 0 0,0 0 1 0 0,-1 0 0 0 0,1 1 0 0 0,-1-1 0 0 0,0 0 0 0 0,2 5 0 0 0,2 55 0 0 0,-2-48 0 0 0,-1-10 6 0 0,-1 0 0 0 0,0 1-1 0 0,0-1 1 0 0,-1 1 0 0 0,1 9-1 0 0,-5 6 97 0 0,3-16-58 0 0,0 0-1 0 0,0 0 1 0 0,0 0-1 0 0,1 1 1 0 0,0-1-1 0 0,1 10 1 0 0,4 11 119 0 0,-2-11 16 0 0,2 25 0 0 0,-2 15 861 0 0,17 83 0 0 0,5 59 0 0 0,-13-91-851 0 0,-10-80-188 0 0,-3 46 0 0 0,0-44-9 0 0,3 37 0 0 0,2-36-25 0 0,-1-8-34 0 0,-1 0-1 0 0,-2 22 1 0 0,-10 95-841 0 0,10-129 735 0 0,0 0 0 0 0,1 0 0 0 0,1 9 0 0 0,-1-10-934 0 0,0-1-1 0 0,-1 0 0 0 0,0 1 0 0 0,-1 10 1 0 0,-4 2-4425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3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112 259 6912 0 0,'0'0'5628'0'0,"3"0"-5063"0"0,49-5 89 0 0,-33 3-818 0 0,22-1-1 0 0,132-2 729 0 0,-80 1 228 0 0,83-12 437 0 0,-89 6-846 0 0,141-25 493 0 0,-23 3-239 0 0,372-53-602 0 0,-449 65-40 0 0,121-9 457 0 0,-196 24-207 0 0,13 0 35 0 0,-26 4-112 0 0,-25 0-23 0 0,-1 0-1 0 0,0 1 0 0 0,1 1 0 0 0,-1 0 0 0 0,26 6 0 0 0,-26-3-114 0 0,-10-3-25 0 0,0 0 1 0 0,0 0 0 0 0,0 0-1 0 0,-1 0 1 0 0,1 1-1 0 0,0 0 1 0 0,0 0 0 0 0,-1 0-1 0 0,1 0 1 0 0,-1 0 0 0 0,0 1-1 0 0,0-1 1 0 0,0 1 0 0 0,0 0-1 0 0,0 0 1 0 0,2 4 0 0 0,-1-1 39 0 0,-1 1 1 0 0,0 0-1 0 0,0 0 1 0 0,-1 0 0 0 0,1 1-1 0 0,-2-1 1 0 0,2 11-1 0 0,4 11 83 0 0,-5-16-93 0 0,0 0-1 0 0,1 17 1 0 0,-1-8-13 0 0,-2-11-1 0 0,1 1-1 0 0,-2 0 0 0 0,-1 11 0 0 0,-1 20-21 0 0,-13 177 65 0 0,8-83-64 0 0,7-75 0 0 0,1 164 0 0 0,3-85 0 0 0,-4-96 22 0 0,-2 0-1 0 0,-13 68 0 0 0,12-98-37 0 0,-1-1 1 0 0,0 1-1 0 0,-1-1 0 0 0,-9 16 0 0 0,1-3 23 0 0,11-22 27 0 0,-1 1 0 0 0,0 0-1 0 0,0-1 1 0 0,0 0-1 0 0,-1 0 1 0 0,0 0-1 0 0,0 0 1 0 0,0-1 0 0 0,0 0-1 0 0,-1 0 1 0 0,1 0-1 0 0,-1-1 1 0 0,0 1 0 0 0,-1-2-1 0 0,1 1 1 0 0,0-1-1 0 0,-1 0 1 0 0,1 0 0 0 0,-1 0-1 0 0,-7 0 1 0 0,-1-1 143 0 0,-32 3 143 0 0,-90-4 0 0 0,6-9-169 0 0,-58-6 171 0 0,-225-22 540 0 0,-93 37-973 0 0,419 4 79 0 0,-64 6 37 0 0,49-1 108 0 0,-52 5 182 0 0,-87 10-783 0 0,234-23 159 0 0,0 0-1 0 0,0-1 1 0 0,0 0 0 0 0,0 0-1 0 0,0-1 1 0 0,-1 0 0 0 0,-12-5-1 0 0,18 5 68 0 0,0 0 0 0 0,0 0 0 0 0,0 0 0 0 0,0-1 0 0 0,0 1 0 0 0,1-1 0 0 0,-1 0-1 0 0,1 0 1 0 0,-1 0 0 0 0,1 0 0 0 0,0 0 0 0 0,0-1 0 0 0,0 1 0 0 0,0-1 0 0 0,0 1 0 0 0,0-1 0 0 0,1 0 0 0 0,-1 1-1 0 0,1-1 1 0 0,0 0 0 0 0,-2-5 0 0 0,1-23-1562 0 0,2 29 1698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21743 0 0,'0'0'2176'0'0,"1"3"-1989"0"0,4 16-183 0 0,-1 0 0 0 0,0 1 1 0 0,-1 0-1 0 0,0 31 0 0 0,-7 159-768 0 0,1-166 1038 0 0,2-30-135 0 0,0 1-1 0 0,1 17 1 0 0,2-9-138 0 0,-1 1 1 0 0,-4 43 0 0 0,2-13-847 0 0,1-34-5063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0 260 1840 0 0,'0'0'83'0'0,"1"-1"529"0"0,11-22 6528 0 0,7-11 1142 0 0,-1 15-8140 0 0,-14 16-91 0 0,136-100-162 0 0,-122 92 194 0 0,1 0 0 0 0,-1 2-1 0 0,1 0 1 0 0,1 1 0 0 0,0 1-1 0 0,0 0 1 0 0,0 2 0 0 0,26-4-1 0 0,-38 9-26 0 0,-1-1 0 0 0,0 1 0 0 0,1 0 0 0 0,-1 1 0 0 0,0 0 0 0 0,14 3 0 0 0,-19-4-62 0 0,0 1 0 0 0,0 0 1 0 0,0-1-1 0 0,-1 1 0 0 0,1 0 0 0 0,0 0 0 0 0,0 0 0 0 0,-1 0 0 0 0,1 0 1 0 0,-1 0-1 0 0,1 0 0 0 0,-1 1 0 0 0,1-1 0 0 0,-1 0 0 0 0,0 1 0 0 0,1-1 1 0 0,-1 1-1 0 0,0 0 0 0 0,0-1 0 0 0,0 1 0 0 0,-1 0 0 0 0,1 0 0 0 0,0-1 1 0 0,-1 1-1 0 0,1 0 0 0 0,-1 0 0 0 0,1 0 0 0 0,-1 0 0 0 0,0 2 0 0 0,0 3-20 0 0,-1 0-1 0 0,0 0 1 0 0,-1 0-1 0 0,1 0 1 0 0,-1 0-1 0 0,-1 0 1 0 0,1-1-1 0 0,-1 1 1 0 0,0-1-1 0 0,-6 9 1 0 0,-1-1 66 0 0,0 0 1 0 0,-1 0 0 0 0,-15 14-1 0 0,-128 105 137 0 0,39-36-597 0 0,106-90 246 0 0,-16 18-498 0 0,9-8-3913 0 0,6-2-1091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13.6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33 17823 0 0,'0'0'819'0'0,"3"1"-20"0"0,7 1-703 0 0,1 0 1 0 0,0-1-1 0 0,-1 0 1 0 0,1 0-1 0 0,20-2 1 0 0,-3 0 572 0 0,118-5 2392 0 0,87-7-2585 0 0,-79 1-2496 0 0,-112 9 1038 0 0,-32 1 285 0 0,0 1 0 0 0,0 0 0 0 0,0 1 0 0 0,0 0-1 0 0,1 0 1 0 0,-1 1 0 0 0,0 1 0 0 0,12 2 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18287 0 0,'0'0'1386'0'0,"3"1"-944"0"0,21 7-424 0 0,1-1 0 0 0,1-1 0 0 0,-1-1 0 0 0,34 1 0 0 0,8 2-1241 0 0,-59-6 1007 0 0,0-1-1 0 0,0 2 0 0 0,-1-1 0 0 0,1 1 1 0 0,14 8-1 0 0,-21-10 22 0 0,1-1 194 0 0,-1 0 0 0 0,0 0-1 0 0,1 1 1 0 0,-1-1 0 0 0,0 0-1 0 0,1 1 1 0 0,-1-1 0 0 0,0 1-1 0 0,0-1 1 0 0,0 1 0 0 0,1 0-1 0 0,-1 0 1 0 0,0-1 0 0 0,0 1-1 0 0,0 0 1 0 0,0 0 0 0 0,0 0-1 0 0,1 2 1 0 0,0 0 68 0 0,0 0 0 0 0,0 0 1 0 0,-1-1-1 0 0,1 1 0 0 0,-1 1 0 0 0,0-1 0 0 0,1 4 0 0 0,-1-5-46 0 0,-1-1 0 0 0,0 1-1 0 0,0-1 1 0 0,0 1 0 0 0,0 0-1 0 0,0-1 1 0 0,0 1 0 0 0,0 0-1 0 0,0-1 1 0 0,-1 1 0 0 0,1-1-1 0 0,0 1 1 0 0,-1-1 0 0 0,0 1-1 0 0,-1 2 1 0 0,-15 18 0 0 0,3-3-31 0 0,9-12-37 0 0,0 0 0 0 0,-1 0 0 0 0,1 0 0 0 0,-1-1 0 0 0,-10 9 0 0 0,-12 12-13 0 0,23-19 75 0 0,3-6 54 0 0,2-2-65 0 0,0 1 0 0 0,-1-1 0 0 0,1 0 0 0 0,0 1 0 0 0,0-1 0 0 0,-1 0 0 0 0,1 1 1 0 0,0-1-1 0 0,0 0 0 0 0,0 1 0 0 0,-1-1 0 0 0,1 1 0 0 0,0-1 0 0 0,0 0 0 0 0,0 1 0 0 0,0-1 0 0 0,0 1 0 0 0,0-1 0 0 0,0 0 0 0 0,0 1 0 0 0,0-1 0 0 0,0 1 0 0 0,0-1 0 0 0,0 0 1 0 0,0 1-1 0 0,1-1 0 0 0,-1 1 0 0 0,0-1 0 0 0,0 1 0 0 0,9 9 6 0 0,2-3-10 0 0,13-4 28 0 0,-21-4-9 0 0,0 1 0 0 0,0 0 0 0 0,0 0 0 0 0,-1 0 0 0 0,1 1 0 0 0,0-1 1 0 0,0 1-1 0 0,0 0 0 0 0,-1-1 0 0 0,1 1 0 0 0,0 0 0 0 0,-1 1 0 0 0,1-1 0 0 0,-1 0 0 0 0,0 1 0 0 0,3 1 0 0 0,12 17 293 0 0,-17-19-295 0 0,1-1-1 0 0,-1 1 0 0 0,0 0 1 0 0,1 0-1 0 0,-1-1 0 0 0,0 1 1 0 0,0 0-1 0 0,0 0 0 0 0,1-1 0 0 0,-1 1 1 0 0,0 0-1 0 0,0 0 0 0 0,0 0 1 0 0,0 0-1 0 0,0-1 0 0 0,0 1 1 0 0,-1 0-1 0 0,1 0 0 0 0,0 0 1 0 0,0-1-1 0 0,-1 1 0 0 0,1 1 0 0 0,-11 14 318 0 0,8-11-193 0 0,-3 3-30 0 0,0 0 1 0 0,-1 0-1 0 0,0-1 0 0 0,0 0 1 0 0,-1 0-1 0 0,0 0 1 0 0,0-1-1 0 0,-11 6 0 0 0,3-1-3 0 0,0-1-22 0 0,-1 0 0 0 0,0-2 0 0 0,-26 10 0 0 0,13-5-6 0 0,11-5-463 0 0,1-1-1 0 0,-2-1 0 0 0,1 0 0 0 0,-36 5 1 0 0,28-7-6578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6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1 3224 0 0,'8'0'81'0'0,"22"4"126"0"0,-7-3 1963 0 0,-19-2-1215 0 0,-1 1-1 0 0,1 0 1 0 0,-1 1-1 0 0,1-1 1 0 0,-1 1-1 0 0,7 1 1935 0 0,-11 1-2565 0 0,0 1-208 0 0,-1-1-1 0 0,1 1 1 0 0,-1 0-1 0 0,0-1 1 0 0,0 1-1 0 0,0-1 1 0 0,-1 0 0 0 0,1 1-1 0 0,-1-1 1 0 0,0-1-1 0 0,1 1 1 0 0,-1 0-1 0 0,-1-1 1 0 0,-4 4-1 0 0,-8 4 753 0 0,-33 15-1 0 0,15-9 338 0 0,27-12-940 0 0,0-1 0 0 0,-1 0 0 0 0,1-1-1 0 0,-15 3 1 0 0,-7 2 290 0 0,-96 25 872 0 0,87-23-1245 0 0,21-6-184 0 0,1 2 0 0 0,0 0 0 0 0,1 1 0 0 0,-30 16 0 0 0,35-16-31 0 0,7-5 31 0 0,0 0-1 0 0,1 1 1 0 0,-1-1 0 0 0,1 1-1 0 0,-1-1 1 0 0,1 1 0 0 0,0 0 0 0 0,-4 4-1 0 0,2-1-16 0 0,-32 48-163 0 0,32-46 87 0 0,1 0-1 0 0,-1 0 1 0 0,2 0-1 0 0,-1 0 1 0 0,1 0-1 0 0,-2 10 1 0 0,4-14 20 0 0,-1 0-34 0 0,0 0-1 0 0,1 0 0 0 0,0 1 0 0 0,-1-1 0 0 0,1 0 0 0 0,0 0 1 0 0,1 0-1 0 0,-1 0 0 0 0,0 0 0 0 0,2 5 0 0 0,0-6 30 0 0,1 0 74 0 0,6 3-5 0 0,13 1 12 0 0,-11-3-1 0 0,1 0 0 0 0,0-1 0 0 0,23 2 0 0 0,-9-2-16 0 0,0 0-53 0 0,-12-1 39 0 0,0 0 0 0 0,0 1 0 0 0,25 7 0 0 0,2 3-38 0 0,-29-9 69 0 0,0 0-1 0 0,0 1 0 0 0,0 0 0 0 0,0 1 0 0 0,12 7 0 0 0,-17-7 0 0 0,-3-4 6 0 0,-1 1 0 0 0,0 0 0 0 0,0 1 0 0 0,1-1 0 0 0,-1 0 0 0 0,-1 1 0 0 0,1 0 0 0 0,0 0 0 0 0,3 5 0 0 0,0 6 6 0 0,-5-7 3 0 0,1 1 0 0 0,-2-1-1 0 0,1 0 1 0 0,-1 0 0 0 0,-1 11-1 0 0,0-15 15 0 0,1 0-1 0 0,0-1 1 0 0,-1 1-1 0 0,0 0 1 0 0,1-1 0 0 0,-1 1-1 0 0,0-1 1 0 0,0 1-1 0 0,-1-1 1 0 0,1 1-1 0 0,0-1 1 0 0,-1 0-1 0 0,0 0 1 0 0,1 0-1 0 0,-1 1 1 0 0,0-2-1 0 0,-3 4 1 0 0,-17 12 335 0 0,16-13-219 0 0,0 1-1 0 0,0-1 0 0 0,0 0 1 0 0,-13 6-1 0 0,-3-2 3 0 0,0-1-1 0 0,-1-1 0 0 0,0-1 0 0 0,0-1 0 0 0,-44 2 0 0 0,49-5-665 0 0,0-2 0 0 0,0 0 0 0 0,0-1 0 0 0,-31-8 0 0 0,22 1-779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0 7368 0 0,'0'0'5730'0'0,"-2"2"-4166"0"0,0 1-1452 0 0,0-1 0 0 0,0 1 0 0 0,1 0 0 0 0,-1 0 0 0 0,1 0-1 0 0,-1-1 1 0 0,1 1 0 0 0,0 0 0 0 0,0 1 0 0 0,-1 3 0 0 0,-5 21-84 0 0,5-21-25 0 0,0-1 1 0 0,0 0-1 0 0,0 11 0 0 0,-15 116 648 0 0,3 93 897 0 0,8-53-1399 0 0,5-100-152 0 0,-31 358-200 0 0,6-243-3007 0 0,20-155 1926 0 0,0-15-10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352 15 5064 0 0,'0'0'389'0'0,"2"2"-250"0"0,0-1-48 0 0,0 0-1 0 0,1 1 1 0 0,-1-1 0 0 0,1 0-1 0 0,-1 0 1 0 0,1-1 0 0 0,-1 1 0 0 0,1 0-1 0 0,-1-1 1 0 0,1 1 0 0 0,0-1-1 0 0,-1 0 1 0 0,1 0 0 0 0,3-1 0 0 0,46-3 3571 0 0,-39 2-3068 0 0,167-13 367 0 0,251 10-1 0 0,-99 10 1376 0 0,-231 0-2287 0 0,20-1-31 0 0,192 2 154 0 0,-118-4 324 0 0,-109-3-257 0 0,2-5 256 0 0,-15 6 171 0 0,-71 0-490 0 0,0 1 14 0 0,22 11 1410 0 0,-23-11-1587 0 0,-1-1-1 0 0,0 0 0 0 0,1 0 1 0 0,-1 1-1 0 0,0-1 0 0 0,1 0 1 0 0,-1 1-1 0 0,0-1 0 0 0,1 0 1 0 0,-1 1-1 0 0,0-1 0 0 0,0 1 1 0 0,1-1-1 0 0,-1 1 0 0 0,0-1 1 0 0,0 0-1 0 0,0 1 0 0 0,1-1 1 0 0,-1 1-1 0 0,0-1 0 0 0,0 2 1 0 0,0 0 33 0 0,5 9 99 0 0,-4-9-8 0 0,-1 0-1 0 0,0 9-73 0 0,-1 1 1 0 0,-3 13-1 0 0,3-14-59 0 0,-1 0-1 0 0,2 21 1 0 0,0-20-4 0 0,0 0 0 0 0,-2 14-1 0 0,-5 33-1 0 0,0 87 0 0 0,-1 11-66 0 0,2-51 70 0 0,1-1-17 0 0,-5 44-62 0 0,-7 56 23 0 0,14-178 54 0 0,2 36 0 0 0,-1 6 0 0 0,1-49 0 0 0,1-15 0 0 0,0 0 0 0 0,0 0 0 0 0,-1 0 0 0 0,1 0 0 0 0,-1 0 0 0 0,0-1 0 0 0,-1 1 0 0 0,-2 7 0 0 0,-11 21-10 0 0,14-32-46 0 0,-1 1-22 0 0,-7 5-2 0 0,-3-2 14 0 0,4-5 64 0 0,0 0 0 0 0,0 0 1 0 0,0-1-1 0 0,0 0 1 0 0,0 0-1 0 0,0-1 0 0 0,-10-3 1 0 0,-15-3 0 0 0,17 4 33 0 0,-25-9 0 0 0,1 0 90 0 0,-279-53 558 0 0,-5 23-594 0 0,-144 18-155 0 0,4 49 2 0 0,144 0 67 0 0,293-23-499 0 0,-1-1 0 0 0,0-2 0 0 0,-41-6 0 0 0,47 3-1603 0 0,1-4-4079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18975 0 0,'0'13'1450'0'0,"0"-8"-1212"0"0,0-1-182 0 0,0-1 0 0 0,0 1 0 0 0,-1 0 0 0 0,0-1 0 0 0,1 1 0 0 0,-3 5 0 0 0,2 0 44 0 0,0 0 0 0 0,0 0-1 0 0,1 0 1 0 0,1 0 0 0 0,-1 0 0 0 0,1 0-1 0 0,3 9 1 0 0,1 21-146 0 0,-4-12-236 0 0,0-12-64 0 0,4 28 0 0 0,0-12-68 0 0,1 54 0 0 0,-5-54 407 0 0,8 49 0 0 0,-7-68-9 0 0,0-1-1 0 0,-1 14 0 0 0,-1-5-3834 0 0,0-16 2271 0 0,0 10-4642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1 186 15288 0 0,'0'0'1162'0'0,"1"-2"-790"0"0,1-4-348 0 0,1 1 1 0 0,0-1-1 0 0,1 1 0 0 0,-1-1 0 0 0,8-7 0 0 0,11-16 239 0 0,-19 23-135 0 0,2 0 0 0 0,-1 1 1 0 0,0-1-1 0 0,7-4 0 0 0,1-1-105 0 0,1 0 0 0 0,0 1 0 0 0,1 1 0 0 0,0 0 0 0 0,0 1 0 0 0,25-11-1 0 0,-35 18 26 0 0,1 0 0 0 0,-1 1 0 0 0,0-1 0 0 0,1 1 0 0 0,-1 0 0 0 0,1 0-1 0 0,-1 0 1 0 0,8 1 0 0 0,35 10 642 0 0,-46-11-683 0 0,4 2 29 0 0,0-1 0 0 0,-1 1 0 0 0,0 1 0 0 0,1-1 0 0 0,-1 1 0 0 0,0-1 0 0 0,0 1 0 0 0,0 0 0 0 0,0 0 0 0 0,-1 1 0 0 0,1-1 0 0 0,-1 1 0 0 0,0 0 0 0 0,0 0-1 0 0,-1 0 1 0 0,1 0 0 0 0,-1 0 0 0 0,1 1 0 0 0,-1-1 0 0 0,-1 1 0 0 0,3 8 0 0 0,-3-10-53 0 0,-1 0 0 0 0,0 0 0 0 0,0 0 0 0 0,0 0 0 0 0,0 0-1 0 0,-1 0 1 0 0,1 0 0 0 0,-1 0 0 0 0,0 0 0 0 0,1-1 0 0 0,-4 7 0 0 0,-15 26 121 0 0,13-26-49 0 0,-1-1 1 0 0,0 0 0 0 0,0 0 0 0 0,0-1 0 0 0,-1 0-1 0 0,-10 7 1 0 0,-54 33 195 0 0,42-29-262 0 0,1 3 7 0 0,23-16-101 0 0,0 0 0 0 0,-1 0-1 0 0,1-1 1 0 0,-1 0 0 0 0,-10 4-1 0 0,12-6 33 0 0,1-1-879 0 0,0 1 1 0 0,0 0 0 0 0,0-1 0 0 0,1 1-1 0 0,-5 3 1 0 0,-7 5-5103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4144 0 0,'2'1'2974'0'0,"12"10"3756"0"0,-12-9-6426 0 0,0 0 0 0 0,1 0 1 0 0,-1 0-1 0 0,1-1 0 0 0,0 1 0 0 0,0 0 0 0 0,-1-1 0 0 0,1 0 1 0 0,0 0-1 0 0,0 0 0 0 0,6 1 0 0 0,20 2 59 0 0,28-1-1 0 0,-43-2-433 0 0,0 0-1 0 0,22 6 1 0 0,-3-1 8 0 0,-20-3 120 0 0,26 16 243 0 0,-36-18-188 0 0,-2 1-18 0 0,0 1-105 0 0,1 0 1 0 0,-1 0-1 0 0,0 1 0 0 0,0-1 1 0 0,0 1-1 0 0,0-1 1 0 0,0 1-1 0 0,-1-1 1 0 0,0 1-1 0 0,0 0 1 0 0,0-1-1 0 0,0 1 0 0 0,0-1 1 0 0,-1 1-1 0 0,1-1 1 0 0,-1 1-1 0 0,0-1 1 0 0,0 1-1 0 0,-1-1 0 0 0,1 1 1 0 0,-1-1-1 0 0,1 0 1 0 0,-1 0-1 0 0,0 0 1 0 0,0 0-1 0 0,-3 3 0 0 0,-12 21 11 0 0,12-20 0 0 0,1 0 0 0 0,-1 0 0 0 0,-6 7 0 0 0,8-12-3 0 0,-3 6 10 0 0,4 13-51 0 0,2-18-165 0 0,3-3-390 0 0,7-1 107 0 0,0-1-1 0 0,0 1 0 0 0,0-1 0 0 0,-1-1 1 0 0,1 0-1 0 0,-1 0 0 0 0,1-1 0 0 0,-1 0 0 0 0,11-8 1 0 0,15-15-4228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4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11976 0 0,'0'0'922'0'0,"3"0"-428"0"0,4 0 51 0 0,0-2 0 0 0,0 1 1 0 0,0-1-1 0 0,-1 0 0 0 0,1 0 1 0 0,7-5-1 0 0,21-6 229 0 0,160-38-2683 0 0,-105 33 1978 0 0,-74 16 204 0 0,-13 1-171 0 0,0 1 0 0 0,0 0 1 0 0,0 0-1 0 0,0 1 0 0 0,0-1 1 0 0,0 1-1 0 0,0-1 0 0 0,0 1 1 0 0,0 0-1 0 0,3 1 0 0 0,1 1 203 0 0,-5-2-242 0 0,0 0-1 0 0,1 1 1 0 0,-1-1 0 0 0,0 1-1 0 0,-1 0 1 0 0,1-1 0 0 0,0 1-1 0 0,0 0 1 0 0,-1 0 0 0 0,3 3-1 0 0,-3-3-50 0 0,-1-1 0 0 0,1 1 0 0 0,0 0 0 0 0,-1 0 0 0 0,1-1 0 0 0,-1 1 0 0 0,0 0 0 0 0,0 0 0 0 0,1-1 0 0 0,-1 1 0 0 0,0 0 0 0 0,0 0 0 0 0,-1 0 0 0 0,1-1 0 0 0,0 1 0 0 0,-2 3 0 0 0,-11 29-24 0 0,13-34 12 0 0,-19 43-79 0 0,-38 77-258 0 0,36-79 321 0 0,-28 47 4 0 0,-35 62-47 0 0,45-75 58 0 0,-15 35 16 0 0,10-20-399 0 0,27-56-4724 0 0,8-22-374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18775 0 0,'0'0'1427'0'0,"3"0"-972"0"0,26 2-269 0 0,-20 0-187 0 0,0-1 1 0 0,1-1 0 0 0,11 0 0 0 0,83-15 130 0 0,-46 6-84 0 0,1-1-171 0 0,38-4-217 0 0,-43 9 207 0 0,233-13 78 0 0,-204 12-198 0 0,-42 3-516 0 0,-15 0 188 0 0,-4-5-8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4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963 1 9760 0 0,'-7'4'227'0'0,"-1"1"0"0"0,1-2-1 0 0,-14 6 1 0 0,-1 0-96 0 0,-6 3 67 0 0,-1-2 0 0 0,0-2 0 0 0,-1 0 0 0 0,-39 4 0 0 0,32-5 123 0 0,-26-1-248 0 0,14-2-87 0 0,-46 7 964 0 0,-92 16 2228 0 0,178-25-2686 0 0,-1-1 1 0 0,-19 0 0 0 0,20-1-198 0 0,0 0 0 0 0,1 1 1 0 0,-1 0-1 0 0,-11 3 0 0 0,15-3-153 0 0,-1 0-1 0 0,1 0 1 0 0,-10 0-1 0 0,11-2-48 0 0,0 2-1 0 0,0-1 1 0 0,-1 0-1 0 0,1 1 1 0 0,-7 2-1 0 0,7-1-26 0 0,0 0-1 0 0,0 1 0 0 0,0-1 0 0 0,0 1 0 0 0,0 0 0 0 0,0 0 1 0 0,1 1-1 0 0,0-1 0 0 0,-1 1 0 0 0,-3 5 0 0 0,-1 3 27 0 0,0 0 1 0 0,-7 19-1 0 0,9-16-64 0 0,1 0 1 0 0,1 0-1 0 0,0 0 1 0 0,1 0-1 0 0,1 1 1 0 0,0 17 0 0 0,-5 26 35 0 0,3-20-28 0 0,2 77 1 0 0,1-18-28 0 0,7 175 5 0 0,1-75-166 0 0,-2-37-479 0 0,5-55-7391 0 0,-9-85 2430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1519 1 16783 0 0,'0'0'1688'0'0,"-1"2"-1544"0"0,-2 5-128 0 0,-6 16 0 0 0,-7 44 283 0 0,-21 219-3075 0 0,32-221 3361 0 0,3 1-1 0 0,8 96 0 0 0,-4-115-278 0 0,10 111-73 0 0,-8-84-164 0 0,1 47-131 0 0,-4-80 24 0 0,-3 67-54 0 0,0-95 89 0 0,0 1 0 0 0,0 0-1 0 0,-1-1 1 0 0,-1 0 0 0 0,-9 22-1 0 0,7-23 5 0 0,4-6 1 0 0,0-1-1 0 0,0 0 0 0 0,-1 0 0 0 0,0-1 0 0 0,0 1 0 0 0,0 0 0 0 0,0-1 0 0 0,-1 0 0 0 0,-4 4 0 0 0,-3 3 64 0 0,0-1-1 0 0,-1-1 1 0 0,0 0-1 0 0,0-1 0 0 0,-1 0 1 0 0,-18 8-1 0 0,-20 4 333 0 0,-70 17-1 0 0,-335 56 2270 0 0,125-58-1013 0 0,286-32-1506 0 0,27-2-328 0 0,-115 3 241 0 0,117-4-720 0 0,1-1 1 0 0,0-1-1 0 0,0-1 1 0 0,0 0-1 0 0,0-1 1 0 0,-24-10-1 0 0,17 2-6451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10592 0 0,'0'0'964'0'0,"-1"2"-795"0"0,1 1-138 0 0,-2 1-75 0 0,-9 9 470 0 0,10-13-230 0 0,1 1 1 0 0,0-1-1 0 0,-1 1 0 0 0,1-1 0 0 0,0 1 0 0 0,-1 0 0 0 0,1-1 1 0 0,0 1-1 0 0,0-1 0 0 0,0 1 0 0 0,0-1 0 0 0,0 1 0 0 0,-1 0 0 0 0,1-1 1 0 0,0 1-1 0 0,0-1 0 0 0,0 1 0 0 0,1 0 0 0 0,-1 0 0 0 0,0 2 685 0 0,-7 20 4152 0 0,-2 9-3818 0 0,2 12-1545 0 0,-12 56-347 0 0,11-62 815 0 0,-3 51 0 0 0,1-12 628 0 0,7-31-305 0 0,3-35-353 0 0,-1 1 0 0 0,0 0 1 0 0,-4 13-1 0 0,0 0-724 0 0,5-21 189 0 0,0 0 0 0 0,-1 0 1 0 0,0 0-1 0 0,0 0 0 0 0,0-1 0 0 0,0 1 1 0 0,-1 0-1 0 0,1 0 0 0 0,-1-1 0 0 0,-4 7 1 0 0,-1-1-6591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0 264 9216 0 0,'0'0'706'0'0,"1"-2"-36"0"0,8-18 4849 0 0,18-28-1 0 0,-16 32-5086 0 0,0 0 0 0 0,0 1-1 0 0,2 1 1 0 0,17-17-1 0 0,-10 13-899 0 0,-6 4 17 0 0,22-15 0 0 0,-30 25 388 0 0,-1 1 0 0 0,1-1 0 0 0,0 1 0 0 0,0 0 0 0 0,1 1 0 0 0,-1 0 0 0 0,13-3 0 0 0,-6 2 79 0 0,12-1 311 0 0,35-3-1 0 0,-51 7-265 0 0,-1 0-1 0 0,1 0 1 0 0,-1 1 0 0 0,0 0-1 0 0,0 1 1 0 0,1 0-1 0 0,-1 0 1 0 0,10 5-1 0 0,-7-3-90 0 0,-6-2-27 0 0,0 0-1 0 0,1 1 0 0 0,-1-1 1 0 0,0 1-1 0 0,4 4 0 0 0,-8-6 46 0 0,1 0 0 0 0,-1 0-1 0 0,0 0 1 0 0,0 0-1 0 0,0 0 1 0 0,0 0 0 0 0,0 0-1 0 0,-1 1 1 0 0,1-1 0 0 0,0 0-1 0 0,-1 1 1 0 0,1-1-1 0 0,-1 1 1 0 0,1-1 0 0 0,-1 1-1 0 0,1-1 1 0 0,-1 1 0 0 0,0-1-1 0 0,0 1 1 0 0,0-1-1 0 0,0 1 1 0 0,0-1 0 0 0,0 1-1 0 0,-1 2 1 0 0,0 1-16 0 0,-1-1 1 0 0,0 1-1 0 0,0 0 1 0 0,0 0-1 0 0,0-1 1 0 0,-1 1-1 0 0,0-1 1 0 0,0 0-1 0 0,-4 6 1 0 0,-39 35-54 0 0,22-23 101 0 0,-11 11 102 0 0,-1-2 0 0 0,-75 48-1 0 0,71-52-200 0 0,-11 8-387 0 0,21-16-111 0 0,-2 0-2261 0 0,22-17 1230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14600 0 0,'0'0'330'0'0,"-1"2"45"0"0,0 3-211 0 0,-13 27 588 0 0,-1 3-382 0 0,15-34-367 0 0,-1 0 0 0 0,0 0-1 0 0,1 0 1 0 0,-1 0-1 0 0,1 0 1 0 0,-1 1-1 0 0,1-1 1 0 0,0 0-1 0 0,-1 0 1 0 0,1 3-1 0 0,-3 6-102 0 0,0-5 86 0 0,0 0 0 0 0,0 1-1 0 0,1-1 1 0 0,-1 1-1 0 0,1-1 1 0 0,-2 11-1 0 0,-2 0 153 0 0,5-14-50 0 0,0 1-1 0 0,1-1 0 0 0,-1 1 1 0 0,0-1-1 0 0,1 1 1 0 0,-1-1-1 0 0,1 6 0 0 0,-3 14 986 0 0,3-20-906 0 0,-1 0 0 0 0,1 1-1 0 0,-1 0 1 0 0,1-1 0 0 0,0 1 0 0 0,0-1 0 0 0,0 1-1 0 0,0-1 1 0 0,1 1 0 0 0,-1-1 0 0 0,1 1 0 0 0,-1-1 0 0 0,3 5-1 0 0,3 8 653 0 0,-5-11-767 0 0,1-1 0 0 0,-1 0 0 0 0,1 0 0 0 0,0 0 0 0 0,0 0 1 0 0,0 0-1 0 0,0 0 0 0 0,0-1 0 0 0,0 1 0 0 0,1-1 0 0 0,-1 1 0 0 0,1-1 0 0 0,0 0 0 0 0,5 3 0 0 0,-6-3-84 0 0,0-1 0 0 0,0 0 0 0 0,1 1 0 0 0,-1-1 0 0 0,0 0-1 0 0,0 0 1 0 0,1-1 0 0 0,-1 1 0 0 0,0 0 0 0 0,1-1 0 0 0,-1 1 0 0 0,1-1-1 0 0,-1 0 1 0 0,4 0 0 0 0,-4 0-62 0 0,0 0-1 0 0,-1-1 1 0 0,1 1-1 0 0,0-1 1 0 0,-1 1-1 0 0,1-1 1 0 0,0 0-1 0 0,-1 0 1 0 0,1 1-1 0 0,-1-1 1 0 0,1 0-1 0 0,-1 0 1 0 0,0-1-1 0 0,1 1 1 0 0,-1 0-1 0 0,0 0 1 0 0,0-1-1 0 0,0 1 1 0 0,0 0-1 0 0,2-3 1 0 0,8-13-1719 0 0,-9 14 1215 0 0,0 0 0 0 0,0 0-1 0 0,0-1 1 0 0,0 1 0 0 0,0 0 0 0 0,-1-1 0 0 0,2-6-1 0 0,2-5-2878 0 0,12-27 0 0 0,-1 4 672 0 0,-7 18 1889 0 0,-3 8 137 0 0,0-7 15792 0 0,-6 32-14566 0 0,-1 0 0 0 0,0 0 1 0 0,-2 0-1 0 0,1 0 0 0 0,-2 0 1 0 0,1-1-1 0 0,-8 16 0 0 0,-8 17 263 0 0,2 0-1 0 0,-18 71 0 0 0,32-97-976 0 0,-2-1-1 0 0,0 1 0 0 0,-9 20 1 0 0,7-28-967 0 0,-2-1-70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7.3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412 101 5984 0 0,'-6'-2'622'0'0,"-1"-3"-878"0"0,2 0 1872 0 0,0 1-1 0 0,0 0 0 0 0,-1 0 0 0 0,-10-5 0 0 0,6 5-1324 0 0,0 0 0 0 0,-1 2 0 0 0,1-1-1 0 0,0 1 1 0 0,-1 0 0 0 0,0 1 0 0 0,1 0-1 0 0,-1 1 1 0 0,0 0 0 0 0,1 1 0 0 0,-1 0-1 0 0,1 1 1 0 0,-13 3 0 0 0,2 1-373 0 0,-1 2 1 0 0,1 0-1 0 0,1 1 1 0 0,-1 1-1 0 0,-24 16 0 0 0,41-23 87 0 0,0 0 0 0 0,0 0 0 0 0,0 0 0 0 0,1 1 0 0 0,-1-1 0 0 0,1 1 0 0 0,0 0 0 0 0,0 0 0 0 0,0 0 0 0 0,1 0 0 0 0,-1 1 0 0 0,1-1 0 0 0,0 1 0 0 0,0-1-1 0 0,1 1 1 0 0,-1 0 0 0 0,1-1 0 0 0,0 1 0 0 0,-1 8 0 0 0,3-10 7 0 0,-1 0 0 0 0,1-1 0 0 0,-1 1 1 0 0,1 0-1 0 0,0 0 0 0 0,0-1 0 0 0,0 1 0 0 0,0-1 0 0 0,0 1 0 0 0,3 3 0 0 0,0 1-18 0 0,2 2-35 0 0,-1 0 0 0 0,1-1-1 0 0,1 0 1 0 0,0 0 0 0 0,0-1 0 0 0,0 0 0 0 0,1 0 0 0 0,14 9 0 0 0,11 11-232 0 0,-8-7-49 0 0,0-2 0 0 0,50 28-1 0 0,22 14-234 0 0,-70-41 548 0 0,-6-4-15 0 0,-1 1-1 0 0,31 29 1 0 0,-49-43 24 0 0,-1 0 0 0 0,1 0 0 0 0,-1 0 0 0 0,1 0 0 0 0,-1 0 0 0 0,0 0 1 0 0,0 0-1 0 0,0 0 0 0 0,0 1 0 0 0,0-1 0 0 0,0 0 0 0 0,-1 1 1 0 0,1-1-1 0 0,-1 1 0 0 0,0-1 0 0 0,1 0 0 0 0,-2 5 0 0 0,1-3-19 0 0,-1 0 1 0 0,0 0-1 0 0,0-1 0 0 0,0 1 0 0 0,-1 0 0 0 0,1-1 0 0 0,-1 1 0 0 0,0-1 0 0 0,0 1 0 0 0,-3 3 0 0 0,-4 3-68 0 0,0 0 0 0 0,0 0 0 0 0,-1-1 0 0 0,0 0 0 0 0,-17 10 0 0 0,0-1 203 0 0,-1-1 1 0 0,-1-2 0 0 0,0-1 0 0 0,-53 18 0 0 0,79-31 8 0 0,-1-1 1 0 0,1 1-1 0 0,-1-1 1 0 0,1 1 0 0 0,-1-1-1 0 0,1 0 1 0 0,-1 0 0 0 0,1 0-1 0 0,-1-1 1 0 0,1 1 0 0 0,-1-1-1 0 0,-6-2 1 0 0,8 2-12 0 0,0 0 0 0 0,0 0 0 0 0,0 0 0 0 0,0 0 0 0 0,1 0 1 0 0,-1 0-1 0 0,0 0 0 0 0,0-1 0 0 0,1 1 0 0 0,-1-1 0 0 0,1 0 0 0 0,-1 1 0 0 0,1-1 0 0 0,0 0 1 0 0,-1 0-1 0 0,1 0 0 0 0,0 1 0 0 0,0-1 0 0 0,0-1 0 0 0,1 1 0 0 0,-2-3 0 0 0,-2-14 519 0 0,1-1 0 0 0,1 0 1 0 0,1-1-1 0 0,0 1 0 0 0,2 0 0 0 0,0 0 0 0 0,1 0 0 0 0,1 0 0 0 0,11-35 0 0 0,46-107 843 0 0,-48 137-1437 0 0,1 0 0 0 0,1 1 0 0 0,2 1 1 0 0,20-26-1 0 0,6-6-226 0 0,8-9-149 0 0,26-32-2005 0 0,-56 71-244 0 0,-9-2-5696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1188 0 13392 0 0,'0'0'1558'0'0,"2"0"-838"0"0,8 0 5297 0 0,-12 2-5463 0 0,-9 4-153 0 0,0 0-1 0 0,0 0 1 0 0,-1-1 0 0 0,0 0 0 0 0,-13 3 0 0 0,23-7-368 0 0,-46 12 106 0 0,-1-2 0 0 0,-88 8-1 0 0,-145 20-234 0 0,228-27 96 0 0,1-1 0 0 0,-59 5 0 0 0,100-14-1 0 0,1-1-1 0 0,-15 5 1 0 0,17-3 25 0 0,0-1 0 0 0,0-1-1 0 0,-18 2 1 0 0,-8-4 19 0 0,18 0-30 0 0,-30 2 0 0 0,14 0-1 0 0,25-1-4 0 0,1 0 1 0 0,-1 0-1 0 0,0 1 0 0 0,-13 3 1 0 0,11-3 18 0 0,2 1 5 0 0,-19 14-17 0 0,24-14-15 0 0,0 1 0 0 0,-1 0 0 0 0,1 0 0 0 0,1 0 0 0 0,-1 0 0 0 0,0 0 0 0 0,1 1 0 0 0,-1-1 0 0 0,1 1 0 0 0,0 0 0 0 0,0-1 0 0 0,0 1 0 0 0,1 0 0 0 0,0 0 0 0 0,-2 7 0 0 0,0 4 0 0 0,1-1 0 0 0,0 0 0 0 0,1 22 0 0 0,22 290-227 0 0,-10-201 164 0 0,-1-29-58 0 0,3 57-204 0 0,2-19-139 0 0,0 0-272 0 0,3 30-1574 0 0,-17-158 1828 0 0,0 0 1 0 0,1 0-1 0 0,-1-1 1 0 0,4 7-1 0 0,1 0-4677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1546 1 17103 0 0,'0'0'1712'0'0,"1"2"-1568"0"0,3 14-127 0 0,6 10 18 0 0,-6-17 50 0 0,0 1-1 0 0,-1-1 1 0 0,0 1-1 0 0,0 0 0 0 0,-1 0 1 0 0,0 0-1 0 0,-1 1 1 0 0,0 12-1 0 0,4 24-474 0 0,0-8 13 0 0,-2 60 1 0 0,-1-30 299 0 0,20 199 1060 0 0,-8-177-564 0 0,3 23-140 0 0,6 171 0 0 0,-24-253-303 0 0,-2-1 0 0 0,-1 1 0 0 0,-10 36 0 0 0,10-53-2 0 0,0-1-1 0 0,0-1 1 0 0,-1 1-1 0 0,-1-1 1 0 0,-9 17-1 0 0,10-22 29 0 0,-1 0 0 0 0,0 0 0 0 0,0-1 0 0 0,-1 0-1 0 0,0 0 1 0 0,0 0 0 0 0,0-1 0 0 0,-16 10 0 0 0,12-9 94 0 0,-1-1 0 0 0,0 0 0 0 0,-1-1 0 0 0,1-1 0 0 0,-21 6 0 0 0,-69 7 556 0 0,78-14-490 0 0,-410 29 713 0 0,-59-30-87 0 0,263-3-889 0 0,211 1-441 0 0,0-1 0 0 0,0-1 0 0 0,0 0 0 0 0,0-1 0 0 0,-28-9 0 0 0,25 4-6719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17479 0 0,'0'0'396'0'0,"-1"2"52"0"0,-2 6-245 0 0,1 0-1 0 0,0-1 0 0 0,0 1 0 0 0,1 0 0 0 0,-1 15 0 0 0,2 47 107 0 0,1-31 72 0 0,5 138-744 0 0,0-14 443 0 0,-5-127-62 0 0,0-16-4 0 0,-1-1-1 0 0,-1 1 1 0 0,-6 39-1 0 0,4-44-246 0 0,-4 12-5053 0 0,1-15-938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0 234 14768 0 0,'0'0'678'0'0,"1"-2"-14"0"0,3-5-590 0 0,1-1 0 0 0,0 1-1 0 0,0 0 1 0 0,11-10 0 0 0,-3 2 396 0 0,6-9 227 0 0,2 2 0 0 0,36-33-1 0 0,-47 47-694 0 0,-5 3 28 0 0,1 0 0 0 0,0 1 0 0 0,0 0 1 0 0,0 0-1 0 0,9-4 0 0 0,0 2 312 0 0,1 0 1 0 0,-1 1-1 0 0,1 1 0 0 0,0 0 1 0 0,26-1-1 0 0,-31 4-172 0 0,-1 1 1 0 0,1 0-1 0 0,0 1 1 0 0,-1 0-1 0 0,0 0 1 0 0,1 1-1 0 0,-1 1 1 0 0,0 0-1 0 0,18 7 1 0 0,-5 1-98 0 0,22 11-18 0 0,-41-19-66 0 0,0 0-1 0 0,0 0 1 0 0,0 0-1 0 0,0 0 0 0 0,0 1 1 0 0,-1-1-1 0 0,6 9 1 0 0,-1-2-37 0 0,-7-9 43 0 0,0 0-1 0 0,-1 0 1 0 0,1 0-1 0 0,0 0 1 0 0,0 1-1 0 0,0-1 1 0 0,-1 0-1 0 0,1 0 1 0 0,0 1-1 0 0,-1-1 1 0 0,0 0-1 0 0,1 1 0 0 0,-1-1 1 0 0,0 1-1 0 0,1-1 1 0 0,-1 0-1 0 0,0 1 1 0 0,0-1-1 0 0,0 1 1 0 0,0-1-1 0 0,0 0 1 0 0,-1 1-1 0 0,0 2 1 0 0,1 0 1 0 0,-1 0 1 0 0,0 0-1 0 0,-1 0 0 0 0,1 0 1 0 0,-1-1-1 0 0,0 1 1 0 0,0 0-1 0 0,0-1 1 0 0,0 1-1 0 0,0-1 1 0 0,-1 0-1 0 0,0 0 0 0 0,0 0 1 0 0,-4 4-1 0 0,-21 15-22 0 0,-32 20 0 0 0,29-21-12 0 0,11-9-19 0 0,0-1 0 0 0,-37 15 1 0 0,-17 9-269 0 0,-22 20-463 0 0,58-31-5604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5.2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330 0 9760 0 0,'2'1'446'0'0,"6"2"-200"0"0,0-1 0 0 0,0 1 0 0 0,0-1-1 0 0,0-1 1 0 0,14 1 6230 0 0,-22-1-6421 0 0,0 0-1 0 0,-1 0 0 0 0,1 0 0 0 0,-1 0 0 0 0,1-1 0 0 0,-1 1 0 0 0,1 0 0 0 0,-1 0 0 0 0,1 0 0 0 0,-1-1 0 0 0,0 1 0 0 0,0 0 1 0 0,-2 2 92 0 0,-1 3 39 0 0,-1-1-1 0 0,0 1 0 0 0,0-1 1 0 0,0 0-1 0 0,0-1 1 0 0,-1 1-1 0 0,0-1 0 0 0,0 0 1 0 0,0-1-1 0 0,0 1 1 0 0,-1-1-1 0 0,1-1 1 0 0,-1 1-1 0 0,-11 2 0 0 0,-77 21 719 0 0,28-10-888 0 0,23-3-16 0 0,34-10 0 0 0,5 3-10 0 0,4-4 2 0 0,1-1 0 0 0,-1 0 1 0 0,1 1-1 0 0,-1-1 0 0 0,1 0 0 0 0,0 1 1 0 0,0-1-1 0 0,-1 0 0 0 0,1 3 1 0 0,-1 4-55 0 0,1-7 43 0 0,0 1-1 0 0,0-1 1 0 0,0 0 0 0 0,0 0 0 0 0,0 0-1 0 0,1 1 1 0 0,-1-1 0 0 0,0 0-1 0 0,0 0 1 0 0,1 0 0 0 0,-1 1 0 0 0,1-1-1 0 0,-1 0 1 0 0,1 0 0 0 0,-1 0-1 0 0,1 0 1 0 0,1 1 0 0 0,11 15-350 0 0,-8-12 300 0 0,0-1-1 0 0,0 0 1 0 0,0 0 0 0 0,0 0 0 0 0,1 0-1 0 0,0-1 1 0 0,7 3 0 0 0,-10-4 80 0 0,35 22-11 0 0,-18-13 0 0 0,14 6 0 0 0,-28-15 0 0 0,-4-1 0 0 0,-1 0 0 0 0,1-1 0 0 0,-1 1 0 0 0,0 0 0 0 0,1-1 0 0 0,-1 1 0 0 0,0 0 0 0 0,0 0 0 0 0,0 0 0 0 0,0 0 0 0 0,2 3 0 0 0,8 6 0 0 0,2 1-14 0 0,-7-6 59 0 0,0 0 1 0 0,-1 0 0 0 0,6 7 0 0 0,-9-9-35 0 0,-1-1 0 0 0,1 0 1 0 0,-1 0-1 0 0,0 0 1 0 0,0 1-1 0 0,0-1 1 0 0,0 1-1 0 0,0-1 0 0 0,0 1 1 0 0,-1-1-1 0 0,1 1 1 0 0,-1-1-1 0 0,0 4 0 0 0,1 0 26 0 0,-1-1-1 0 0,0 0 0 0 0,-1 0 0 0 0,1 0 0 0 0,-1 0 0 0 0,0 0 1 0 0,-1 0-1 0 0,1 0 0 0 0,-1-1 0 0 0,1 1 0 0 0,-2 0 0 0 0,1-1 1 0 0,0 1-1 0 0,-1-1 0 0 0,0 0 0 0 0,0 0 0 0 0,0 0 0 0 0,0 0 1 0 0,-1 0-1 0 0,0-1 0 0 0,0 1 0 0 0,-4 2 0 0 0,3-2-37 0 0,-1 0-1 0 0,1 0 0 0 0,-1-1 0 0 0,0 0 1 0 0,0 0-1 0 0,0-1 0 0 0,0 1 1 0 0,0-1-1 0 0,-1 0 0 0 0,1-1 0 0 0,0 0 1 0 0,-1 0-1 0 0,-12 0 0 0 0,1-1-322 0 0,-56-1-1111 0 0,62 0-1680 0 0,-24-6 0 0 0,10 2-3007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6.2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368 39 14368 0 0,'0'0'705'0'0,"-10"-1"32"0"0,6-1-708 0 0,-1 1 0 0 0,0-2 0 0 0,1 1 0 0 0,-6-4 0 0 0,-6-3 146 0 0,12 7-93 0 0,-1 0 0 0 0,0 0 0 0 0,1 0 0 0 0,-1 1 0 0 0,0-1 0 0 0,0 1 0 0 0,0 0 0 0 0,0 1 0 0 0,-7-1 0 0 0,7 1-18 0 0,0 0 0 0 0,1 1 0 0 0,-1 0 0 0 0,0 0 0 0 0,0 0 0 0 0,1 0-1 0 0,-1 1 1 0 0,-5 2 0 0 0,0 1 236 0 0,-1 1 0 0 0,-12 10 0 0 0,13-9-110 0 0,5-4-94 0 0,0 1-1 0 0,-1 0 1 0 0,1 0-1 0 0,1 0 1 0 0,-1 1 0 0 0,1-1-1 0 0,-1 1 1 0 0,-4 8-1 0 0,-3 6 54 0 0,8-13-97 0 0,0-1 0 0 0,1 1 0 0 0,0 0 1 0 0,-4 10-1 0 0,-2 8 48 0 0,7-18-84 0 0,0-1 0 0 0,0 0 0 0 0,0 1-1 0 0,1 0 1 0 0,-1-1 0 0 0,2 1 0 0 0,-2 7-1 0 0,2-4 7 0 0,0 0 0 0 0,0 0-1 0 0,1 0 1 0 0,0-1 0 0 0,1 1-1 0 0,0 0 1 0 0,0-1-1 0 0,6 13 1 0 0,0-6 31 0 0,-4-12-27 0 0,1 1-1 0 0,-1 0 0 0 0,1-1 0 0 0,6 3 0 0 0,0 1 41 0 0,-5-6-2 0 0,3-1-69 0 0,-1 0-1 0 0,1-1 0 0 0,14-3 0 0 0,-20 4-2 0 0,0-1 0 0 0,0 0 0 0 0,0 0 0 0 0,0 0 0 0 0,-1-1 0 0 0,1 1 0 0 0,0-1 0 0 0,0 1 0 0 0,-1-1 0 0 0,1 0 0 0 0,-1 0 0 0 0,0 0-1 0 0,0-1 1 0 0,1 1 0 0 0,1-3 0 0 0,0-2 20 0 0,0 2 0 0 0,0 0-1 0 0,-1 0 1 0 0,1-1-1 0 0,-2 1 1 0 0,1-1-1 0 0,0 1 1 0 0,-1-1-1 0 0,0 0 1 0 0,0 0-1 0 0,-1 0 1 0 0,0 0-1 0 0,1-7 1 0 0,-2 12-4 0 0,0 0 3 0 0,0 0-1 0 0,0 1 1 0 0,0-1 0 0 0,0 0 0 0 0,0 0 0 0 0,0 1-1 0 0,0-1 1 0 0,0 0 0 0 0,0 0 0 0 0,0 1 0 0 0,1-1-1 0 0,-1 0 1 0 0,0 1 0 0 0,0-1 0 0 0,1 0-1 0 0,-1 0 1 0 0,1 1 0 0 0,-1-1 0 0 0,1 1 0 0 0,0-2-1 0 0,-1 1 112 0 0,1-1-1 0 0,-1 0 0 0 0,0 1 1 0 0,0-1-1 0 0,1 1 0 0 0,-1-1 1 0 0,0 0-1 0 0,-1 1 0 0 0,1-3 1 0 0,6 46-12 0 0,-5-19 74 0 0,5 27-1 0 0,-2-24-70 0 0,-1-6-36 0 0,-2-12-12 0 0,0-1 1 0 0,0 0 0 0 0,0 0 0 0 0,-1 1-1 0 0,-1 7 1 0 0,0 2 310 0 0,0 21 0 0 0,2-25-244 0 0,-1 0 0 0 0,-1 0 1 0 0,-4 24-1 0 0,5-36-127 0 0,-2 6 53 0 0,1 0-1 0 0,-1 0 1 0 0,0-1 0 0 0,-1 1-1 0 0,0-1 1 0 0,-6 11-1 0 0,-4 5 135 0 0,7-12-38 0 0,0-1 0 0 0,0 0 0 0 0,-11 13 0 0 0,10-15-120 0 0,0 0 0 0 0,-1 0 0 0 0,1 0 0 0 0,-1-1 0 0 0,-1 0 0 0 0,1-1 0 0 0,-1 0 0 0 0,0 0 0 0 0,0-1 0 0 0,-1 0 0 0 0,-12 4 0 0 0,12-5-815 0 0,-1-1 0 0 0,-17 2 0 0 0,5-4-5650 0 0,2 0-1018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0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1 6912 0 0,'0'0'528'0'0,"-1"2"-123"0"0,-10 33 4229 0 0,-4 14-2436 0 0,10-23-1699 0 0,-4 39 1 0 0,2-6-40 0 0,-8 41 929 0 0,-1 108 1 0 0,27 20 124 0 0,-3-140-1192 0 0,14 395-232 0 0,-22-338-1198 0 0,0-84-1763 0 0,0-45-3303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238 256 2304 0 0,'0'-2'644'0'0,"0"1"-85"0"0,1-1 0 0 0,-1 1-1 0 0,1-1 1 0 0,0 1 0 0 0,0 0 0 0 0,0 0-1 0 0,0-1 1 0 0,0 1 0 0 0,0 0 0 0 0,0 0 0 0 0,0 0-1 0 0,0 0 1 0 0,0 0 0 0 0,1 0 0 0 0,-1 0 0 0 0,0 0-1 0 0,1 1 1 0 0,2-2 0 0 0,5-4 1218 0 0,-5 3-1500 0 0,1 0 1 0 0,-1 1-1 0 0,1 0 0 0 0,0 0 1 0 0,5-2-1 0 0,12-5-54 0 0,5-2-215 0 0,-1 0 1 0 0,1 2-1 0 0,38-8 0 0 0,83-7-170 0 0,-62 11 219 0 0,108-13 257 0 0,81-4 548 0 0,-147 19-501 0 0,141-13 232 0 0,-39 7-90 0 0,-128 10-214 0 0,-61 6-49 0 0,1 2-1 0 0,57 8 1 0 0,-78-5-174 0 0,-1 0 0 0 0,37 13-1 0 0,-53-15 3 0 0,0 0-1 0 0,-1 0 1 0 0,1 1-1 0 0,-1-1 1 0 0,1 1-1 0 0,5 5 1 0 0,5 4 199 0 0,-10-8-241 0 0,-1-1-1 0 0,1 1 1 0 0,-1 0-1 0 0,0 1 1 0 0,0-1-1 0 0,0 1 0 0 0,0-1 1 0 0,-1 1-1 0 0,0 0 1 0 0,2 6-1 0 0,-1-3-25 0 0,0 1-1 0 0,-1-1 1 0 0,0 1 0 0 0,0 0-1 0 0,0 14 1 0 0,4 66 281 0 0,0 4-252 0 0,-12 51-89 0 0,0 58-4 0 0,22 215 64 0 0,-12-365 0 0 0,7 63 0 0 0,7 62 90 0 0,-8-70-52 0 0,-8-74-78 0 0,-3 34-1 0 0,1-22 138 0 0,-1-41-94 0 0,1-1 0 0 0,-1 1 0 0 0,0 0 0 0 0,0 0 0 0 0,0 0-1 0 0,-1-1 1 0 0,1 1 0 0 0,-1 0 0 0 0,0-1 0 0 0,0 0 0 0 0,0 1 0 0 0,0-1-1 0 0,-1 0 1 0 0,1 0 0 0 0,-1 0 0 0 0,0 0 0 0 0,0-1 0 0 0,0 1 0 0 0,0-1-1 0 0,0 0 1 0 0,-1 0 0 0 0,1 0 0 0 0,0 0 0 0 0,-1 0 0 0 0,0-1 0 0 0,1 0-1 0 0,-6 2 1 0 0,-2-1 22 0 0,-14 4 28 0 0,1-1 0 0 0,-1-2-1 0 0,0 0 1 0 0,-33-2-1 0 0,-56-1 149 0 0,-16-1-8 0 0,-26-5 324 0 0,-64-7-52 0 0,-225-17-465 0 0,257 22 18 0 0,-254-22 255 0 0,342 25-422 0 0,-22-2-379 0 0,100 4-41 0 0,0-1 1 0 0,0 0-1 0 0,-30-12 0 0 0,19 4-1088 0 0,6 1-65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10136 0 0,'0'0'918'0'0,"0"2"-758"0"0,-2 36 2276 0 0,0-21 943 0 0,1-15-3016 0 0,1 0 0 0 0,-1-1 0 0 0,1 1 0 0 0,0 0 0 0 0,0 0 0 0 0,-1 0 0 0 0,1-1 0 0 0,1 1 0 0 0,-1 0 0 0 0,0 0 0 0 0,0 0-1 0 0,1 2 1 0 0,11 42-419 0 0,-1 1-1 0 0,-3 0 0 0 0,-2 0 0 0 0,0 77 0 0 0,2-18 656 0 0,0-8-4275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7 212 3680 0 0,'1'-2'3010'0'0,"3"-4"-1881"0"0,0 1-1 0 0,0 0 0 0 0,1 0 1 0 0,0 0-1 0 0,0 1 0 0 0,0-1 1 0 0,1 1-1 0 0,8-5 0 0 0,3-3-740 0 0,21-15-102 0 0,1 1 0 0 0,73-37 0 0 0,-95 57 14 0 0,0 0 0 0 0,0 0-1 0 0,1 2 1 0 0,-1 0 0 0 0,1 1-1 0 0,0 1 1 0 0,22 0 0 0 0,-25 2-170 0 0,1 1 1 0 0,-1 1-1 0 0,0 1 0 0 0,0 0 1 0 0,21 7-1 0 0,-28-5-148 0 0,-8-3 9 0 0,1-1 0 0 0,0 1-1 0 0,0 0 1 0 0,-1-1 0 0 0,1 1 0 0 0,-1-1 0 0 0,1 1 0 0 0,-1 0 0 0 0,0-1 0 0 0,1 1 0 0 0,-1 0 0 0 0,0 0 0 0 0,0-1 0 0 0,0 1 0 0 0,0 0 0 0 0,-1-1 0 0 0,1 1-1 0 0,0 0 1 0 0,-1-1 0 0 0,1 1 0 0 0,-1 0 0 0 0,0-1 0 0 0,0 1 0 0 0,1-1 0 0 0,-1 1 0 0 0,0-1 0 0 0,-2 3 0 0 0,-3 5-12 0 0,-1 0 0 0 0,-14 15 0 0 0,20-23 18 0 0,-17 16 22 0 0,0 0 0 0 0,-1-2 0 0 0,-23 15 0 0 0,-65 34 157 0 0,25-16-52 0 0,2-3-160 0 0,53-31-793 0 0,1 1 0 0 0,0 1 0 0 0,-25 21 0 0 0,39-23-5728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6912 0 0,'0'0'528'0'0,"2"1"-23"0"0,3 1 468 0 0,0 0-1 0 0,0 0 1 0 0,0-1-1 0 0,0 1 1 0 0,0-2-1 0 0,1 1 1 0 0,9 0-1 0 0,43-4 872 0 0,-11 0-1843 0 0,-23 3-130 0 0,27-5 1 0 0,-41 5 216 0 0,-1 0 0 0 0,0 0 1 0 0,0 1-1 0 0,0 0 0 0 0,15 4 0 0 0,-8-2 151 0 0,-10-2-113 0 0,-1 1 0 0 0,0 0 0 0 0,0-1 0 0 0,0 1 0 0 0,0 1 0 0 0,0-1 0 0 0,0 1 0 0 0,-1 0 0 0 0,1 0 0 0 0,-1 0 0 0 0,0 1 0 0 0,0 0 0 0 0,0-1 0 0 0,0 1 0 0 0,-1 1 0 0 0,5 6 0 0 0,-8-11-117 0 0,0 1-1 0 0,0-1 1 0 0,0 1 0 0 0,0-1-1 0 0,0 1 1 0 0,0-1-1 0 0,0 1 1 0 0,0-1-1 0 0,0 1 1 0 0,0 0-1 0 0,-1-1 1 0 0,1 1 0 0 0,0-1-1 0 0,0 1 1 0 0,0-1-1 0 0,-1 0 1 0 0,1 1-1 0 0,-1 0 1 0 0,0 1-6 0 0,-1 3-103 0 0,1-1 0 0 0,-2 1 0 0 0,1-1 1 0 0,0 0-1 0 0,-1 1 0 0 0,0-1 0 0 0,0 0 1 0 0,0 0-1 0 0,0-1 0 0 0,-1 1 0 0 0,-5 3 1 0 0,3-1 49 0 0,1 0 0 0 0,-1 0 0 0 0,-4 7-1 0 0,-12 12 160 0 0,18-21 12 0 0,2-2 1257 0 0,18 12-1154 0 0,-11-10-167 0 0,0 0 0 0 0,0-1 0 0 0,1 0 0 0 0,-1 0 0 0 0,1 0 0 0 0,6 2 0 0 0,5 3 210 0 0,-5-3-66 0 0,-9-4-151 0 0,0 1 1 0 0,0-1-1 0 0,1 1 1 0 0,-2-1-1 0 0,1 1 1 0 0,4 3-1 0 0,-5-3-26 0 0,0 0-1 0 0,0 0 0 0 0,0 0 1 0 0,0 0-1 0 0,0 0 0 0 0,-1 1 1 0 0,1-1-1 0 0,-1 1 0 0 0,1-1 1 0 0,-1 1-1 0 0,0-1 0 0 0,0 1 1 0 0,0 0-1 0 0,0 0 0 0 0,-1-1 1 0 0,1 1-1 0 0,-1 0 0 0 0,0 3 1 0 0,0-3 2 0 0,0-1 1 0 0,-1 1 0 0 0,1-1 0 0 0,-1 0-1 0 0,0 1 1 0 0,0-1 0 0 0,0 0 0 0 0,0 0-1 0 0,0 0 1 0 0,0 1 0 0 0,-1-1 0 0 0,1 0-1 0 0,-1-1 1 0 0,1 1 0 0 0,-1 0 0 0 0,0 0 0 0 0,0-1-1 0 0,0 1 1 0 0,0-1 0 0 0,0 1 0 0 0,-4 1-1 0 0,-7 4 125 0 0,-1-1 0 0 0,0 0-1 0 0,0-1 1 0 0,-18 4 0 0 0,-60 8-395 0 0,74-14 57 0 0,2 0-468 0 0,0-2 0 0 0,0 0 0 0 0,0 0 0 0 0,1-2-1 0 0,-31-4 1 0 0,19 0-6468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7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 1 18743 0 0,'0'0'1882'0'0,"0"2"-1725"0"0,-1 44-103 0 0,-3 0 0 0 0,-16 78-1 0 0,-35 89-149 0 0,-10-6-258 0 0,63-203-60 0 0,0 1 0 0 0,-1-1 0 0 0,1 0 0 0 0,-1 1 0 0 0,0-1 0 0 0,0-1 0 0 0,-1 1 0 0 0,1 0 0 0 0,-6 3 0 0 0,8-6 323 0 0,-2 3-1507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3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22087 0 0,'0'0'2214'0'0,"1"3"-2025"0"0,8 37-163 0 0,8 52-175 0 0,-14-35 158 0 0,-2 0 0 0 0,-3 0-1 0 0,-11 65 1 0 0,4-74-950 0 0,-28 91 0 0 0,33-126 83 0 0,-6 12-6980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7.3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 4608 0 0,'0'0'724'0'0,"2"-1"582"0"0,12-6 4471 0 0,16-17-3778 0 0,-28 22-1535 0 0,1 1 278 0 0,8 0 4888 0 0,1 17-5095 0 0,-9-14-477 0 0,-1 1 0 0 0,1 0 0 0 0,-1 0 0 0 0,1 0 0 0 0,-1 0 0 0 0,0 1 0 0 0,-1-1 0 0 0,1 1 0 0 0,0-1 1 0 0,-1 1-1 0 0,0 0 0 0 0,0-1 0 0 0,1 6 0 0 0,5 199 269 0 0,-2-33-87 0 0,-2-94-174 0 0,5 44 217 0 0,7 44 273 0 0,18 118-671 0 0,-23-230-134 0 0,-6-37-14 0 0,3 27-1 0 0,0 14-1631 0 0,-2-32-624 0 0,-4-8-4422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1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206 222 9072 0 0,'3'0'413'0'0,"7"-1"-298"0"0,0 0 0 0 0,0-1 1 0 0,10-3-1 0 0,14-2-13 0 0,-20 4-92 0 0,23-9-1 0 0,-23 7 5 0 0,0 1-1 0 0,16-3 1 0 0,487-76 1110 0 0,-338 59 886 0 0,255-20 1714 0 0,-194 26-2605 0 0,-41 12-12 0 0,-156 6-524 0 0,10 4 106 0 0,-23-1-395 0 0,-6 1 68 0 0,1 0 0 0 0,-1 2 0 0 0,1 1-1 0 0,33 15 1 0 0,-55-21-336 0 0,1 0 1 0 0,-1 1-1 0 0,0 0 0 0 0,0-1 0 0 0,0 1 0 0 0,0 0 0 0 0,0 1 1 0 0,0-1-1 0 0,0 0 0 0 0,-1 1 0 0 0,1 0 0 0 0,-1-1 0 0 0,1 1 1 0 0,-1 0-1 0 0,0 0 0 0 0,-1 0 0 0 0,1 1 0 0 0,0-1 0 0 0,-1 0 0 0 0,2 5 1 0 0,5 17 314 0 0,-7-20-272 0 0,1-1-1 0 0,-1 1 0 0 0,1-1 1 0 0,-1 1-1 0 0,0-1 0 0 0,0 8 1 0 0,1 30-419 0 0,7 42 1 0 0,-4-41 410 0 0,1 42-1 0 0,-4 5 25 0 0,-1 42-242 0 0,6 424-531 0 0,-2-483 623 0 0,5 45-23 0 0,3-8 14 0 0,3 19 53 0 0,-14-109 21 0 0,0 29 0 0 0,0-2 0 0 0,-1-38 1 0 0,0-1-1 0 0,-1 0 0 0 0,-1 10 1 0 0,0-16-2 0 0,1 0 0 0 0,0 0 0 0 0,-1 0 0 0 0,1 0 0 0 0,-1 0 1 0 0,1 0-1 0 0,-1 0 0 0 0,0 0 0 0 0,0-1 0 0 0,0 1 0 0 0,0 0 1 0 0,0-1-1 0 0,0 1 0 0 0,-1 0 0 0 0,1-1 0 0 0,0 1 0 0 0,-1-1 0 0 0,-1 2 1 0 0,-10 6-54 0 0,10-7 44 0 0,0 0 0 0 0,1 0 0 0 0,-1 0 0 0 0,0-1-1 0 0,0 1 1 0 0,0-1 0 0 0,0 1 0 0 0,0-1 0 0 0,-1 0-1 0 0,1 0 1 0 0,0 0 0 0 0,0-1 0 0 0,-1 1 0 0 0,1-1-1 0 0,0 0 1 0 0,-5 0 0 0 0,-70-10 201 0 0,-47-9-65 0 0,48 6-82 0 0,-75-17-45 0 0,65 11 18 0 0,-50-10 82 0 0,-40-8-8 0 0,-179-17 55 0 0,44 30-146 0 0,-29 5 162 0 0,112 17 140 0 0,164 2-339 0 0,-44-4-422 0 0,102 4 317 0 0,0-1 0 0 0,1 0-1 0 0,-11-3 1 0 0,0-4-1478 0 0,15 7 1016 0 0,1 0 0 0 0,0 0-1 0 0,-1 0 1 0 0,1-1 0 0 0,0 1 0 0 0,0 0-1 0 0,0 0 1 0 0,0-1 0 0 0,-1-1 0 0 0,-4-12-5676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4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14280 0 0,'0'0'2858'0'0,"0"2"-1381"0"0,0 47 1678 0 0,-1-22-3617 0 0,-1 0 0 0 0,-7 36-1 0 0,2-20 407 0 0,-3 66-1 0 0,6-49 246 0 0,4 7 158 0 0,0-48-495 0 0,0 0 0 0 0,0-1-1 0 0,-5 26 1 0 0,0-20-1562 0 0,4 0-4993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0 129 13792 0 0,'0'0'1246'0'0,"2"-2"-1022"0"0,10-7-86 0 0,0-1 0 0 0,0 1 0 0 0,1 1 0 0 0,0 0 0 0 0,23-9 0 0 0,25-15-480 0 0,-53 27 445 0 0,0 1 0 0 0,1-1 1 0 0,-1 2-1 0 0,1-1 0 0 0,0 1 0 0 0,0 1 1 0 0,0-1-1 0 0,1 2 0 0 0,-1-1 1 0 0,0 1-1 0 0,1 1 0 0 0,-1-1 1 0 0,1 2-1 0 0,-1-1 0 0 0,0 1 1 0 0,1 1-1 0 0,12 3 0 0 0,-15-3 71 0 0,10 1 223 0 0,0 2 0 0 0,0 0 0 0 0,19 9 0 0 0,-24-5-351 0 0,-10-6-68 0 0,0-1-1 0 0,-1 0 1 0 0,1 1-1 0 0,-1-1 1 0 0,1 1-1 0 0,-1 0 1 0 0,0-1-1 0 0,0 1 1 0 0,0 0-1 0 0,0 0 1 0 0,-1 0-1 0 0,1 0 1 0 0,-1-1-1 0 0,1 1 1 0 0,-1 0-1 0 0,0 0 1 0 0,0 0-1 0 0,-1 0 1 0 0,1 0-1 0 0,-1 0 1 0 0,1 0-1 0 0,-1 0 1 0 0,0 0-1 0 0,0-1 1 0 0,0 1-1 0 0,0 0 1 0 0,-1-1-1 0 0,1 1 1 0 0,-1-1-1 0 0,1 1 1 0 0,-5 3-1 0 0,-3 4 25 0 0,-1 0 0 0 0,0-1 0 0 0,-1 0 0 0 0,1-1-1 0 0,-25 13 1 0 0,-181 100 158 0 0,206-116-173 0 0,0 1 0 0 0,-1-2 0 0 0,-15 6-1 0 0,-18 8-5447 0 0,27-8-283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1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1 16208 0 0,'0'0'365'0'0,"-1"1"56"0"0,-3 9-79 0 0,-1 1 1 0 0,-3 12-1 0 0,-3 10-1030 0 0,6-22 380 0 0,-6 15-268 0 0,7-8 1024 0 0,1-1 1 0 0,1 1-1 0 0,0-1 0 0 0,1 1 1 0 0,2 25-1 0 0,-1-36-265 0 0,1-1 0 0 0,1 0 0 0 0,-1 0 0 0 0,1 0 0 0 0,0 0 0 0 0,0 0 0 0 0,1-1 0 0 0,-1 1 0 0 0,1 0 0 0 0,1-1 0 0 0,-1 0 0 0 0,1 0 0 0 0,0 0 0 0 0,0 0 0 0 0,0-1 0 0 0,0 1 0 0 0,1-1 0 0 0,0 0 0 0 0,7 4 0 0 0,-12-8-181 0 0,50 28 138 0 0,-45-25-196 0 0,1-1-1 0 0,0 0 0 0 0,-1 0 1 0 0,1 0-1 0 0,0-1 1 0 0,0 0-1 0 0,11 1 1 0 0,-8-2-203 0 0,-1-1 0 0 0,0 1 0 0 0,1-1 1 0 0,14-4-1 0 0,2-7-2049 0 0,-22 10 1366 0 0,0 0 0 0 0,0 0 0 0 0,0-1 0 0 0,0 0 0 0 0,3-4 1 0 0,5-7-4783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189 0 16439 0 0,'-9'12'338'0'0,"0"-1"0"0"0,1 1 0 0 0,0 1 0 0 0,1 0 0 0 0,1 0 0 0 0,-7 18 0 0 0,-23 87 1260 0 0,25-73-1178 0 0,-27 119-516 0 0,35-150 96 0 0,-1 23 0 0 0,3-23 0 0 0,-5 22 0 0 0,-24 97-3072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1376 0 0,'0'0'65'0'0,"0"2"759"0"0,6 29 14189 0 0,-1-3-8409 0 0,-1-3-6260 0 0,-4 53-315 0 0,1-50-1 0 0,-1-1 0 0 0,-7 49 0 0 0,-18 54 15 0 0,9-53-42 0 0,11-42 13 0 0,4-25-186 0 0,0 0 0 0 0,-1 0 0 0 0,0 0 0 0 0,-1-1 0 0 0,-4 12 0 0 0,5-17-981 0 0,0 1-1 0 0,1-1 1 0 0,-1 1 0 0 0,1-1 0 0 0,-1 8 0 0 0,1 0-5925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0.2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1 125 19895 0 0,'0'0'1515'0'0,"3"-1"-1032"0"0,8-5-437 0 0,0 1 1 0 0,-1-2 0 0 0,12-7 0 0 0,18-11-754 0 0,-20 14 15 0 0,0 1 1 0 0,1 1-1 0 0,-1 1 1 0 0,2 1-1 0 0,31-6 0 0 0,-35 9 332 0 0,-14 3 373 0 0,-1 0-1 0 0,1 0 0 0 0,-1 0 1 0 0,1 1-1 0 0,0 0 0 0 0,-1-1 1 0 0,1 1-1 0 0,-1 0 0 0 0,1 1 1 0 0,0-1-1 0 0,-1 1 0 0 0,7 1 0 0 0,7 3 325 0 0,8 4 728 0 0,-24-8-1009 0 0,1 0 1 0 0,0 1 0 0 0,0-1 0 0 0,-1 1-1 0 0,1 0 1 0 0,-1 0 0 0 0,0-1 0 0 0,1 1-1 0 0,-1 0 1 0 0,0 0 0 0 0,0 0-1 0 0,0 0 1 0 0,0 0 0 0 0,0 0 0 0 0,-1 1-1 0 0,1-1 1 0 0,-1 0 0 0 0,1 0 0 0 0,-1 1-1 0 0,0-1 1 0 0,0 0 0 0 0,0 0-1 0 0,0 1 1 0 0,0-1 0 0 0,0 0 0 0 0,-1 0-1 0 0,1 1 1 0 0,-1-1 0 0 0,0 0-1 0 0,-1 4 1 0 0,0-1-139 0 0,0 1-1 0 0,-1-1 0 0 0,0 0 1 0 0,0 0-1 0 0,0 0 0 0 0,0-1 1 0 0,-1 1-1 0 0,0-1 0 0 0,0 0 1 0 0,0 0-1 0 0,-4 4 0 0 0,-42 33-452 0 0,34-27 951 0 0,-31 22 1 0 0,41-32-402 0 0,5-4 28 0 0,1 1 0 0 0,-1-1 0 0 0,0 0 0 0 0,0 1 0 0 0,1-1 0 0 0,-1 1 0 0 0,0-1 1 0 0,1 1-1 0 0,-1 0 0 0 0,1-1 0 0 0,-1 1 0 0 0,1-1 0 0 0,-2 2 0 0 0,2-1-22 0 0,1 0 0 0 0,-1-1 0 0 0,0 1 0 0 0,1 0 0 0 0,-1-1 0 0 0,0 1 0 0 0,1 0 0 0 0,-1-1 0 0 0,1 1 1 0 0,-1-1-1 0 0,1 1 0 0 0,-1-1 0 0 0,1 1 0 0 0,-1-1 0 0 0,1 1 0 0 0,-1-1 0 0 0,1 0 0 0 0,0 1 0 0 0,8 5 50 0 0,0-1 0 0 0,0 0 0 0 0,0-1-1 0 0,0 0 1 0 0,19 5 0 0 0,14 6 50 0 0,-20-5-117 0 0,25 15 0 0 0,-40-20 2 0 0,0 0 0 0 0,0 1 0 0 0,0-1-1 0 0,-1 1 1 0 0,0 1 0 0 0,8 9 0 0 0,-14-16 18 0 0,1 1-1 0 0,-1 0 0 0 0,0-1 1 0 0,1 1-1 0 0,-1 0 1 0 0,0 0-1 0 0,0-1 1 0 0,0 1-1 0 0,0 0 1 0 0,0 0-1 0 0,0-1 1 0 0,0 1-1 0 0,0 0 1 0 0,0 0-1 0 0,0-1 1 0 0,0 1-1 0 0,-1 1 1 0 0,1 1 68 0 0,0 1-27 0 0,-1-1 1 0 0,0 1 0 0 0,0 0 0 0 0,0 0 0 0 0,0-1 0 0 0,-1 1-1 0 0,0-1 1 0 0,1 1 0 0 0,-1-1 0 0 0,0 1 0 0 0,-1-1-1 0 0,1 0 1 0 0,-1 0 0 0 0,1 0 0 0 0,-1-1 0 0 0,0 1-1 0 0,0 0 1 0 0,-3 1 0 0 0,-7 6 141 0 0,0-2 0 0 0,0 1 0 0 0,-18 6 0 0 0,7-3 117 0 0,-1-2 0 0 0,-46 12 0 0 0,54-18-825 0 0,0-1 1 0 0,1 0-1 0 0,-1-2 0 0 0,0 0 0 0 0,-27-2 0 0 0,24-2-7337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5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0 11952 0 0,'0'0'4204'0'0,"1"2"-3891"0"0,3 11-48 0 0,-1 0 1 0 0,0 0 0 0 0,-1 1-1 0 0,0-1 1 0 0,-1 0 0 0 0,-2 26-1 0 0,3 18 616 0 0,40 317 2604 0 0,-17 7-2310 0 0,-22-316-991 0 0,-1 105-170 0 0,-7-1 0 0 0,-30 197 0 0 0,2-183-14 0 0,14-88-3280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6.3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11 225 6912 0 0,'0'0'528'0'0,"2"-2"-114"0"0,0 0-78 0 0,0 0-1 0 0,0-1 1 0 0,0 0-1 0 0,0 1 1 0 0,0-1-1 0 0,-1 0 1 0 0,2-3-1 0 0,-1 2 127 0 0,0 0-1 0 0,0 0 1 0 0,0 0 0 0 0,1 1 0 0 0,-1-1-1 0 0,6-4 1 0 0,1 0-243 0 0,0 1 0 0 0,1 1 0 0 0,-1-1 0 0 0,2 2-1 0 0,19-9 1 0 0,59-17 612 0 0,-74 26-616 0 0,25-5 563 0 0,61-8 0 0 0,-45 9-389 0 0,97-11 363 0 0,-120 17-639 0 0,281-21 1059 0 0,-232 24-257 0 0,150 17 0 0 0,-224-16-897 0 0,71 13 63 0 0,-69-12-55 0 0,-1 1 1 0 0,1 0-1 0 0,0 0 1 0 0,-1 1 0 0 0,16 10-1 0 0,-19-9-11 0 0,0 1-1 0 0,0-1 1 0 0,-1 1-1 0 0,0 0 0 0 0,-1 1 1 0 0,1-1-1 0 0,-1 1 1 0 0,0 0-1 0 0,5 15 0 0 0,-8-19-14 0 0,0 0 0 0 0,0 0 0 0 0,0 0 0 0 0,-1 0 0 0 0,1 0 0 0 0,-1 0 0 0 0,0 0 0 0 0,0 7 0 0 0,-1-6 0 0 0,1-1 0 0 0,0 1 0 0 0,1 0 0 0 0,-1-1 0 0 0,0 1 0 0 0,3 7 0 0 0,0-1 2 0 0,0-1-1 0 0,-1 1 0 0 0,0 0 1 0 0,-1 1-1 0 0,0-1 0 0 0,-1 0 1 0 0,0 16-1 0 0,0 7 48 0 0,5 43-1 0 0,0-23-28 0 0,9 85-81 0 0,3 57-158 0 0,-10-76-84 0 0,1-13-268 0 0,-7 39-260 0 0,0 26-352 0 0,-6 64-778 0 0,3-199 1391 0 0,2-1 0 0 0,5 42 0 0 0,-2 23-420 0 0,-4-75 860 0 0,2-1-1 0 0,0 1 0 0 0,8 38 1 0 0,1-5 31 0 0,-8-38 231 0 0,2-1-1 0 0,0 0 0 0 0,1 0 1 0 0,7 19-1 0 0,15 35 1037 0 0,-23-61-1073 0 0,-4-11-95 0 0,-1 0 1 0 0,1 0-1 0 0,0 0 1 0 0,0-1-1 0 0,-1 1 1 0 0,1 0-1 0 0,0 0 1 0 0,-1-1-1 0 0,1 1 1 0 0,-1 0-1 0 0,1-1 1 0 0,-1 1-1 0 0,1 0 1 0 0,-1-1-1 0 0,0 1 1 0 0,1-1-1 0 0,-1 1 1 0 0,0-1-1 0 0,1 1 1 0 0,-1-1-1 0 0,0 1 1 0 0,0-1-1 0 0,1 0 1 0 0,-2 1-1 0 0,-24 7-7 0 0,19-7-2 0 0,-12 3 71 0 0,0-2 0 0 0,0 0 1 0 0,-1-2-1 0 0,1 0 0 0 0,-32-4 1 0 0,14 1 155 0 0,-205-8 972 0 0,80 3-380 0 0,-22-3 40 0 0,-44-4-259 0 0,-11-1-262 0 0,161 7-1102 0 0,-79-19 0 0 0,108 15-1130 0 0,6-1-4283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6.6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 11976 0 0,'0'0'922'0'0,"-2"2"-600"0"0,-1 4 51 0 0,0-1 1 0 0,0 1 0 0 0,0-1 0 0 0,0 1 0 0 0,1 0 0 0 0,0 0 0 0 0,-1 7-1 0 0,-6 47 3703 0 0,4-21-4485 0 0,-3 24 20 0 0,-9 46-116 0 0,-1-10 340 0 0,-3 18 78 0 0,18-105-372 0 0,0-1 0 0 0,-6 13 0 0 0,2-8-5759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7.0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32 198 10136 0 0,'0'0'777'0'0,"3"-2"-505"0"0,34-30 3807 0 0,78-50 0 0 0,-43 44-4309 0 0,-63 34 193 0 0,56-23 399 0 0,-57 24-141 0 0,1 1-1 0 0,0-1 1 0 0,0 2 0 0 0,1-1-1 0 0,11 0 1 0 0,-15 3-120 0 0,-1-1 0 0 0,0 1-1 0 0,0 0 1 0 0,0 0 0 0 0,0 0 0 0 0,0 1 0 0 0,0 0 0 0 0,0 0-1 0 0,0 0 1 0 0,-1 0 0 0 0,1 1 0 0 0,-1 0 0 0 0,0 0-1 0 0,0 0 1 0 0,0 0 0 0 0,0 1 0 0 0,5 6 0 0 0,-7-8-104 0 0,0 0 1 0 0,-1 1-1 0 0,1-1 1 0 0,-1 1-1 0 0,0 0 1 0 0,1-1-1 0 0,-1 1 1 0 0,0 0 0 0 0,-1 0-1 0 0,1 0 1 0 0,0-1-1 0 0,-1 1 1 0 0,0 0-1 0 0,1 0 1 0 0,-1 0-1 0 0,0 0 1 0 0,-1 0-1 0 0,1 0 1 0 0,0 0 0 0 0,-1 0-1 0 0,0 0 1 0 0,0 0-1 0 0,0-1 1 0 0,-1 5-1 0 0,-4 4-11 0 0,0 0-1 0 0,-1-1 0 0 0,0 0 0 0 0,-1 0 1 0 0,0-1-1 0 0,0 1 0 0 0,-13 9 1 0 0,-71 50-3 0 0,88-66 19 0 0,-39 23-50 0 0,-68 32 0 0 0,27-16-496 0 0,14-8-2198 0 0,48-20 1356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7.6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336 0 3224 0 0,'2'0'592'0'0,"37"0"8529"0"0,-36 0-7969 0 0,5 0 5076 0 0,-10 1-6131 0 0,0-1 0 0 0,0 0 0 0 0,0 1 0 0 0,-1 0 0 0 0,1 0 0 0 0,0-1 0 0 0,0 1 0 0 0,-2 2 0 0 0,-10 3 312 0 0,3-2-176 0 0,-1 1 0 0 0,-18 10 0 0 0,22-10-224 0 0,0 0 0 0 0,0-1 0 0 0,-1-1 0 0 0,-14 5 0 0 0,15-6 19 0 0,0 0-1 0 0,0 1 1 0 0,0 0-1 0 0,0 1 1 0 0,1-1-1 0 0,-1 2 1 0 0,1-1-1 0 0,0 1 1 0 0,-9 8-1 0 0,14-12-29 0 0,1 1 0 0 0,-1-1-1 0 0,1 1 1 0 0,-1 0 0 0 0,1 0 0 0 0,-1 0-1 0 0,1-1 1 0 0,0 1 0 0 0,0 1 0 0 0,0-1 0 0 0,0 0-1 0 0,0 0 1 0 0,1 0 0 0 0,-1 0 0 0 0,1 1-1 0 0,-1 2 1 0 0,-2 9-19 0 0,2-12 12 0 0,0 0 0 0 0,0-1 0 0 0,0 1-1 0 0,0 0 1 0 0,1 0 0 0 0,-1 0 0 0 0,1 0-1 0 0,0 0 1 0 0,-1 0 0 0 0,1 2 0 0 0,5 7-167 0 0,-3-8 125 0 0,-1 2-10 0 0,1-1 0 0 0,0 0 0 0 0,0 0 0 0 0,1 0 0 0 0,0 0 0 0 0,-1 0 0 0 0,1-1 1 0 0,0 1-1 0 0,1-1 0 0 0,-1 0 0 0 0,0 1 0 0 0,1-2 0 0 0,0 1 0 0 0,5 3 0 0 0,10 7 48 0 0,-5-4 13 0 0,-1-1 0 0 0,27 13-1 0 0,-35-19 1 0 0,0 1 0 0 0,0-1 0 0 0,-1 1 0 0 0,0 0 0 0 0,1 1 0 0 0,-1-1 0 0 0,0 1 0 0 0,-1 0 0 0 0,1 0 0 0 0,-1 0 0 0 0,6 8 0 0 0,-7-7 16 0 0,0-1-1 0 0,-1 1 1 0 0,1 0-1 0 0,-1 1 1 0 0,0-1-1 0 0,0 0 0 0 0,-1 0 1 0 0,0 0-1 0 0,0 0 1 0 0,0 1-1 0 0,-1 5 1 0 0,-1-5 22 0 0,0 1 0 0 0,0-1 0 0 0,-1 1 0 0 0,0-1 1 0 0,0 0-1 0 0,0 0 0 0 0,-1-1 0 0 0,0 1 0 0 0,0-1 1 0 0,-1 1-1 0 0,1-1 0 0 0,-1-1 0 0 0,0 1 0 0 0,-1-1 1 0 0,1 1-1 0 0,-10 4 0 0 0,3-1-88 0 0,-1-1-1 0 0,-1-1 1 0 0,1 0-1 0 0,-1-1 1 0 0,0 0-1 0 0,-24 4 1 0 0,28-7-249 0 0,0 0 1 0 0,-1-1 0 0 0,-16-1 0 0 0,-14-6-5064 0 0,-1-3-1188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1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0 19119 0 0,'0'0'1919'0'0,"0"3"-1759"0"0,-15 388-223 0 0,9-246 63 0 0,5-65-1006 0 0,1-52-976 0 0,0-12-4629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5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11056 0 0,'0'0'852'0'0,"3"2"-258"0"0,1 2 142 0 0,1 0-1 0 0,-1 0 0 0 0,0 0 1 0 0,-1 0-1 0 0,1 1 0 0 0,-1-1 0 0 0,5 9 1 0 0,7 13 1544 0 0,-13-24-2297 0 0,0 1-1 0 0,-1-1 1 0 0,1 1 0 0 0,-1-1 0 0 0,1 1-1 0 0,-1 0 1 0 0,0-1 0 0 0,0 1 0 0 0,0 0-1 0 0,0 0 1 0 0,-1 0 0 0 0,1 0-1 0 0,-1 0 1 0 0,1 0 0 0 0,-1 0 0 0 0,-1 3-1 0 0,0 7-125 0 0,1-2-17 0 0,-1-1 0 0 0,0 1 1 0 0,-1-1-1 0 0,0 1 1 0 0,-1-1-1 0 0,0 0 1 0 0,0 0-1 0 0,-8 15 0 0 0,1-8 249 0 0,4-8 118 0 0,0 1-1 0 0,1-1 1 0 0,0 1-1 0 0,-5 16 1 0 0,-9 19 583 0 0,14-36-547 0 0,0 1 0 0 0,1 0 1 0 0,1 0-1 0 0,-4 16 0 0 0,4-15-12 0 0,0 0 0 0 0,-6 15 0 0 0,6-20-180 0 0,0 0-1 0 0,1 0 0 0 0,0 0 1 0 0,0 1-1 0 0,1-1 0 0 0,-1 1 1 0 0,1-1-1 0 0,1 1 1 0 0,-1-1-1 0 0,1 1 0 0 0,1 9 1 0 0,9 13-17 0 0,-7-23-52 0 0,-1 1 1 0 0,0-1-1 0 0,2 14 1 0 0,-2-14 24 0 0,0 0 1 0 0,0 1 0 0 0,0-1-1 0 0,0 0 1 0 0,1 0 0 0 0,0-1 0 0 0,4 7-1 0 0,8 14 181 0 0,-12-21-134 0 0,0 0 1 0 0,0 0-1 0 0,0-1 1 0 0,1 1-1 0 0,0-1 1 0 0,0 0-1 0 0,0 0 1 0 0,0 0-1 0 0,1-1 1 0 0,-1 1-1 0 0,1-1 0 0 0,0 0 1 0 0,6 3-1 0 0,-3-3-28 0 0,0 0-1 0 0,-1 0 0 0 0,1 0 0 0 0,0-1 0 0 0,0 0 1 0 0,0-1-1 0 0,1 0 0 0 0,7 0 0 0 0,-11-3-507 0 0,-2-2 200 0 0,0 1 0 0 0,0 0 1 0 0,1-1-1 0 0,6-4 0 0 0,12-12-5980 0 0,-9 3-756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8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0 19151 0 0,'0'0'1735'0'0,"-1"3"-1431"0"0,-5 12-120 0 0,-6 30 0 0 0,-1 2 633 0 0,1-2-358 0 0,7-25-452 0 0,-10 22-1 0 0,-2 8 528 0 0,-16 69 0 0 0,17-59 106 0 0,13-45-332 0 0,1 0-1 0 0,-1 30 0 0 0,-1 5 239 0 0,-1-21-378 0 0,2-18-110 0 0,1 0 0 0 0,-1 20 0 0 0,4-6 2 0 0,-1-9-58 0 0,0 0 0 0 0,-1 0 0 0 0,0 0 0 0 0,-5 19 0 0 0,2-19-493 0 0,-2 11-6395 0 0,0-12-1300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3.1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185 0 16439 0 0,'0'0'754'0'0,"-5"2"247"0"0,3 0-942 0 0,0 0 0 0 0,1-1 0 0 0,-1 1 0 0 0,0 0 0 0 0,1 1 0 0 0,-1-1 0 0 0,1 0 0 0 0,0 0-1 0 0,0 1 1 0 0,-2 2 0 0 0,-1 5 365 0 0,-1-2-294 0 0,1 1-1 0 0,0 0 0 0 0,0 0 1 0 0,1 0-1 0 0,1 0 1 0 0,-1 1-1 0 0,1-1 1 0 0,0 12-1 0 0,-1-6-57 0 0,-9 97 32 0 0,1-10-32 0 0,-32 249 911 0 0,39-317-772 0 0,-9 104 268 0 0,-8 59-392 0 0,21-193-106 0 0,-21 227-812 0 0,21-208 166 0 0,-1-9-149 0 0,1-1-1 0 0,1 1 1 0 0,0 0-1 0 0,4 18 0 0 0,-4-30 477 0 0,-1 1 0 0 0,1 0-1 0 0,-1-1 1 0 0,1 1-1 0 0,-1 0 1 0 0,0-1-1 0 0,0 1 1 0 0,0 0 0 0 0,0-1-1 0 0,-1 1 1 0 0,0 4-1 0 0,0-4-1731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4.0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264 305 13272 0 0,'0'0'1201'0'0,"2"0"-986"0"0,6-1-178 0 0,0-1 0 0 0,0 0 1 0 0,0-1-1 0 0,0 0 0 0 0,-1 0 1 0 0,9-5-1 0 0,12-5 295 0 0,74-29 259 0 0,-70 31-652 0 0,-1 0 0 0 0,1 2 0 0 0,36-5 0 0 0,-32 7 101 0 0,202-33 236 0 0,-166 32-276 0 0,78-7 53 0 0,192-15 1319 0 0,42-3 408 0 0,-59 9-868 0 0,-160 11-659 0 0,12 7-191 0 0,-20 1-47 0 0,93 4-83 0 0,-4 17 64 0 0,25 17 4 0 0,-237-28 42 0 0,0 2-1 0 0,59 20 0 0 0,-69-20-5 0 0,-19-6-18 0 0,-1 0 0 0 0,0 0 0 0 0,1 1 0 0 0,-1-1 0 0 0,0 1 0 0 0,0 0-1 0 0,0 0 1 0 0,0 1 0 0 0,-1-1 0 0 0,1 1 0 0 0,-1-1 0 0 0,7 7-1 0 0,-9-6 3 0 0,0-1 0 0 0,0 0 0 0 0,0 1 0 0 0,-1-1 0 0 0,1 0 0 0 0,-1 1 0 0 0,1-1 0 0 0,-1 1 0 0 0,0-1 0 0 0,0 0 0 0 0,0 1 0 0 0,0-1 0 0 0,0 1 0 0 0,0-1 0 0 0,-2 5 0 0 0,1 7 132 0 0,1-9-102 0 0,0-1 0 0 0,0 1-1 0 0,-1-1 1 0 0,1 0-1 0 0,-1 1 1 0 0,0-1 0 0 0,0 0-1 0 0,0 0 1 0 0,-3 6-1 0 0,-3 8 60 0 0,1 0 0 0 0,0 1 0 0 0,-4 27 0 0 0,2-7-25 0 0,-46 273-36 0 0,39-124-48 0 0,3-32 0 0 0,8-96 0 0 0,-3 14 0 0 0,0-5 11 0 0,-8 36 96 0 0,9-68-58 0 0,3-21-40 0 0,0 1 0 0 0,-10 28 0 0 0,11-40-9 0 0,0 0 0 0 0,-1 0 0 0 0,1 0-1 0 0,-1 0 1 0 0,0-1 0 0 0,0 1 0 0 0,-1-1 0 0 0,1 0 0 0 0,-1 0 0 0 0,0 0 0 0 0,0-1 0 0 0,0 1-1 0 0,-5 2 1 0 0,-7 4 17 0 0,11-6-5 0 0,-1 0 1 0 0,0-1-1 0 0,0 0 1 0 0,-1 0 0 0 0,1 0-1 0 0,-1 0 1 0 0,-11 2 0 0 0,-30 3 237 0 0,-1-1 0 0 0,-67-1 0 0 0,-98-11 397 0 0,26-1-958 0 0,-55-1 676 0 0,0 0-376 0 0,-350 16 125 0 0,-141 44 78 0 0,441-29 183 0 0,118-1-228 0 0,39-4-149 0 0,-16-4-394 0 0,15-3-3080 0 0,89-4-4179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4.3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114 0 15664 0 0,'-2'2'1206'0'0,"-1"2"-958"0"0,0 1 1 0 0,0-1-1 0 0,0 1 0 0 0,0 0 1 0 0,1 0-1 0 0,0 0 0 0 0,-3 9 1 0 0,3-4 458 0 0,0 1 1 0 0,1 0 0 0 0,0 0-1 0 0,1 0 1 0 0,0 0 0 0 0,0 0-1 0 0,3 15 1 0 0,-1-9-888 0 0,6 44-21 0 0,-4-33-105 0 0,1 41 1 0 0,-5-49 139 0 0,1 16-32 0 0,-2 0 0 0 0,-1 0 1 0 0,-13 67-1 0 0,2-51 111 0 0,5-17 40 0 0,-1-1 0 0 0,-16 40 0 0 0,4-19-1628 0 0,10-31 672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4.7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16 264 18719 0 0,'0'0'1692'0'0,"1"-3"-1329"0"0,2-7-209 0 0,0-1 0 0 0,1 1 0 0 0,0 0 0 0 0,0 1 0 0 0,1-1 0 0 0,0 1 0 0 0,1 0 0 0 0,0 0 0 0 0,11-11 0 0 0,-9 10-181 0 0,6-7-195 0 0,0 2 0 0 0,1 0 0 0 0,17-13 0 0 0,-16 14 54 0 0,-13 10 226 0 0,0 1 0 0 0,1 0-1 0 0,0 0 1 0 0,-1 0 0 0 0,1 0 0 0 0,6-2-1 0 0,12-5 346 0 0,-16 7-196 0 0,0 0-1 0 0,0 0 0 0 0,0 1 1 0 0,0 0-1 0 0,1 0 0 0 0,-1 0 1 0 0,1 1-1 0 0,10-1 0 0 0,-3 2-155 0 0,0 2 0 0 0,26 5-1 0 0,-39-7-49 0 0,0 0-1 0 0,0 0 0 0 0,0 0 1 0 0,0 1-1 0 0,0-1 1 0 0,0 0-1 0 0,0 1 0 0 0,0-1 1 0 0,0 1-1 0 0,0-1 0 0 0,0 1 1 0 0,0 0-1 0 0,0-1 1 0 0,0 1-1 0 0,0 0 0 0 0,-1 0 1 0 0,1 0-1 0 0,0-1 1 0 0,0 1-1 0 0,-1 0 0 0 0,1 0 1 0 0,-1 0-1 0 0,1 0 1 0 0,-1 0-1 0 0,1 2 0 0 0,-1-2 2 0 0,1 1-1 0 0,-1 0 1 0 0,-1 0 0 0 0,1 0-1 0 0,0 0 1 0 0,0 0-1 0 0,-1-1 1 0 0,1 1-1 0 0,-1 0 1 0 0,1 0 0 0 0,-1-1-1 0 0,0 1 1 0 0,-2 3-1 0 0,-2 3 6 0 0,0 0-1 0 0,-1-1 0 0 0,0 0 1 0 0,-14 13-1 0 0,-7 4 32 0 0,0 0 60 0 0,-54 39 1 0 0,0-7 8 0 0,61-43-555 0 0,-29 22 0 0 0,39-27-662 0 0,1 1-1 0 0,-11 12 1 0 0,10-10-517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5.0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68 19807 0 0,'0'0'1991'0'0,"3"0"-1824"0"0,5-1-153 0 0,-1 0 0 0 0,0 0 0 0 0,1-1 0 0 0,-1 0 0 0 0,10-4 0 0 0,18-5-106 0 0,-22 7-25 0 0,-1 0-1 0 0,16-8 1 0 0,-17 7 232 0 0,1 1-1 0 0,-1 0 0 0 0,16-4 0 0 0,-7 5 95 0 0,-18 3 183 0 0,-1 2-338 0 0,0 0-69 0 0,0 1 1 0 0,0 0 0 0 0,0-1 0 0 0,-1 1 0 0 0,1 0-1 0 0,-1 0 1 0 0,1 0 0 0 0,-1 0 0 0 0,0-1-1 0 0,0 1 1 0 0,0 0 0 0 0,-1 0 0 0 0,1 0 0 0 0,-1 0-1 0 0,1-1 1 0 0,-1 1 0 0 0,0 0 0 0 0,-2 3 0 0 0,-3 9-157 0 0,-1-1 0 0 0,-10 15 0 0 0,9-15 20 0 0,-78 130-534 0 0,67-113 864 0 0,13-23-56 0 0,1 1-1 0 0,0-1 0 0 0,0 1 1 0 0,1 0-1 0 0,-6 17 0 0 0,2-6 7 0 0,7-18-110 0 0,0 1 0 0 0,0 0 1 0 0,0-1-1 0 0,0 1 0 0 0,0 0 1 0 0,1-1-1 0 0,-1 1 0 0 0,1 0 0 0 0,-1 5 1 0 0,4 6-10 0 0,-2-12-24 0 0,1-1 0 0 0,-1 1 0 0 0,1 0-1 0 0,-1 0 1 0 0,1-1 0 0 0,0 1 0 0 0,0-1 0 0 0,-1 0-1 0 0,1 0 1 0 0,0 1 0 0 0,0-1 0 0 0,0 0-1 0 0,1-1 1 0 0,-1 1 0 0 0,0 0 0 0 0,0-1-1 0 0,0 1 1 0 0,1-1 0 0 0,-1 1 0 0 0,0-1 0 0 0,0 0-1 0 0,1 0 1 0 0,-1 0 0 0 0,0 0 0 0 0,4-1-1 0 0,1-1-101 0 0,0 1 0 0 0,0-1 0 0 0,0 0 0 0 0,0 0 0 0 0,0-1 0 0 0,-1 1 0 0 0,7-5 0 0 0,6-4-909 0 0,27-21 0 0 0,-14 3-147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5.8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222 1 9216 0 0,'0'0'6986'0'0,"-5"7"-3535"0"0,-24 84-2317 0 0,-9 23-1194 0 0,-31 100 124 0 0,51-155-64 0 0,-10 40 0 0 0,19-65-67 0 0,5-24-116 0 0,1 1-1 0 0,1-1 1 0 0,-2 14-1 0 0,4-17 38 0 0,-2 11-1589 0 0,-2-6-2246 0 0,-2-2-2099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6.2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35 10592 0 0,'2'1'10673'0'0,"-1"1"-10570"0"0,1-1-1 0 0,0 1 1 0 0,-1-1 0 0 0,1 0 0 0 0,0 1 0 0 0,0-1 0 0 0,0 0 0 0 0,0 0 0 0 0,0 0 0 0 0,0-1 0 0 0,0 1-1 0 0,0 0 1 0 0,1-1 0 0 0,-1 0 0 0 0,4 1 0 0 0,0-1-114 0 0,-1-1 0 0 0,1 1 0 0 0,0-1 0 0 0,-1 0 0 0 0,10-4 0 0 0,-6 3-99 0 0,1 0 1 0 0,15-1-1 0 0,-18 2 83 0 0,1 1 0 0 0,-1-2 1 0 0,12-2-1 0 0,-14 2 88 0 0,0 1 1 0 0,0 0-1 0 0,0 0 0 0 0,0 1 1 0 0,0 0-1 0 0,6 0 1 0 0,-7 0-7 0 0,4-1 195 0 0,1 0 0 0 0,-1 0 1 0 0,1-1-1 0 0,-1 0 0 0 0,9-3 0 0 0,-9 2-127 0 0,1 1-1 0 0,-1-1 0 0 0,0 2 0 0 0,1-1 0 0 0,9 1 1 0 0,-15 1-89 0 0,-1 0 1 0 0,1 0 0 0 0,-1 0 0 0 0,1 0-1 0 0,0 1 1 0 0,-1-1 0 0 0,1 1 0 0 0,-1 0-1 0 0,1 0 1 0 0,2 1 0 0 0,-4-1-42 0 0,0-1 1 0 0,0 1-1 0 0,0 0 0 0 0,-1 0 1 0 0,1 0-1 0 0,0 0 0 0 0,0 0 1 0 0,-1 0-1 0 0,1 0 0 0 0,-1 0 1 0 0,1 0-1 0 0,-1 0 0 0 0,1 0 1 0 0,-1 0-1 0 0,1 0 0 0 0,-1 0 1 0 0,0 0-1 0 0,0 1 0 0 0,0-1 1 0 0,0 0-1 0 0,0 0 1 0 0,0 0-1 0 0,0 0 0 0 0,0 1 1 0 0,0 1-1 0 0,-15 67-4 0 0,11-58 11 0 0,1 0 0 0 0,-2-1 0 0 0,1 1 0 0 0,-2-1 0 0 0,-7 12 0 0 0,-7 16 0 0 0,-1 3-173 0 0,-45 66-1 0 0,19-33-55 0 0,14-28 73 0 0,7-11-184 0 0,13-18-186 0 0,0-1-1 0 0,-1 0 1 0 0,-18 16-1 0 0,-4-2-7146 0 0,24-21 1421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6.5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0 21743 0 0,'-10'8'757'0'0,"10"-8"-716"0"0,0 0 0 0 0,0 0 0 0 0,-1 0 0 0 0,1 0 1 0 0,0 0-1 0 0,0 0 0 0 0,-1 0 0 0 0,1 0 0 0 0,0 0 1 0 0,0 1-1 0 0,0-1 0 0 0,-1 0 0 0 0,1 0 0 0 0,0 0 0 0 0,0 0 1 0 0,0 1-1 0 0,0-1 0 0 0,-1 0 0 0 0,1 0 0 0 0,0 0 1 0 0,0 1-1 0 0,0-1 0 0 0,0 0 0 0 0,0 0 0 0 0,0 0 1 0 0,0 1-1 0 0,0-1 0 0 0,0 0 0 0 0,-1 0 0 0 0,1 1 0 0 0,0-1 1 0 0,0 0-1 0 0,0 0 0 0 0,0 1 0 0 0,0-1 0 0 0,0 0 1 0 0,1 0-1 0 0,-1 1 0 0 0,17 1 44 0 0,0-1 0 0 0,0 0 0 0 0,27-4 0 0 0,9 1-41 0 0,7-1-230 0 0,-35 1 132 0 0,36 2 1 0 0,213 29 730 0 0,-239-23-639 0 0,-23-3-412 0 0,0-1 1 0 0,21 1-1 0 0,-6-3-5371 0 0,-9 0-2005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9.7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310 38 5984 0 0,'0'0'464'0'0,"-7"-9"5144"0"0,0-4 560 0 0,0-1-4194 0 0,6 12-1255 0 0,0 2-712 0 0,0 0 0 0 0,0 1 0 0 0,-1-1 0 0 0,1 0 1 0 0,0 0-1 0 0,0 1 0 0 0,0-1 0 0 0,-1 1 0 0 0,1-1 1 0 0,0 1-1 0 0,0 0 0 0 0,0-1 0 0 0,0 1 0 0 0,0 0 1 0 0,0 0-1 0 0,0-1 0 0 0,0 1 0 0 0,0 0 0 0 0,1 0 0 0 0,-1 0 1 0 0,-1 2-1 0 0,-11 27-24 0 0,7-16 60 0 0,1-2 49 0 0,1-1 0 0 0,1 1 0 0 0,0 0 0 0 0,-1 12 0 0 0,-4 15 138 0 0,-2 13-7 0 0,-5 74 0 0 0,2-10-127 0 0,-10 79-23 0 0,-4 26-8 0 0,19-174-68 0 0,-42 209-294 0 0,19-116-264 0 0,2-9-1462 0 0,18-95 1003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0.5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172 78 10592 0 0,'2'-1'8797'0'0,"3"-3"-8579"0"0,-1 1 1 0 0,1 1-1 0 0,0-1 1 0 0,0 1-1 0 0,0-1 0 0 0,10-1 1 0 0,37-9 24 0 0,-15 4-229 0 0,5-1 22 0 0,0 2-1 0 0,0 1 1 0 0,1 2-1 0 0,54 2 1 0 0,227 13 1362 0 0,-139 7-645 0 0,289 28 374 0 0,-452-42-1102 0 0,0 0 0 0 0,0 2 0 0 0,-1 1 0 0 0,0 0 0 0 0,26 13 0 0 0,-32-12-26 0 0,0 0 0 0 0,-1 1 1 0 0,0 1-1 0 0,0 0 0 0 0,-1 1 1 0 0,-1 1-1 0 0,22 22 0 0 0,-26-23 2 0 0,-1 0 0 0 0,0 0-1 0 0,-1 1 1 0 0,0 0 0 0 0,0 0 0 0 0,5 18-1 0 0,17 74-41 0 0,-21-73-13 0 0,4 28 20 0 0,3 60 1 0 0,-6-49 6 0 0,18 137-395 0 0,-17-120 404 0 0,10 53-15 0 0,-18-136 27 0 0,4 19-199 0 0,4 45 0 0 0,6 47-294 0 0,-1-14 498 0 0,-13-86 29 0 0,0-5-22 0 0,0 0 0 0 0,-1 0 0 0 0,0 0 0 0 0,0 0 0 0 0,-4 15 0 0 0,1-6 37 0 0,3-16-40 0 0,0 0 0 0 0,-1 1 0 0 0,1-1 0 0 0,0 0 0 0 0,-1 0 0 0 0,0 1-1 0 0,1-1 1 0 0,-1 0 0 0 0,0 0 0 0 0,0 0 0 0 0,0 0 0 0 0,0 0 0 0 0,-1 0 0 0 0,1 0-1 0 0,0 0 1 0 0,-1 0 0 0 0,1 0 0 0 0,-1-1 0 0 0,0 1 0 0 0,0-1 0 0 0,-2 2 0 0 0,-10 6 22 0 0,11-6-12 0 0,-1-1-1 0 0,1 0 1 0 0,0 0 0 0 0,-1-1 0 0 0,1 1 0 0 0,-5 1-1 0 0,-17 1 179 0 0,0 0 0 0 0,-1-2-1 0 0,-29 0 1 0 0,18-1-40 0 0,-380 5 1007 0 0,-30 15-604 0 0,258-8-601 0 0,25-1-77 0 0,-216 4-355 0 0,280-25-534 0 0,87 7 144 0 0,1 0 0 0 0,0-1 0 0 0,0-1 0 0 0,0 0 0 0 0,-22-11-1 0 0,7-4-6325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0.8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 0 20415 0 0,'0'0'1848'0'0,"-2"1"-1517"0"0,0-1-304 0 0,-14 8 65 0 0,13-6 36 0 0,1 0 0 0 0,0 0 0 0 0,-1 0 0 0 0,1 1 0 0 0,0-1 1 0 0,0 1-1 0 0,0-1 0 0 0,0 1 0 0 0,0 0 0 0 0,1-1 0 0 0,-1 1 1 0 0,1 0-1 0 0,0 0 0 0 0,0 0 0 0 0,-1 4 0 0 0,-2 11-374 0 0,-9 30-1 0 0,-1 11-296 0 0,-4 28 316 0 0,8-36 105 0 0,-5 54-1 0 0,13-11-301 0 0,3-58 28 0 0,-5 7-2570 0 0,4-27-4167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1.1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125 246 16439 0 0,'0'0'802'0'0,"1"-1"-353"0"0,9-10-152 0 0,15-22 0 0 0,-15 19-259 0 0,21-23 1 0 0,82-68 463 0 0,-106 100-286 0 0,-1 0 0 0 0,1 1 0 0 0,1-1 0 0 0,-1 1 0 0 0,1 0 0 0 0,-1 1 0 0 0,1 0 0 0 0,0 0 0 0 0,0 1 0 0 0,0 0 0 0 0,1 1 0 0 0,-1-1 0 0 0,0 1 0 0 0,11 1 0 0 0,-18 0-180 0 0,0 0-1 0 0,0 0 0 0 0,0 0 1 0 0,0 0-1 0 0,0 0 0 0 0,-1 1 0 0 0,1-1 1 0 0,0 0-1 0 0,0 0 0 0 0,0 1 1 0 0,-1-1-1 0 0,1 1 0 0 0,0-1 0 0 0,-1 1 1 0 0,1-1-1 0 0,1 2 0 0 0,2 1 27 0 0,9 1 66 0 0,-12-4-120 0 0,0 1 0 0 0,-1-1 0 0 0,1 1 0 0 0,-1-1 0 0 0,1 0 1 0 0,-1 1-1 0 0,1-1 0 0 0,-1 1 0 0 0,1-1 0 0 0,-1 1 1 0 0,0 0-1 0 0,1-1 0 0 0,-1 1 0 0 0,0-1 0 0 0,1 1 0 0 0,-1 0 1 0 0,0-1-1 0 0,0 1 0 0 0,0 0 0 0 0,1 0 0 0 0,0 2 14 0 0,2 3-11 0 0,-2-4-10 0 0,0-1-1 0 0,0 0 0 0 0,0 1 0 0 0,0 0 1 0 0,-1-1-1 0 0,1 1 0 0 0,0-1 1 0 0,-1 1-1 0 0,0 0 0 0 0,1-1 0 0 0,-1 1 1 0 0,0 0-1 0 0,0 0 0 0 0,0-1 0 0 0,0 1 1 0 0,0 0-1 0 0,0-1 0 0 0,0 1 1 0 0,0 0-1 0 0,-1 0 0 0 0,0 2 0 0 0,-6 11 0 0 0,0 0 0 0 0,-1-1 0 0 0,-1 0 0 0 0,-1 0 0 0 0,0-1 0 0 0,0 0 0 0 0,-15 13 0 0 0,5-6 126 0 0,-1-1-1 0 0,-42 28 1 0 0,-18 16 233 0 0,17-11-196 0 0,35-30-2044 0 0,-49 49 1 0 0,49-43 188 0 0,9-14-18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1.5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1 13360 0 0,'0'0'1026'0'0,"0"1"-668"0"0,0 1-49 0 0,0 0 1 0 0,0-1-1 0 0,0 1 1 0 0,0-1 0 0 0,1 1-1 0 0,-1-1 1 0 0,1 1-1 0 0,-1-1 1 0 0,1 0 0 0 0,-1 1-1 0 0,1-1 1 0 0,0 1-1 0 0,0-1 1 0 0,0 0 0 0 0,0 0-1 0 0,0 0 1 0 0,0 1-1 0 0,0-1 1 0 0,0 0 0 0 0,0 0-1 0 0,0 0 1 0 0,0 0-1 0 0,1-1 1 0 0,-1 1 0 0 0,3 1-1 0 0,0 0-905 0 0,0 0 583 0 0,0 0 0 0 0,1-1 0 0 0,-1 0 1 0 0,1 0-1 0 0,-1 0 0 0 0,0 0 0 0 0,1-1 1 0 0,-1 0-1 0 0,1 0 0 0 0,-1 0 0 0 0,9-2 1 0 0,23 2-970 0 0,-32 1 953 0 0,0 0-1 0 0,0-1 1 0 0,0 2 0 0 0,0-1-1 0 0,0 0 1 0 0,0 1 0 0 0,-1-1-1 0 0,1 1 1 0 0,0 0 0 0 0,-1 1-1 0 0,1-1 1 0 0,-1 1 0 0 0,0-1-1 0 0,0 1 1 0 0,5 5 0 0 0,-8-6 165 0 0,1 0-1 0 0,-1 0 1 0 0,1 0 0 0 0,-1 0 0 0 0,0 0 0 0 0,0 0 0 0 0,0 1 0 0 0,0 3 0 0 0,-1-3-209 0 0,2 10 157 0 0,-1-8-154 0 0,0-1 0 0 0,0 1 0 0 0,0-1 0 0 0,-1 1-1 0 0,1-1 1 0 0,-1 1 0 0 0,0-1 0 0 0,0 1 0 0 0,-1-1 0 0 0,-3 8-1 0 0,2-5 41 0 0,-1 0-1 0 0,1 0 0 0 0,1 0 1 0 0,-1 0-1 0 0,1 1 0 0 0,0-1 1 0 0,0 12-1 0 0,2-17 180 0 0,0-1-126 0 0,0-1-1 0 0,1 0 0 0 0,-1 1 0 0 0,1-1 0 0 0,-1 0 1 0 0,0 1-1 0 0,1-1 0 0 0,-1 0 0 0 0,0 1 1 0 0,0-1-1 0 0,1 1 0 0 0,-1-1 0 0 0,0 1 0 0 0,0-1 1 0 0,0 1-1 0 0,1-1 0 0 0,-1 1 0 0 0,0-1 1 0 0,0 1-1 0 0,0-1 0 0 0,0 1 0 0 0,0-1 1 0 0,0 1-1 0 0,0 0 0 0 0,0 9 230 0 0,1-10-242 0 0,-1 1-1 0 0,0-1 1 0 0,0 1 0 0 0,1-1-1 0 0,-1 0 1 0 0,0 1-1 0 0,1-1 1 0 0,-1 0-1 0 0,0 1 1 0 0,1-1-1 0 0,-1 0 1 0 0,0 1-1 0 0,1-1 1 0 0,-1 0 0 0 0,1 0-1 0 0,-1 1 1 0 0,0-1-1 0 0,1 0 1 0 0,-1 0-1 0 0,1 0 1 0 0,0 1-1 0 0,1-1 5 0 0,10 9-14 0 0,5-1 0 0 0,-13-8 0 0 0,-1 0 0 0 0,10 7 0 0 0,-9-5 0 0 0,3 4 14 0 0,8 16 36 0 0,-11-10-50 0 0,-4-9 8 0 0,0-1 0 0 0,-1 0 0 0 0,1 0 0 0 0,-1 0 0 0 0,0 0 0 0 0,1 0 0 0 0,-3 3 0 0 0,0 4 67 0 0,1-5-39 0 0,0 1-1 0 0,0-1 1 0 0,-1 0-1 0 0,1 0 1 0 0,-1 0 0 0 0,0 0-1 0 0,0 0 1 0 0,0-1 0 0 0,-1 1-1 0 0,1-1 1 0 0,-7 5-1 0 0,-5 3-22 0 0,-27 15 0 0 0,13-12-151 0 0,-1-2-1 0 0,-1 0 1 0 0,-39 8-1 0 0,13-3-1307 0 0,19-6-154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2.1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 1 3680 0 0,'-1'2'3496'0'0,"-6"8"2691"0"0,-1 3-575 0 0,4-4-5220 0 0,-5 30 1738 0 0,6-28-1990 0 0,0-1 0 0 0,-1 16 0 0 0,-49 328-34 0 0,52-343-73 0 0,0-1 0 0 0,0 17 0 0 0,2-18-586 0 0,-2 1 0 0 0,-1 14 0 0 0,-3-12-1295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2.6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290 96 20527 0 0,'0'0'996'0'0,"-2"2"-430"0"0,-195 174-3110 0 0,188-167 2473 0 0,-1 1 515 0 0,0 0 1 0 0,0 0-1 0 0,1 1 1 0 0,1 1-1 0 0,-8 12 1 0 0,0-2 653 0 0,16-21-1061 0 0,0-1 0 0 0,-1 0 0 0 0,1 1 0 0 0,0-1 0 0 0,0 1 0 0 0,0-1 0 0 0,-1 1-1 0 0,1-1 1 0 0,0 1 0 0 0,0-1 0 0 0,0 1 0 0 0,0-1 0 0 0,0 1 0 0 0,0-1 0 0 0,0 1-1 0 0,0-1 1 0 0,0 1 0 0 0,0-1 0 0 0,0 1 0 0 0,0-1 0 0 0,0 1 0 0 0,1 8 285 0 0,0-6-317 0 0,0-1 0 0 0,-1 1-1 0 0,1 0 1 0 0,0-1 0 0 0,0 1 0 0 0,1-1 0 0 0,-1 1 0 0 0,0-1 0 0 0,1 1 0 0 0,0-1 0 0 0,-1 0 0 0 0,1 0 0 0 0,0 0 0 0 0,0 0 0 0 0,0 0 0 0 0,0 0 0 0 0,4 2 0 0 0,9 6 23 0 0,24 14-1 0 0,-31-19-25 0 0,12 4-2 0 0,-1 0-1 0 0,31 9 1 0 0,-13-6 17 0 0,44 12 210 0 0,24 15-214 0 0,-66-15-13 0 0,-38-23-1 0 0,1 0 0 0 0,-1 0-1 0 0,0 0 1 0 0,1 0-1 0 0,-1 0 1 0 0,0 0 0 0 0,0 1-1 0 0,0-1 1 0 0,1 0 0 0 0,-2 1-1 0 0,1-1 1 0 0,0 1 0 0 0,0-1-1 0 0,0 1 1 0 0,-1 0-1 0 0,1-1 1 0 0,-1 1 0 0 0,1 0-1 0 0,-1-1 1 0 0,0 1 0 0 0,1 0-1 0 0,-1-1 1 0 0,0 1 0 0 0,0 0-1 0 0,0 0 1 0 0,0-1-1 0 0,-1 1 1 0 0,1 0 0 0 0,0-1-1 0 0,-2 4 1 0 0,0 0-14 0 0,1 1-1 0 0,-1-1 1 0 0,0 0-1 0 0,-1 0 1 0 0,1 0-1 0 0,-1-1 1 0 0,0 1-1 0 0,-6 7 1 0 0,-60 55-153 0 0,58-58 128 0 0,0-1 0 0 0,0 0 0 0 0,0-1 0 0 0,-1-1 0 0 0,-14 7 0 0 0,12-7 39 0 0,5-2 84 0 0,0-1 0 0 0,-19 6 0 0 0,25-9-39 0 0,0 1-1 0 0,-1-1 1 0 0,1 0 0 0 0,0 0 0 0 0,0 0 0 0 0,0 0 0 0 0,0 0-1 0 0,-1-1 1 0 0,1 1 0 0 0,0-1 0 0 0,0 0 0 0 0,0 0-1 0 0,-4-2 1 0 0,4 1 19 0 0,0 1 0 0 0,0-1-1 0 0,0 1 1 0 0,0-1 0 0 0,0 0 0 0 0,1-1-1 0 0,-1 1 1 0 0,1 0 0 0 0,-1-1-1 0 0,1 1 1 0 0,0-1 0 0 0,0 0 0 0 0,0 1-1 0 0,0-1 1 0 0,1 0 0 0 0,-1 0 0 0 0,1-1-1 0 0,0 1 1 0 0,0 0 0 0 0,0 0-1 0 0,0-1 1 0 0,0-2 0 0 0,0-7 34 0 0,1 0 0 0 0,0-1-1 0 0,1 1 1 0 0,0 0 0 0 0,2 1 0 0 0,5-24 0 0 0,33-72 772 0 0,-19 58-715 0 0,39-90-679 0 0,17-48-759 0 0,-74 176 793 0 0,-1 0-1 0 0,0 0 1 0 0,0-19 0 0 0,0 11-361 0 0,-3 16 534 0 0,0-1 0 0 0,-1 1 0 0 0,1-1 0 0 0,-1 1 1 0 0,0-1-1 0 0,0 1 0 0 0,0 0 0 0 0,-1-1 0 0 0,0 1 0 0 0,1 0 1 0 0,-1 0-1 0 0,-1 0 0 0 0,1 0 0 0 0,-1 1 0 0 0,1-1 1 0 0,-1 1-1 0 0,0-1 0 0 0,-6-4 0 0 0,3 3-226 0 0,0 0 1 0 0,0 0-1 0 0,-8-4 1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6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0,'0'0'9924'0'0,"1"2"-9067"0"0,1 1-711 0 0,-1-1-122 0 0,0-1 0 0 0,0 1 0 0 0,0-1 0 0 0,0 1 0 0 0,-1-1 0 0 0,1 1 0 0 0,0 0 0 0 0,-1-1 0 0 0,1 1 0 0 0,-1 0 0 0 0,0-1 0 0 0,1 4 1 0 0,2 28-8 0 0,-2-24-17 0 0,1 0-1 0 0,-2-1 1 0 0,0 16 0 0 0,-1 8 0 0 0,3 35 0 0 0,1 0 0 0 0,4 35 39 0 0,1-16 129 0 0,10 148 94 0 0,-11-180-283 0 0,-2 0 0 0 0,-3 0 0 0 0,-2 1 0 0 0,-10 78-1 0 0,6-106-155 0 0,-5 28-929 0 0,-2 84 0 0 0,14-120-291 0 0,3-4-3324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29 5064 0 0,'0'0'389'0'0,"4"1"-250"0"0,21 3 1435 0 0,1 0-1 0 0,0-2 1 0 0,43-3 0 0 0,-35 1-1337 0 0,183-4-129 0 0,77-6 714 0 0,-16 3 2765 0 0,-188 3-2821 0 0,-19-2-287 0 0,10-1-264 0 0,-32 7-123 0 0,53 1-38 0 0,-26 9-54 0 0,-70-10 37 0 0,-1 1-1 0 0,0 0 1 0 0,0 0-1 0 0,0 1 1 0 0,0 0-1 0 0,0 0 1 0 0,0 0-1 0 0,0 0 1 0 0,0 1-1 0 0,-1-1 1 0 0,1 1-1 0 0,-1 0 1 0 0,0 1-1 0 0,0-1 1 0 0,0 1-1 0 0,0 0 1 0 0,-1 0-1 0 0,6 8 1 0 0,-6-8 71 0 0,-1 1 0 0 0,0-1 0 0 0,0 0 1 0 0,0 1-1 0 0,-1-1 0 0 0,1 1 0 0 0,-1-1 0 0 0,1 10 1 0 0,-1-8-65 0 0,5 13-44 0 0,-4-16 0 0 0,-1 0 0 0 0,0 1 0 0 0,0-1 0 0 0,0 1 0 0 0,-1-1 0 0 0,1 6 0 0 0,-3 18 45 0 0,1-19 0 0 0,0-1-1 0 0,1 1 1 0 0,0-1-1 0 0,0 1 1 0 0,2 12-1 0 0,2-8-30 0 0,-3-9-14 0 0,0 1 1 0 0,0-1-1 0 0,0 0 0 0 0,0 1 0 0 0,-1-1 1 0 0,0 0-1 0 0,1 1 0 0 0,-2 5 0 0 0,-1 3 0 0 0,2-7-2 0 0,-1-1 0 0 0,0 0 0 0 0,1 1 0 0 0,0-1 0 0 0,0 1 0 0 0,1 6 0 0 0,4 10-44 0 0,3 14 5 0 0,-5-10 1 0 0,0 0 0 0 0,8 27 0 0 0,8 30-2 0 0,7 26 85 0 0,-21-93-17 0 0,0-2 6 0 0,-1 1 0 0 0,5 26 0 0 0,-7-27-29 0 0,1 1 0 0 0,-1-1 0 0 0,2 0 0 0 0,0 0 0 0 0,1 0 0 0 0,9 20 0 0 0,-8-20 10 0 0,-1 1 1 0 0,-1 0-1 0 0,4 23 1 0 0,-5-17-15 0 0,9 24 1 0 0,-4-23 10 0 0,-2-6-52 0 0,-1 0 1 0 0,0 1-1 0 0,-1-1 0 0 0,3 24 1 0 0,-7-36 34 0 0,0-1 0 0 0,1 1 0 0 0,-1 0 0 0 0,1 0 0 0 0,0-1 0 0 0,0 1 0 0 0,0-1 0 0 0,0 1 0 0 0,1-1 0 0 0,2 5 1 0 0,-2-5 4 0 0,-1 1 0 0 0,1-1 0 0 0,-1 1 1 0 0,0-1-1 0 0,0 1 0 0 0,0 0 1 0 0,0 0-1 0 0,0 0 0 0 0,0 4 0 0 0,0 39-58 0 0,-1-45 68 0 0,-1 1 0 0 0,1-1 0 0 0,0 0-1 0 0,-1 1 1 0 0,1-1 0 0 0,-1 0-1 0 0,0 1 1 0 0,1-1 0 0 0,-1 0 0 0 0,0 0-1 0 0,0 0 1 0 0,0 0 0 0 0,0 0-1 0 0,0 0 1 0 0,0 0 0 0 0,0 0 0 0 0,0 0-1 0 0,0 0 1 0 0,0 0 0 0 0,0-1-1 0 0,-1 1 1 0 0,1 0 0 0 0,0-1 0 0 0,-2 1-1 0 0,-1 1 11 0 0,-1-1 0 0 0,1 1 0 0 0,0-1-1 0 0,0 0 1 0 0,-1 0 0 0 0,-7 0 0 0 0,11-1-15 0 0,-14 0 36 0 0,0-1 0 0 0,-29-4 0 0 0,-63-8 218 0 0,-128-19 783 0 0,217 30-967 0 0,-549-17 172 0 0,486 19-175 0 0,-175 7-166 0 0,102-1-151 0 0,-90-6-1137 0 0,211-2-316 0 0,0-2-1 0 0,-38-10 0 0 0,30 1-200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18255 0 0,'-10'2'1082'0'0,"14"4"754"0"0,-2-4-1844 0 0,-1 0 0 0 0,1-1 0 0 0,-1 1 0 0 0,1 0 0 0 0,-1-1 0 0 0,2 5 0 0 0,-1-2-35 0 0,-1-1 1 0 0,0 1 0 0 0,0-1-1 0 0,-1 1 1 0 0,1 4 0 0 0,4 15-107 0 0,-4-15 122 0 0,0-1 1 0 0,0 0-1 0 0,0 1 0 0 0,-1-1 1 0 0,0 1-1 0 0,-1-1 0 0 0,-2 13 1 0 0,0 24 20 0 0,5 28 10 0 0,-2 56-248 0 0,0-44-3770 0 0,0-82 2475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16208 0 0,'0'0'365'0'0,"2"0"56"0"0,1-2-338 0 0,0 0 1 0 0,0 0-1 0 0,0 0 1 0 0,-1 0-1 0 0,1-1 0 0 0,0 1 1 0 0,-1-1-1 0 0,1 1 0 0 0,-1-1 1 0 0,0 0-1 0 0,2-3 0 0 0,16-19-86 0 0,10 3-118 0 0,-23 17-21 0 0,0 0 1 0 0,11-10-1 0 0,-9 7-32 0 0,0 0 1 0 0,0 1-1 0 0,0 1 1 0 0,1-1-1 0 0,18-7 1 0 0,-13 6-23 0 0,-11 6 225 0 0,1 0 0 0 0,-1 0 1 0 0,1 1-1 0 0,-1 0 1 0 0,1 0-1 0 0,-1 0 1 0 0,1 0-1 0 0,0 1 1 0 0,-1 0-1 0 0,1 0 1 0 0,0 0-1 0 0,-1 1 0 0 0,1-1 1 0 0,-1 1-1 0 0,6 1 1 0 0,-2 1 114 0 0,-1-1 1 0 0,0 1 0 0 0,0 0-1 0 0,0 0 1 0 0,0 1 0 0 0,-1 0-1 0 0,1 0 1 0 0,9 10 0 0 0,3 0-135 0 0,8 6-9 0 0,-26-19-1 0 0,0 0 0 0 0,0 0 0 0 0,0 0 0 0 0,0 0 0 0 0,0 0 0 0 0,0 0 0 0 0,0 1-1 0 0,0-1 1 0 0,-1 0 0 0 0,1 1 0 0 0,0-1 0 0 0,-1 1 0 0 0,0-1 0 0 0,1 0 0 0 0,-1 1 0 0 0,1 2 0 0 0,0 29-22 0 0,-1-32 6 0 0,0 1 1 0 0,0-1 0 0 0,0 1 0 0 0,0-1-1 0 0,0 1 1 0 0,0-1 0 0 0,0 1-1 0 0,0-1 1 0 0,0 1 0 0 0,-1-1 0 0 0,1 1-1 0 0,-1-1 1 0 0,1 1 0 0 0,-1-1-1 0 0,0 1 1 0 0,0 0 0 0 0,-18 18-198 0 0,1-3 47 0 0,10-7 223 0 0,0-1 0 0 0,-1 0-1 0 0,0-1 1 0 0,0 0 0 0 0,-1 0 0 0 0,-13 8-1 0 0,-24 17 208 0 0,30-20-185 0 0,0-1-1 0 0,-20 10 0 0 0,12-6-147 0 0,20-12 5 0 0,-1 0 1 0 0,0-1 0 0 0,-9 5-1 0 0,6-5-152 0 0,6-2-11 0 0,-1 1 0 0 0,1-1 0 0 0,-1 1 0 0 0,1-1 0 0 0,0 1 0 0 0,0 0 0 0 0,0 0 0 0 0,0 1 0 0 0,0-1 0 0 0,-4 4 0 0 0,1-1-795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16559 0 0,'-22'16'736'0'0,"18"-8"144"0"0,-8 2-704 0 0,8 4-176 0 0,4 6 0 0 0,-12-6 0 0 0,8 6 176 0 0,-2 4 0 0 0,12 0 0 0 0,-12-5 0 0 0,0 5-1176 0 0,0-6-240 0 0,6 2-39 0 0,0 4-17 0 0,0-6 296 0 0,0 2 56 0 0,-4-6 16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14312 0 0,'0'0'3217'0'0,"2"1"-2715"0"0,-1 0-497 0 0,1 1 0 0 0,-1-1 0 0 0,0 0 0 0 0,0 1 0 0 0,0-1 0 0 0,0 1 0 0 0,0 0 0 0 0,-1-1 0 0 0,1 1 0 0 0,0 0 0 0 0,-1-1 0 0 0,1 1 0 0 0,-1 0 0 0 0,0 0-1 0 0,1 0 1 0 0,-1-1 0 0 0,0 1 0 0 0,0 0 0 0 0,0 2 0 0 0,0-1-24 0 0,0 0 0 0 0,0 0 0 0 0,0 0 0 0 0,1 0 0 0 0,1 6-1 0 0,2-2-48 0 0,-4-7 61 0 0,1 1 0 0 0,-1-1 0 0 0,0 1 0 0 0,1-1 0 0 0,-1 1 0 0 0,0-1 0 0 0,0 1 0 0 0,1-1 0 0 0,-1 1 0 0 0,0-1 0 0 0,0 1 0 0 0,0 0 0 0 0,0-1 0 0 0,0 1 0 0 0,0-1 0 0 0,0 1 0 0 0,0-1 0 0 0,0 1 0 0 0,0 0 0 0 0,0-1 0 0 0,0 1 0 0 0,0-1 0 0 0,0 1 0 0 0,-1-1 0 0 0,1 1 0 0 0,0-1 0 0 0,0 1 0 0 0,-1-1 0 0 0,1 1 0 0 0,0-1 0 0 0,-1 1 0 0 0,1-1 0 0 0,0 1 0 0 0,-1 0 0 0 0,-7 8-96 0 0,6-7 86 0 0,0 0-1 0 0,0 1 0 0 0,0-1 1 0 0,0 1-1 0 0,0-1 0 0 0,0 1 0 0 0,1 0 1 0 0,0 0-1 0 0,-1 0 0 0 0,1 0 1 0 0,0 0-1 0 0,1 0 0 0 0,-2 5 0 0 0,1 0 17 0 0,-1 0 0 0 0,0 0-1 0 0,-4 9 1 0 0,4-12 40 0 0,0 1 0 0 0,0 0 0 0 0,1 0 0 0 0,0-1 0 0 0,0 1 0 0 0,0 0 0 0 0,0 0 1 0 0,1 0-1 0 0,0 7 0 0 0,2-5 58 0 0,-1-6-70 0 0,0-1 0 0 0,-1 1-1 0 0,0 0 1 0 0,1 0-1 0 0,-1-1 1 0 0,0 1-1 0 0,0 0 1 0 0,0 0-1 0 0,0 0 1 0 0,0-1-1 0 0,0 1 1 0 0,-2 3-1 0 0,2-3-2 0 0,-1 0-1 0 0,0 0 0 0 0,0 0 0 0 0,1 0 1 0 0,-1 0-1 0 0,1 0 0 0 0,0 0 0 0 0,0 0 1 0 0,0 0-1 0 0,-1 0 0 0 0,2 0 0 0 0,-1 0 0 0 0,0 0 1 0 0,0 0-1 0 0,1 0 0 0 0,-1 0 0 0 0,1 0 1 0 0,0 0-1 0 0,-1-1 0 0 0,1 1 0 0 0,0 0 0 0 0,0 0 1 0 0,0 0-1 0 0,0-1 0 0 0,2 3 0 0 0,2 3 55 0 0,-3-4-39 0 0,1 0-1 0 0,-1 0 1 0 0,1 0-1 0 0,-1 0 1 0 0,1 0-1 0 0,0 0 1 0 0,0-1-1 0 0,1 1 1 0 0,5 3-1 0 0,7 1 15 0 0,1-1 1 0 0,-1 0-1 0 0,1-1 0 0 0,0-1 1 0 0,0 0-1 0 0,1-2 0 0 0,29 2 1 0 0,-28-4-193 0 0,-18 0 126 0 0,0 0 0 0 0,-1 0 0 0 0,1 0 0 0 0,-1 0 0 0 0,1-1 1 0 0,0 1-1 0 0,-1 0 0 0 0,1 0 0 0 0,-1 0 0 0 0,1-1 0 0 0,-1 1 0 0 0,1 0 0 0 0,0-1 0 0 0,-1 1 0 0 0,1 0 0 0 0,-1-1 0 0 0,0 1 0 0 0,1-1 1 0 0,-1 1-1 0 0,1-1 0 0 0,3-3-83 0 0,37-22-1237 0 0,-15 4-3920 0 0,-13 8-176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14688 0 0,'-9'16'790'0'0,"-12"29"1"0"0,4-9-651 0 0,12-27 130 0 0,0-2 172 0 0,1 1 0 0 0,1 0 0 0 0,-1 1 0 0 0,-3 13 0 0 0,-8 26 697 0 0,11-37-1109 0 0,1 0 1 0 0,-1 0 0 0 0,-1 18 0 0 0,3-7 23 0 0,1-9-46 0 0,-1 0 1 0 0,-5 26 0 0 0,3-28-9 0 0,2-4 0 0 0,0 0 0 0 0,0 0 0 0 0,1 0 0 0 0,-1 0 0 0 0,1 8 0 0 0,1-2 2 0 0,0 0 0 0 0,-1 1 0 0 0,-1-1-1 0 0,0 0 1 0 0,-6 21 0 0 0,3-18-238 0 0,1 0 0 0 0,1 1 0 0 0,-2 26 0 0 0,0-14-335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14368 0 0,'0'0'330'0'0,"0"8"902"0"0,0-6-1230 0 0,0 1-1 0 0,1-1 1 0 0,-1 0-1 0 0,1 0 0 0 0,0 0 1 0 0,0 0-1 0 0,0 0 1 0 0,0 0-1 0 0,2 3 1 0 0,-1-2-3 0 0,0 0 1 0 0,-1 0 0 0 0,1 1 0 0 0,-1-1 0 0 0,0 0 0 0 0,2 5 0 0 0,2 55 0 0 0,-2-48 0 0 0,-1-10 6 0 0,-1 0 0 0 0,0 1-1 0 0,0-1 1 0 0,-1 1 0 0 0,1 9-1 0 0,-5 6 97 0 0,3-16-58 0 0,0 0-1 0 0,0 0 1 0 0,0 0-1 0 0,1 1 1 0 0,0-1-1 0 0,1 10 1 0 0,4 11 119 0 0,-2-11 16 0 0,2 25 0 0 0,-2 15 861 0 0,17 83 0 0 0,5 59 0 0 0,-13-91-851 0 0,-10-80-188 0 0,-3 46 0 0 0,0-44-9 0 0,3 37 0 0 0,2-36-25 0 0,-1-8-34 0 0,-1 0-1 0 0,-2 22 1 0 0,-10 95-841 0 0,10-129 735 0 0,0 0 0 0 0,1 0 0 0 0,1 9 0 0 0,-1-10-934 0 0,0-1-1 0 0,-1 0 0 0 0,0 1 0 0 0,-1 10 1 0 0,-4 2-4425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3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112 259 6912 0 0,'0'0'5628'0'0,"3"0"-5063"0"0,49-5 89 0 0,-33 3-818 0 0,22-1-1 0 0,132-2 729 0 0,-80 1 228 0 0,83-12 437 0 0,-89 6-846 0 0,141-25 493 0 0,-23 3-239 0 0,372-53-602 0 0,-449 65-40 0 0,121-9 457 0 0,-196 24-207 0 0,13 0 35 0 0,-26 4-112 0 0,-25 0-23 0 0,-1 0-1 0 0,0 1 0 0 0,1 1 0 0 0,-1 0 0 0 0,26 6 0 0 0,-26-3-114 0 0,-10-3-25 0 0,0 0 1 0 0,0 0 0 0 0,0 0-1 0 0,-1 0 1 0 0,1 1-1 0 0,0 0 1 0 0,0 0 0 0 0,-1 0-1 0 0,1 0 1 0 0,-1 0 0 0 0,0 1-1 0 0,0-1 1 0 0,0 1 0 0 0,0 0-1 0 0,0 0 1 0 0,2 4 0 0 0,-1-1 39 0 0,-1 1 1 0 0,0 0-1 0 0,0 0 1 0 0,-1 0 0 0 0,1 1-1 0 0,-2-1 1 0 0,2 11-1 0 0,4 11 83 0 0,-5-16-93 0 0,0 0-1 0 0,1 17 1 0 0,-1-8-13 0 0,-2-11-1 0 0,1 1-1 0 0,-2 0 0 0 0,-1 11 0 0 0,-1 20-21 0 0,-13 177 65 0 0,8-83-64 0 0,7-75 0 0 0,1 164 0 0 0,3-85 0 0 0,-4-96 22 0 0,-2 0-1 0 0,-13 68 0 0 0,12-98-37 0 0,-1-1 1 0 0,0 1-1 0 0,-1-1 0 0 0,-9 16 0 0 0,1-3 23 0 0,11-22 27 0 0,-1 1 0 0 0,0 0-1 0 0,0-1 1 0 0,0 0-1 0 0,-1 0 1 0 0,0 0-1 0 0,0 0 1 0 0,0-1 0 0 0,0 0-1 0 0,-1 0 1 0 0,1 0-1 0 0,-1-1 1 0 0,0 1 0 0 0,-1-2-1 0 0,1 1 1 0 0,0-1-1 0 0,-1 0 1 0 0,1 0 0 0 0,-1 0-1 0 0,-7 0 1 0 0,-1-1 143 0 0,-32 3 143 0 0,-90-4 0 0 0,6-9-169 0 0,-58-6 171 0 0,-225-22 540 0 0,-93 37-973 0 0,419 4 79 0 0,-64 6 37 0 0,49-1 108 0 0,-52 5 182 0 0,-87 10-783 0 0,234-23 159 0 0,0 0-1 0 0,0-1 1 0 0,0 0 0 0 0,0 0-1 0 0,0-1 1 0 0,-1 0 0 0 0,-12-5-1 0 0,18 5 68 0 0,0 0 0 0 0,0 0 0 0 0,0 0 0 0 0,0-1 0 0 0,0 1 0 0 0,1-1 0 0 0,-1 0-1 0 0,1 0 1 0 0,-1 0 0 0 0,1 0 0 0 0,0 0 0 0 0,0-1 0 0 0,0 1 0 0 0,0-1 0 0 0,0 1 0 0 0,0-1 0 0 0,1 0 0 0 0,-1 1-1 0 0,1-1 1 0 0,0 0 0 0 0,-2-5 0 0 0,1-23-1562 0 0,2 29 1698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21743 0 0,'0'0'2176'0'0,"1"3"-1989"0"0,4 16-183 0 0,-1 0 0 0 0,0 1 1 0 0,-1 0-1 0 0,0 31 0 0 0,-7 159-768 0 0,1-166 1038 0 0,2-30-135 0 0,0 1-1 0 0,1 17 1 0 0,2-9-138 0 0,-1 1 1 0 0,-4 43 0 0 0,2-13-847 0 0,1-34-5063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0 260 1840 0 0,'0'0'83'0'0,"1"-1"529"0"0,11-22 6528 0 0,7-11 1142 0 0,-1 15-8140 0 0,-14 16-91 0 0,136-100-162 0 0,-122 92 194 0 0,1 0 0 0 0,-1 2-1 0 0,1 0 1 0 0,1 1 0 0 0,0 1-1 0 0,0 0 1 0 0,0 2 0 0 0,26-4-1 0 0,-38 9-26 0 0,-1-1 0 0 0,0 1 0 0 0,1 0 0 0 0,-1 1 0 0 0,0 0 0 0 0,14 3 0 0 0,-19-4-62 0 0,0 1 0 0 0,0 0 1 0 0,0-1-1 0 0,-1 1 0 0 0,1 0 0 0 0,0 0 0 0 0,0 0 0 0 0,-1 0 0 0 0,1 0 1 0 0,-1 0-1 0 0,1 0 0 0 0,-1 1 0 0 0,1-1 0 0 0,-1 0 0 0 0,0 1 0 0 0,1-1 1 0 0,-1 1-1 0 0,0 0 0 0 0,0-1 0 0 0,0 1 0 0 0,-1 0 0 0 0,1 0 0 0 0,0-1 1 0 0,-1 1-1 0 0,1 0 0 0 0,-1 0 0 0 0,1 0 0 0 0,-1 0 0 0 0,0 2 0 0 0,0 3-20 0 0,-1 0-1 0 0,0 0 1 0 0,-1 0-1 0 0,1 0 1 0 0,-1 0-1 0 0,-1 0 1 0 0,1-1-1 0 0,-1 1 1 0 0,0-1-1 0 0,-6 9 1 0 0,-1-1 66 0 0,0 0 1 0 0,-1 0 0 0 0,-15 14-1 0 0,-128 105 137 0 0,39-36-597 0 0,106-90 246 0 0,-16 18-498 0 0,9-8-3913 0 0,6-2-1091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18287 0 0,'0'0'1386'0'0,"3"1"-944"0"0,21 7-424 0 0,1-1 0 0 0,1-1 0 0 0,-1-1 0 0 0,34 1 0 0 0,8 2-1241 0 0,-59-6 1007 0 0,0-1-1 0 0,0 2 0 0 0,-1-1 0 0 0,1 1 1 0 0,14 8-1 0 0,-21-10 22 0 0,1-1 194 0 0,-1 0 0 0 0,0 0-1 0 0,1 1 1 0 0,-1-1 0 0 0,0 0-1 0 0,1 1 1 0 0,-1-1 0 0 0,0 1-1 0 0,0-1 1 0 0,0 1 0 0 0,1 0-1 0 0,-1 0 1 0 0,0-1 0 0 0,0 1-1 0 0,0 0 1 0 0,0 0 0 0 0,0 0-1 0 0,1 2 1 0 0,0 0 68 0 0,0 0 0 0 0,0 0 1 0 0,-1-1-1 0 0,1 1 0 0 0,-1 1 0 0 0,0-1 0 0 0,1 4 0 0 0,-1-5-46 0 0,-1-1 0 0 0,0 1-1 0 0,0-1 1 0 0,0 1 0 0 0,0 0-1 0 0,0-1 1 0 0,0 1 0 0 0,0 0-1 0 0,0-1 1 0 0,-1 1 0 0 0,1-1-1 0 0,0 1 1 0 0,-1-1 0 0 0,0 1-1 0 0,-1 2 1 0 0,-15 18 0 0 0,3-3-31 0 0,9-12-37 0 0,0 0 0 0 0,-1 0 0 0 0,1 0 0 0 0,-1-1 0 0 0,-10 9 0 0 0,-12 12-13 0 0,23-19 75 0 0,3-6 54 0 0,2-2-65 0 0,0 1 0 0 0,-1-1 0 0 0,1 0 0 0 0,0 1 0 0 0,0-1 0 0 0,-1 0 0 0 0,1 1 1 0 0,0-1-1 0 0,0 0 0 0 0,0 1 0 0 0,-1-1 0 0 0,1 1 0 0 0,0-1 0 0 0,0 0 0 0 0,0 1 0 0 0,0-1 0 0 0,0 1 0 0 0,0-1 0 0 0,0 0 0 0 0,0 1 0 0 0,0-1 0 0 0,0 1 0 0 0,0-1 0 0 0,0 0 1 0 0,0 1-1 0 0,1-1 0 0 0,-1 1 0 0 0,0-1 0 0 0,0 1 0 0 0,9 9 6 0 0,2-3-10 0 0,13-4 28 0 0,-21-4-9 0 0,0 1 0 0 0,0 0 0 0 0,0 0 0 0 0,-1 0 0 0 0,1 1 0 0 0,0-1 1 0 0,0 1-1 0 0,0 0 0 0 0,-1-1 0 0 0,1 1 0 0 0,0 0 0 0 0,-1 1 0 0 0,1-1 0 0 0,-1 0 0 0 0,0 1 0 0 0,3 1 0 0 0,12 17 293 0 0,-17-19-295 0 0,1-1-1 0 0,-1 1 0 0 0,0 0 1 0 0,1 0-1 0 0,-1-1 0 0 0,0 1 1 0 0,0 0-1 0 0,0 0 0 0 0,1-1 0 0 0,-1 1 1 0 0,0 0-1 0 0,0 0 0 0 0,0 0 1 0 0,0 0-1 0 0,0-1 0 0 0,0 1 1 0 0,-1 0-1 0 0,1 0 0 0 0,0 0 1 0 0,0-1-1 0 0,-1 1 0 0 0,1 1 0 0 0,-11 14 318 0 0,8-11-193 0 0,-3 3-30 0 0,0 0 1 0 0,-1 0-1 0 0,0-1 0 0 0,0 0 1 0 0,-1 0-1 0 0,0 0 1 0 0,0-1-1 0 0,-11 6 0 0 0,3-1-3 0 0,0-1-22 0 0,-1 0 0 0 0,0-2 0 0 0,-26 10 0 0 0,13-5-6 0 0,11-5-463 0 0,1-1-1 0 0,-2-1 0 0 0,1 0 0 0 0,-36 5 1 0 0,28-7-6578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6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1 3224 0 0,'8'0'81'0'0,"22"4"126"0"0,-7-3 1963 0 0,-19-2-1215 0 0,-1 1-1 0 0,1 0 1 0 0,-1 1-1 0 0,1-1 1 0 0,-1 1-1 0 0,7 1 1935 0 0,-11 1-2565 0 0,0 1-208 0 0,-1-1-1 0 0,1 1 1 0 0,-1 0-1 0 0,0-1 1 0 0,0 1-1 0 0,0-1 1 0 0,-1 0 0 0 0,1 1-1 0 0,-1-1 1 0 0,0-1-1 0 0,1 1 1 0 0,-1 0-1 0 0,-1-1 1 0 0,-4 4-1 0 0,-8 4 753 0 0,-33 15-1 0 0,15-9 338 0 0,27-12-940 0 0,0-1 0 0 0,-1 0 0 0 0,1-1-1 0 0,-15 3 1 0 0,-7 2 290 0 0,-96 25 872 0 0,87-23-1245 0 0,21-6-184 0 0,1 2 0 0 0,0 0 0 0 0,1 1 0 0 0,-30 16 0 0 0,35-16-31 0 0,7-5 31 0 0,0 0-1 0 0,1 1 1 0 0,-1-1 0 0 0,1 1-1 0 0,-1-1 1 0 0,1 1 0 0 0,0 0 0 0 0,-4 4-1 0 0,2-1-16 0 0,-32 48-163 0 0,32-46 87 0 0,1 0-1 0 0,-1 0 1 0 0,2 0-1 0 0,-1 0 1 0 0,1 0-1 0 0,-2 10 1 0 0,4-14 20 0 0,-1 0-34 0 0,0 0-1 0 0,1 0 0 0 0,0 1 0 0 0,-1-1 0 0 0,1 0 0 0 0,0 0 1 0 0,1 0-1 0 0,-1 0 0 0 0,0 0 0 0 0,2 5 0 0 0,0-6 30 0 0,1 0 74 0 0,6 3-5 0 0,13 1 12 0 0,-11-3-1 0 0,1 0 0 0 0,0-1 0 0 0,23 2 0 0 0,-9-2-16 0 0,0 0-53 0 0,-12-1 39 0 0,0 0 0 0 0,0 1 0 0 0,25 7 0 0 0,2 3-38 0 0,-29-9 69 0 0,0 0-1 0 0,0 1 0 0 0,0 0 0 0 0,0 1 0 0 0,12 7 0 0 0,-17-7 0 0 0,-3-4 6 0 0,-1 1 0 0 0,0 0 0 0 0,0 1 0 0 0,1-1 0 0 0,-1 0 0 0 0,-1 1 0 0 0,1 0 0 0 0,0 0 0 0 0,3 5 0 0 0,0 6 6 0 0,-5-7 3 0 0,1 1 0 0 0,-2-1-1 0 0,1 0 1 0 0,-1 0 0 0 0,-1 11-1 0 0,0-15 15 0 0,1 0-1 0 0,0-1 1 0 0,-1 1-1 0 0,0 0 1 0 0,1-1 0 0 0,-1 1-1 0 0,0-1 1 0 0,0 1-1 0 0,-1-1 1 0 0,1 1-1 0 0,0-1 1 0 0,-1 0-1 0 0,0 0 1 0 0,1 0-1 0 0,-1 1 1 0 0,0-2-1 0 0,-3 4 1 0 0,-17 12 335 0 0,16-13-219 0 0,0 1-1 0 0,0-1 0 0 0,0 0 1 0 0,-13 6-1 0 0,-3-2 3 0 0,0-1-1 0 0,-1-1 0 0 0,0-1 0 0 0,0-1 0 0 0,-44 2 0 0 0,49-5-665 0 0,0-2 0 0 0,0 0 0 0 0,0-1 0 0 0,-31-8 0 0 0,22 1-779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0 7368 0 0,'0'0'5730'0'0,"-2"2"-4166"0"0,0 1-1452 0 0,0-1 0 0 0,0 1 0 0 0,1 0 0 0 0,-1 0 0 0 0,1 0-1 0 0,-1-1 1 0 0,1 1 0 0 0,0 0 0 0 0,0 1 0 0 0,-1 3 0 0 0,-5 21-84 0 0,5-21-25 0 0,0-1 1 0 0,0 0-1 0 0,0 11 0 0 0,-15 116 648 0 0,3 93 897 0 0,8-53-1399 0 0,5-100-152 0 0,-31 358-200 0 0,6-243-3007 0 0,20-155 1926 0 0,0-15-10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352 15 5064 0 0,'0'0'389'0'0,"2"2"-250"0"0,0-1-48 0 0,0 0-1 0 0,1 1 1 0 0,-1-1 0 0 0,1 0-1 0 0,-1 0 1 0 0,1-1 0 0 0,-1 1 0 0 0,1 0-1 0 0,-1-1 1 0 0,1 1 0 0 0,0-1-1 0 0,-1 0 1 0 0,1 0 0 0 0,3-1 0 0 0,46-3 3571 0 0,-39 2-3068 0 0,167-13 367 0 0,251 10-1 0 0,-99 10 1376 0 0,-231 0-2287 0 0,20-1-31 0 0,192 2 154 0 0,-118-4 324 0 0,-109-3-257 0 0,2-5 256 0 0,-15 6 171 0 0,-71 0-490 0 0,0 1 14 0 0,22 11 1410 0 0,-23-11-1587 0 0,-1-1-1 0 0,0 0 0 0 0,1 0 1 0 0,-1 1-1 0 0,0-1 0 0 0,1 0 1 0 0,-1 1-1 0 0,0-1 0 0 0,1 0 1 0 0,-1 1-1 0 0,0-1 0 0 0,0 1 1 0 0,1-1-1 0 0,-1 1 0 0 0,0-1 1 0 0,0 0-1 0 0,0 1 0 0 0,1-1 1 0 0,-1 1-1 0 0,0-1 0 0 0,0 2 1 0 0,0 0 33 0 0,5 9 99 0 0,-4-9-8 0 0,-1 0-1 0 0,0 9-73 0 0,-1 1 1 0 0,-3 13-1 0 0,3-14-59 0 0,-1 0-1 0 0,2 21 1 0 0,0-20-4 0 0,0 0 0 0 0,-2 14-1 0 0,-5 33-1 0 0,0 87 0 0 0,-1 11-66 0 0,2-51 70 0 0,1-1-17 0 0,-5 44-62 0 0,-7 56 23 0 0,14-178 54 0 0,2 36 0 0 0,-1 6 0 0 0,1-49 0 0 0,1-15 0 0 0,0 0 0 0 0,0 0 0 0 0,-1 0 0 0 0,1 0 0 0 0,-1 0 0 0 0,0-1 0 0 0,-1 1 0 0 0,-2 7 0 0 0,-11 21-10 0 0,14-32-46 0 0,-1 1-22 0 0,-7 5-2 0 0,-3-2 14 0 0,4-5 64 0 0,0 0 0 0 0,0 0 1 0 0,0-1-1 0 0,0 0 1 0 0,0 0-1 0 0,0-1 0 0 0,-10-3 1 0 0,-15-3 0 0 0,17 4 33 0 0,-25-9 0 0 0,1 0 90 0 0,-279-53 558 0 0,-5 23-594 0 0,-144 18-155 0 0,4 49 2 0 0,144 0 67 0 0,293-23-499 0 0,-1-1 0 0 0,0-2 0 0 0,-41-6 0 0 0,47 3-1603 0 0,1-4-4079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18975 0 0,'0'13'1450'0'0,"0"-8"-1212"0"0,0-1-182 0 0,0-1 0 0 0,0 1 0 0 0,-1 0 0 0 0,0-1 0 0 0,1 1 0 0 0,-3 5 0 0 0,2 0 44 0 0,0 0 0 0 0,0 0-1 0 0,1 0 1 0 0,1 0 0 0 0,-1 0 0 0 0,1 0-1 0 0,3 9 1 0 0,1 21-146 0 0,-4-12-236 0 0,0-12-64 0 0,4 28 0 0 0,0-12-68 0 0,1 54 0 0 0,-5-54 407 0 0,8 49 0 0 0,-7-68-9 0 0,0-1-1 0 0,-1 14 0 0 0,-1-5-3834 0 0,0-16 2271 0 0,0 10-4642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1 186 15288 0 0,'0'0'1162'0'0,"1"-2"-790"0"0,1-4-348 0 0,1 1 1 0 0,0-1-1 0 0,1 1 0 0 0,-1-1 0 0 0,8-7 0 0 0,11-16 239 0 0,-19 23-135 0 0,2 0 0 0 0,-1 1 1 0 0,0-1-1 0 0,7-4 0 0 0,1-1-105 0 0,1 0 0 0 0,0 1 0 0 0,1 1 0 0 0,0 0 0 0 0,0 1 0 0 0,25-11-1 0 0,-35 18 26 0 0,1 0 0 0 0,-1 1 0 0 0,0-1 0 0 0,1 1 0 0 0,-1 0 0 0 0,1 0-1 0 0,-1 0 1 0 0,8 1 0 0 0,35 10 642 0 0,-46-11-683 0 0,4 2 29 0 0,0-1 0 0 0,-1 1 0 0 0,0 1 0 0 0,1-1 0 0 0,-1 1 0 0 0,0-1 0 0 0,0 1 0 0 0,0 0 0 0 0,0 0 0 0 0,-1 1 0 0 0,1-1 0 0 0,-1 1 0 0 0,0 0 0 0 0,0 0-1 0 0,-1 0 1 0 0,1 0 0 0 0,-1 0 0 0 0,1 1 0 0 0,-1-1 0 0 0,-1 1 0 0 0,3 8 0 0 0,-3-10-53 0 0,-1 0 0 0 0,0 0 0 0 0,0 0 0 0 0,0 0 0 0 0,0 0-1 0 0,-1 0 1 0 0,1 0 0 0 0,-1 0 0 0 0,0 0 0 0 0,1-1 0 0 0,-4 7 0 0 0,-15 26 121 0 0,13-26-49 0 0,-1-1 1 0 0,0 0 0 0 0,0 0 0 0 0,0-1 0 0 0,-1 0-1 0 0,-10 7 1 0 0,-54 33 195 0 0,42-29-262 0 0,1 3 7 0 0,23-16-101 0 0,0 0 0 0 0,-1 0-1 0 0,1-1 1 0 0,-1 0 0 0 0,-10 4-1 0 0,12-6 33 0 0,1-1-879 0 0,0 1 1 0 0,0 0 0 0 0,0-1 0 0 0,1 1-1 0 0,-5 3 1 0 0,-7 5-5103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4144 0 0,'2'1'2974'0'0,"12"10"3756"0"0,-12-9-6426 0 0,0 0 0 0 0,1 0 1 0 0,-1 0-1 0 0,1-1 0 0 0,0 1 0 0 0,0 0 0 0 0,-1-1 0 0 0,1 0 1 0 0,0 0-1 0 0,0 0 0 0 0,6 1 0 0 0,20 2 59 0 0,28-1-1 0 0,-43-2-433 0 0,0 0-1 0 0,22 6 1 0 0,-3-1 8 0 0,-20-3 120 0 0,26 16 243 0 0,-36-18-188 0 0,-2 1-18 0 0,0 1-105 0 0,1 0 1 0 0,-1 0-1 0 0,0 1 0 0 0,0-1 1 0 0,0 1-1 0 0,0-1 1 0 0,0 1-1 0 0,-1-1 1 0 0,0 1-1 0 0,0 0 1 0 0,0-1-1 0 0,0 1 0 0 0,0-1 1 0 0,-1 1-1 0 0,1-1 1 0 0,-1 1-1 0 0,0-1 1 0 0,0 1-1 0 0,-1-1 0 0 0,1 1 1 0 0,-1-1-1 0 0,1 0 1 0 0,-1 0-1 0 0,0 0 1 0 0,0 0-1 0 0,-3 3 0 0 0,-12 21 11 0 0,12-20 0 0 0,1 0 0 0 0,-1 0 0 0 0,-6 7 0 0 0,8-12-3 0 0,-3 6 10 0 0,4 13-51 0 0,2-18-165 0 0,3-3-390 0 0,7-1 107 0 0,0-1-1 0 0,0 1 0 0 0,0-1 0 0 0,-1-1 1 0 0,1 0-1 0 0,-1 0 0 0 0,1-1 0 0 0,-1 0 0 0 0,11-8 1 0 0,15-15-4228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4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11976 0 0,'0'0'922'0'0,"3"0"-428"0"0,4 0 51 0 0,0-2 0 0 0,0 1 1 0 0,0-1-1 0 0,-1 0 0 0 0,1 0 1 0 0,7-5-1 0 0,21-6 229 0 0,160-38-2683 0 0,-105 33 1978 0 0,-74 16 204 0 0,-13 1-171 0 0,0 1 0 0 0,0 0 1 0 0,0 0-1 0 0,0 1 0 0 0,0-1 1 0 0,0 1-1 0 0,0-1 0 0 0,0 1 1 0 0,0 0-1 0 0,3 1 0 0 0,1 1 203 0 0,-5-2-242 0 0,0 0-1 0 0,1 1 1 0 0,-1-1 0 0 0,0 1-1 0 0,-1 0 1 0 0,1-1 0 0 0,0 1-1 0 0,0 0 1 0 0,-1 0 0 0 0,3 3-1 0 0,-3-3-50 0 0,-1-1 0 0 0,1 1 0 0 0,0 0 0 0 0,-1 0 0 0 0,1-1 0 0 0,-1 1 0 0 0,0 0 0 0 0,0 0 0 0 0,1-1 0 0 0,-1 1 0 0 0,0 0 0 0 0,0 0 0 0 0,-1 0 0 0 0,1-1 0 0 0,0 1 0 0 0,-2 3 0 0 0,-11 29-24 0 0,13-34 12 0 0,-19 43-79 0 0,-38 77-258 0 0,36-79 321 0 0,-28 47 4 0 0,-35 62-47 0 0,45-75 58 0 0,-15 35 16 0 0,10-20-399 0 0,27-56-4724 0 0,8-22-374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18775 0 0,'0'0'1427'0'0,"3"0"-972"0"0,26 2-269 0 0,-20 0-187 0 0,0-1 1 0 0,1-1 0 0 0,11 0 0 0 0,83-15 130 0 0,-46 6-84 0 0,1-1-171 0 0,38-4-217 0 0,-43 9 207 0 0,233-13 78 0 0,-204 12-198 0 0,-42 3-516 0 0,-15 0 188 0 0,-4-5-8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4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963 1 9760 0 0,'-7'4'227'0'0,"-1"1"0"0"0,1-2-1 0 0,-14 6 1 0 0,-1 0-96 0 0,-6 3 67 0 0,-1-2 0 0 0,0-2 0 0 0,-1 0 0 0 0,-39 4 0 0 0,32-5 123 0 0,-26-1-248 0 0,14-2-87 0 0,-46 7 964 0 0,-92 16 2228 0 0,178-25-2686 0 0,-1-1 1 0 0,-19 0 0 0 0,20-1-198 0 0,0 0 0 0 0,1 1 1 0 0,-1 0-1 0 0,-11 3 0 0 0,15-3-153 0 0,-1 0-1 0 0,1 0 1 0 0,-10 0-1 0 0,11-2-48 0 0,0 2-1 0 0,0-1 1 0 0,-1 0-1 0 0,1 1 1 0 0,-7 2-1 0 0,7-1-26 0 0,0 0-1 0 0,0 1 0 0 0,0-1 0 0 0,0 1 0 0 0,0 0 0 0 0,0 0 1 0 0,1 1-1 0 0,0-1 0 0 0,-1 1 0 0 0,-3 5 0 0 0,-1 3 27 0 0,0 0 1 0 0,-7 19-1 0 0,9-16-64 0 0,1 0 1 0 0,1 0-1 0 0,0 0 1 0 0,1 0-1 0 0,1 1 1 0 0,0 17 0 0 0,-5 26 35 0 0,3-20-28 0 0,2 77 1 0 0,1-18-28 0 0,7 175 5 0 0,1-75-166 0 0,-2-37-479 0 0,5-55-7391 0 0,-9-85 2430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1519 1 16783 0 0,'0'0'1688'0'0,"-1"2"-1544"0"0,-2 5-128 0 0,-6 16 0 0 0,-7 44 283 0 0,-21 219-3075 0 0,32-221 3361 0 0,3 1-1 0 0,8 96 0 0 0,-4-115-278 0 0,10 111-73 0 0,-8-84-164 0 0,1 47-131 0 0,-4-80 24 0 0,-3 67-54 0 0,0-95 89 0 0,0 1 0 0 0,0 0-1 0 0,-1-1 1 0 0,-1 0 0 0 0,-9 22-1 0 0,7-23 5 0 0,4-6 1 0 0,0-1-1 0 0,0 0 0 0 0,-1 0 0 0 0,0-1 0 0 0,0 1 0 0 0,0 0 0 0 0,0-1 0 0 0,-1 0 0 0 0,-4 4 0 0 0,-3 3 64 0 0,0-1-1 0 0,-1-1 1 0 0,0 0-1 0 0,0-1 0 0 0,-1 0 1 0 0,-18 8-1 0 0,-20 4 333 0 0,-70 17-1 0 0,-335 56 2270 0 0,125-58-1013 0 0,286-32-1506 0 0,27-2-328 0 0,-115 3 241 0 0,117-4-720 0 0,1-1 1 0 0,0-1-1 0 0,0-1 1 0 0,0 0-1 0 0,0-1 1 0 0,-24-10-1 0 0,17 2-6451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10592 0 0,'0'0'964'0'0,"-1"2"-795"0"0,1 1-138 0 0,-2 1-75 0 0,-9 9 470 0 0,10-13-230 0 0,1 1 1 0 0,0-1-1 0 0,-1 1 0 0 0,1-1 0 0 0,0 1 0 0 0,-1 0 0 0 0,1-1 1 0 0,0 1-1 0 0,0-1 0 0 0,0 1 0 0 0,0-1 0 0 0,0 1 0 0 0,-1 0 0 0 0,1-1 1 0 0,0 1-1 0 0,0-1 0 0 0,0 1 0 0 0,1 0 0 0 0,-1 0 0 0 0,0 2 685 0 0,-7 20 4152 0 0,-2 9-3818 0 0,2 12-1545 0 0,-12 56-347 0 0,11-62 815 0 0,-3 51 0 0 0,1-12 628 0 0,7-31-305 0 0,3-35-353 0 0,-1 1 0 0 0,0 0 1 0 0,-4 13-1 0 0,0 0-724 0 0,5-21 189 0 0,0 0 0 0 0,-1 0 1 0 0,0 0-1 0 0,0 0 0 0 0,0-1 0 0 0,0 1 1 0 0,-1 0-1 0 0,1 0 0 0 0,-1-1 0 0 0,-4 7 1 0 0,-1-1-6591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0 264 9216 0 0,'0'0'706'0'0,"1"-2"-36"0"0,8-18 4849 0 0,18-28-1 0 0,-16 32-5086 0 0,0 0 0 0 0,0 1-1 0 0,2 1 1 0 0,17-17-1 0 0,-10 13-899 0 0,-6 4 17 0 0,22-15 0 0 0,-30 25 388 0 0,-1 1 0 0 0,1-1 0 0 0,0 1 0 0 0,0 0 0 0 0,1 1 0 0 0,-1 0 0 0 0,13-3 0 0 0,-6 2 79 0 0,12-1 311 0 0,35-3-1 0 0,-51 7-265 0 0,-1 0-1 0 0,1 0 1 0 0,-1 1 0 0 0,0 0-1 0 0,0 1 1 0 0,1 0-1 0 0,-1 0 1 0 0,10 5-1 0 0,-7-3-90 0 0,-6-2-27 0 0,0 0-1 0 0,1 1 0 0 0,-1-1 1 0 0,0 1-1 0 0,4 4 0 0 0,-8-6 46 0 0,1 0 0 0 0,-1 0-1 0 0,0 0 1 0 0,0 0-1 0 0,0 0 1 0 0,0 0 0 0 0,0 0-1 0 0,-1 1 1 0 0,1-1 0 0 0,0 0-1 0 0,-1 1 1 0 0,1-1-1 0 0,-1 1 1 0 0,1-1 0 0 0,-1 1-1 0 0,1-1 1 0 0,-1 1 0 0 0,0-1-1 0 0,0 1 1 0 0,0-1-1 0 0,0 1 1 0 0,0-1 0 0 0,0 1-1 0 0,-1 2 1 0 0,0 1-16 0 0,-1-1 1 0 0,0 1-1 0 0,0 0 1 0 0,0 0-1 0 0,0-1 1 0 0,-1 1-1 0 0,0-1 1 0 0,0 0-1 0 0,-4 6 1 0 0,-39 35-54 0 0,22-23 101 0 0,-11 11 102 0 0,-1-2 0 0 0,-75 48-1 0 0,71-52-200 0 0,-11 8-387 0 0,21-16-111 0 0,-2 0-2261 0 0,22-17 1230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14600 0 0,'0'0'330'0'0,"-1"2"45"0"0,0 3-211 0 0,-13 27 588 0 0,-1 3-382 0 0,15-34-367 0 0,-1 0 0 0 0,0 0-1 0 0,1 0 1 0 0,-1 0-1 0 0,1 0 1 0 0,-1 1-1 0 0,1-1 1 0 0,0 0-1 0 0,-1 0 1 0 0,1 3-1 0 0,-3 6-102 0 0,0-5 86 0 0,0 0 0 0 0,0 1-1 0 0,1-1 1 0 0,-1 1-1 0 0,1-1 1 0 0,-2 11-1 0 0,-2 0 153 0 0,5-14-50 0 0,0 1-1 0 0,1-1 0 0 0,-1 1 1 0 0,0-1-1 0 0,1 1 1 0 0,-1-1-1 0 0,1 6 0 0 0,-3 14 986 0 0,3-20-906 0 0,-1 0 0 0 0,1 1-1 0 0,-1 0 1 0 0,1-1 0 0 0,0 1 0 0 0,0-1 0 0 0,0 1-1 0 0,0-1 1 0 0,1 1 0 0 0,-1-1 0 0 0,1 1 0 0 0,-1-1 0 0 0,3 5-1 0 0,3 8 653 0 0,-5-11-767 0 0,1-1 0 0 0,-1 0 0 0 0,1 0 0 0 0,0 0 0 0 0,0 0 1 0 0,0 0-1 0 0,0 0 0 0 0,0-1 0 0 0,0 1 0 0 0,1-1 0 0 0,-1 1 0 0 0,1-1 0 0 0,0 0 0 0 0,5 3 0 0 0,-6-3-84 0 0,0-1 0 0 0,0 0 0 0 0,1 1 0 0 0,-1-1 0 0 0,0 0-1 0 0,0 0 1 0 0,1-1 0 0 0,-1 1 0 0 0,0 0 0 0 0,1-1 0 0 0,-1 1 0 0 0,1-1-1 0 0,-1 0 1 0 0,4 0 0 0 0,-4 0-62 0 0,0 0-1 0 0,-1-1 1 0 0,1 1-1 0 0,0-1 1 0 0,-1 1-1 0 0,1-1 1 0 0,0 0-1 0 0,-1 0 1 0 0,1 1-1 0 0,-1-1 1 0 0,1 0-1 0 0,-1 0 1 0 0,0-1-1 0 0,1 1 1 0 0,-1 0-1 0 0,0 0 1 0 0,0-1-1 0 0,0 1 1 0 0,0 0-1 0 0,2-3 1 0 0,8-13-1719 0 0,-9 14 1215 0 0,0 0 0 0 0,0 0-1 0 0,0-1 1 0 0,0 1 0 0 0,0 0 0 0 0,-1-1 0 0 0,2-6-1 0 0,2-5-2878 0 0,12-27 0 0 0,-1 4 672 0 0,-7 18 1889 0 0,-3 8 137 0 0,0-7 15792 0 0,-6 32-14566 0 0,-1 0 0 0 0,0 0 1 0 0,-2 0-1 0 0,1 0 0 0 0,-2 0 1 0 0,1-1-1 0 0,-8 16 0 0 0,-8 17 263 0 0,2 0-1 0 0,-18 71 0 0 0,32-97-976 0 0,-2-1-1 0 0,0 1 0 0 0,-9 20 1 0 0,7-28-967 0 0,-2-1-70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7.3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412 101 5984 0 0,'-6'-2'622'0'0,"-1"-3"-878"0"0,2 0 1872 0 0,0 1-1 0 0,0 0 0 0 0,-1 0 0 0 0,-10-5 0 0 0,6 5-1324 0 0,0 0 0 0 0,-1 2 0 0 0,1-1-1 0 0,0 1 1 0 0,-1 0 0 0 0,0 1 0 0 0,1 0-1 0 0,-1 1 1 0 0,0 0 0 0 0,1 1 0 0 0,-1 0-1 0 0,1 1 1 0 0,-13 3 0 0 0,2 1-373 0 0,-1 2 1 0 0,1 0-1 0 0,1 1 1 0 0,-1 1-1 0 0,-24 16 0 0 0,41-23 87 0 0,0 0 0 0 0,0 0 0 0 0,0 0 0 0 0,1 1 0 0 0,-1-1 0 0 0,1 1 0 0 0,0 0 0 0 0,0 0 0 0 0,0 0 0 0 0,1 0 0 0 0,-1 1 0 0 0,1-1 0 0 0,0 1 0 0 0,0-1-1 0 0,1 1 1 0 0,-1 0 0 0 0,1-1 0 0 0,0 1 0 0 0,-1 8 0 0 0,3-10 7 0 0,-1 0 0 0 0,1-1 0 0 0,-1 1 1 0 0,1 0-1 0 0,0 0 0 0 0,0-1 0 0 0,0 1 0 0 0,0-1 0 0 0,0 1 0 0 0,3 3 0 0 0,0 1-18 0 0,2 2-35 0 0,-1 0 0 0 0,1-1-1 0 0,1 0 1 0 0,0 0 0 0 0,0-1 0 0 0,0 0 0 0 0,1 0 0 0 0,14 9 0 0 0,11 11-232 0 0,-8-7-49 0 0,0-2 0 0 0,50 28-1 0 0,22 14-234 0 0,-70-41 548 0 0,-6-4-15 0 0,-1 1-1 0 0,31 29 1 0 0,-49-43 24 0 0,-1 0 0 0 0,1 0 0 0 0,-1 0 0 0 0,1 0 0 0 0,-1 0 0 0 0,0 0 1 0 0,0 0-1 0 0,0 0 0 0 0,0 1 0 0 0,0-1 0 0 0,0 0 0 0 0,-1 1 1 0 0,1-1-1 0 0,-1 1 0 0 0,0-1 0 0 0,1 0 0 0 0,-2 5 0 0 0,1-3-19 0 0,-1 0 1 0 0,0 0-1 0 0,0-1 0 0 0,0 1 0 0 0,-1 0 0 0 0,1-1 0 0 0,-1 1 0 0 0,0-1 0 0 0,0 1 0 0 0,-3 3 0 0 0,-4 3-68 0 0,0 0 0 0 0,0 0 0 0 0,-1-1 0 0 0,0 0 0 0 0,-17 10 0 0 0,0-1 203 0 0,-1-1 1 0 0,-1-2 0 0 0,0-1 0 0 0,-53 18 0 0 0,79-31 8 0 0,-1-1 1 0 0,1 1-1 0 0,-1-1 1 0 0,1 1 0 0 0,-1-1-1 0 0,1 0 1 0 0,-1 0 0 0 0,1 0-1 0 0,-1-1 1 0 0,1 1 0 0 0,-1-1-1 0 0,-6-2 1 0 0,8 2-12 0 0,0 0 0 0 0,0 0 0 0 0,0 0 0 0 0,0 0 0 0 0,1 0 1 0 0,-1 0-1 0 0,0 0 0 0 0,0-1 0 0 0,1 1 0 0 0,-1-1 0 0 0,1 0 0 0 0,-1 1 0 0 0,1-1 0 0 0,0 0 1 0 0,-1 0-1 0 0,1 0 0 0 0,0 1 0 0 0,0-1 0 0 0,0-1 0 0 0,1 1 0 0 0,-2-3 0 0 0,-2-14 519 0 0,1-1 0 0 0,1 0 1 0 0,1-1-1 0 0,0 1 0 0 0,2 0 0 0 0,0 0 0 0 0,1 0 0 0 0,1 0 0 0 0,11-35 0 0 0,46-107 843 0 0,-48 137-1437 0 0,1 0 0 0 0,1 1 0 0 0,2 1 1 0 0,20-26-1 0 0,6-6-226 0 0,8-9-149 0 0,26-32-2005 0 0,-56 71-244 0 0,-9-2-5696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1188 0 13392 0 0,'0'0'1558'0'0,"2"0"-838"0"0,8 0 5297 0 0,-12 2-5463 0 0,-9 4-153 0 0,0 0-1 0 0,0 0 1 0 0,-1-1 0 0 0,0 0 0 0 0,-13 3 0 0 0,23-7-368 0 0,-46 12 106 0 0,-1-2 0 0 0,-88 8-1 0 0,-145 20-234 0 0,228-27 96 0 0,1-1 0 0 0,-59 5 0 0 0,100-14-1 0 0,1-1-1 0 0,-15 5 1 0 0,17-3 25 0 0,0-1 0 0 0,0-1-1 0 0,-18 2 1 0 0,-8-4 19 0 0,18 0-30 0 0,-30 2 0 0 0,14 0-1 0 0,25-1-4 0 0,1 0 1 0 0,-1 0-1 0 0,0 1 0 0 0,-13 3 1 0 0,11-3 18 0 0,2 1 5 0 0,-19 14-17 0 0,24-14-15 0 0,0 1 0 0 0,-1 0 0 0 0,1 0 0 0 0,1 0 0 0 0,-1 0 0 0 0,0 0 0 0 0,1 1 0 0 0,-1-1 0 0 0,1 1 0 0 0,0 0 0 0 0,0-1 0 0 0,0 1 0 0 0,1 0 0 0 0,0 0 0 0 0,-2 7 0 0 0,0 4 0 0 0,1-1 0 0 0,0 0 0 0 0,1 22 0 0 0,22 290-227 0 0,-10-201 164 0 0,-1-29-58 0 0,3 57-204 0 0,2-19-139 0 0,0 0-272 0 0,3 30-1574 0 0,-17-158 1828 0 0,0 0 1 0 0,1 0-1 0 0,-1-1 1 0 0,4 7-1 0 0,1 0-4677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1546 1 17103 0 0,'0'0'1712'0'0,"1"2"-1568"0"0,3 14-127 0 0,6 10 18 0 0,-6-17 50 0 0,0 1-1 0 0,-1-1 1 0 0,0 1-1 0 0,0 0 0 0 0,-1 0 1 0 0,0 0-1 0 0,-1 1 1 0 0,0 12-1 0 0,4 24-474 0 0,0-8 13 0 0,-2 60 1 0 0,-1-30 299 0 0,20 199 1060 0 0,-8-177-564 0 0,3 23-140 0 0,6 171 0 0 0,-24-253-303 0 0,-2-1 0 0 0,-1 1 0 0 0,-10 36 0 0 0,10-53-2 0 0,0-1-1 0 0,0-1 1 0 0,-1 1-1 0 0,-1-1 1 0 0,-9 17-1 0 0,10-22 29 0 0,-1 0 0 0 0,0 0 0 0 0,0-1 0 0 0,-1 0-1 0 0,0 0 1 0 0,0 0 0 0 0,0-1 0 0 0,-16 10 0 0 0,12-9 94 0 0,-1-1 0 0 0,0 0 0 0 0,-1-1 0 0 0,1-1 0 0 0,-21 6 0 0 0,-69 7 556 0 0,78-14-490 0 0,-410 29 713 0 0,-59-30-87 0 0,263-3-889 0 0,211 1-441 0 0,0-1 0 0 0,0-1 0 0 0,0 0 0 0 0,0-1 0 0 0,-28-9 0 0 0,25 4-6719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13.9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76 1 14280 0 0,'0'0'1102'0'0,"-1"1"-719"0"0,-6 14-376 0 0,6-13 384 0 0,0 0 1 0 0,0 0-1 0 0,0 0 0 0 0,1 0 1 0 0,-1 1-1 0 0,1-1 1 0 0,0 0-1 0 0,-1 0 0 0 0,1 0 1 0 0,0 1-1 0 0,0-1 0 0 0,1 0 1 0 0,-1 0-1 0 0,0 1 1 0 0,2 2-1 0 0,7 38 2449 0 0,-6-28-2746 0 0,7 23 0 0 0,-3-14-69 0 0,-1 0 0 0 0,-1 0 1 0 0,4 49-1 0 0,-10 75-117 0 0,-2-96 96 0 0,-2 0 0 0 0,-18 72 0 0 0,9-53 60 0 0,9-46-157 0 0,-9 34 0 0 0,-4 3-424 0 0,-7 20-3405 0 0,20-68 1743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17479 0 0,'0'0'396'0'0,"-1"2"52"0"0,-2 6-245 0 0,1 0-1 0 0,0-1 0 0 0,0 1 0 0 0,1 0 0 0 0,-1 15 0 0 0,2 47 107 0 0,1-31 72 0 0,5 138-744 0 0,0-14 443 0 0,-5-127-62 0 0,0-16-4 0 0,-1-1-1 0 0,-1 1 1 0 0,-6 39-1 0 0,4-44-246 0 0,-4 12-5053 0 0,1-15-938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0 234 14768 0 0,'0'0'678'0'0,"1"-2"-14"0"0,3-5-590 0 0,1-1 0 0 0,0 1-1 0 0,0 0 1 0 0,11-10 0 0 0,-3 2 396 0 0,6-9 227 0 0,2 2 0 0 0,36-33-1 0 0,-47 47-694 0 0,-5 3 28 0 0,1 0 0 0 0,0 1 0 0 0,0 0 1 0 0,0 0-1 0 0,9-4 0 0 0,0 2 312 0 0,1 0 1 0 0,-1 1-1 0 0,1 1 0 0 0,0 0 1 0 0,26-1-1 0 0,-31 4-172 0 0,-1 1 1 0 0,1 0-1 0 0,0 1 1 0 0,-1 0-1 0 0,0 0 1 0 0,1 1-1 0 0,-1 1 1 0 0,0 0-1 0 0,18 7 1 0 0,-5 1-98 0 0,22 11-18 0 0,-41-19-66 0 0,0 0-1 0 0,0 0 1 0 0,0 0-1 0 0,0 0 0 0 0,0 1 1 0 0,-1-1-1 0 0,6 9 1 0 0,-1-2-37 0 0,-7-9 43 0 0,0 0-1 0 0,-1 0 1 0 0,1 0-1 0 0,0 0 1 0 0,0 1-1 0 0,0-1 1 0 0,-1 0-1 0 0,1 0 1 0 0,0 1-1 0 0,-1-1 1 0 0,0 0-1 0 0,1 1 0 0 0,-1-1 1 0 0,0 1-1 0 0,1-1 1 0 0,-1 0-1 0 0,0 1 1 0 0,0-1-1 0 0,0 1 1 0 0,0-1-1 0 0,0 0 1 0 0,-1 1-1 0 0,0 2 1 0 0,1 0 1 0 0,-1 0 1 0 0,0 0-1 0 0,-1 0 0 0 0,1 0 1 0 0,-1-1-1 0 0,0 1 1 0 0,0 0-1 0 0,0-1 1 0 0,0 1-1 0 0,0-1 1 0 0,-1 0-1 0 0,0 0 0 0 0,0 0 1 0 0,-4 4-1 0 0,-21 15-22 0 0,-32 20 0 0 0,29-21-12 0 0,11-9-19 0 0,0-1 0 0 0,-37 15 1 0 0,-17 9-269 0 0,-22 20-463 0 0,58-31-5604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5.2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330 0 9760 0 0,'2'1'446'0'0,"6"2"-200"0"0,0-1 0 0 0,0 1 0 0 0,0-1-1 0 0,0-1 1 0 0,14 1 6230 0 0,-22-1-6421 0 0,0 0-1 0 0,-1 0 0 0 0,1 0 0 0 0,-1 0 0 0 0,1-1 0 0 0,-1 1 0 0 0,1 0 0 0 0,-1 0 0 0 0,1 0 0 0 0,-1-1 0 0 0,0 1 0 0 0,0 0 1 0 0,-2 2 92 0 0,-1 3 39 0 0,-1-1-1 0 0,0 1 0 0 0,0-1 1 0 0,0 0-1 0 0,0-1 1 0 0,-1 1-1 0 0,0-1 0 0 0,0 0 1 0 0,0-1-1 0 0,0 1 1 0 0,-1-1-1 0 0,1-1 1 0 0,-1 1-1 0 0,-11 2 0 0 0,-77 21 719 0 0,28-10-888 0 0,23-3-16 0 0,34-10 0 0 0,5 3-10 0 0,4-4 2 0 0,1-1 0 0 0,-1 0 1 0 0,1 1-1 0 0,-1-1 0 0 0,1 0 0 0 0,0 1 1 0 0,0-1-1 0 0,-1 0 0 0 0,1 3 1 0 0,-1 4-55 0 0,1-7 43 0 0,0 1-1 0 0,0-1 1 0 0,0 0 0 0 0,0 0 0 0 0,0 0-1 0 0,1 1 1 0 0,-1-1 0 0 0,0 0-1 0 0,0 0 1 0 0,1 0 0 0 0,-1 1 0 0 0,1-1-1 0 0,-1 0 1 0 0,1 0 0 0 0,-1 0-1 0 0,1 0 1 0 0,1 1 0 0 0,11 15-350 0 0,-8-12 300 0 0,0-1-1 0 0,0 0 1 0 0,0 0 0 0 0,0 0 0 0 0,1 0-1 0 0,0-1 1 0 0,7 3 0 0 0,-10-4 80 0 0,35 22-11 0 0,-18-13 0 0 0,14 6 0 0 0,-28-15 0 0 0,-4-1 0 0 0,-1 0 0 0 0,1-1 0 0 0,-1 1 0 0 0,0 0 0 0 0,1-1 0 0 0,-1 1 0 0 0,0 0 0 0 0,0 0 0 0 0,0 0 0 0 0,0 0 0 0 0,2 3 0 0 0,8 6 0 0 0,2 1-14 0 0,-7-6 59 0 0,0 0 1 0 0,-1 0 0 0 0,6 7 0 0 0,-9-9-35 0 0,-1-1 0 0 0,1 0 1 0 0,-1 0-1 0 0,0 0 1 0 0,0 1-1 0 0,0-1 1 0 0,0 1-1 0 0,0-1 0 0 0,0 1 1 0 0,-1-1-1 0 0,1 1 1 0 0,-1-1-1 0 0,0 4 0 0 0,1 0 26 0 0,-1-1-1 0 0,0 0 0 0 0,-1 0 0 0 0,1 0 0 0 0,-1 0 0 0 0,0 0 1 0 0,-1 0-1 0 0,1 0 0 0 0,-1-1 0 0 0,1 1 0 0 0,-2 0 0 0 0,1-1 1 0 0,0 1-1 0 0,-1-1 0 0 0,0 0 0 0 0,0 0 0 0 0,0 0 0 0 0,0 0 1 0 0,-1 0-1 0 0,0-1 0 0 0,0 1 0 0 0,-4 2 0 0 0,3-2-37 0 0,-1 0-1 0 0,1 0 0 0 0,-1-1 0 0 0,0 0 1 0 0,0 0-1 0 0,0-1 0 0 0,0 1 1 0 0,0-1-1 0 0,-1 0 0 0 0,1-1 0 0 0,0 0 1 0 0,-1 0-1 0 0,-12 0 0 0 0,1-1-322 0 0,-56-1-1111 0 0,62 0-1680 0 0,-24-6 0 0 0,10 2-3007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6.2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368 39 14368 0 0,'0'0'705'0'0,"-10"-1"32"0"0,6-1-708 0 0,-1 1 0 0 0,0-2 0 0 0,1 1 0 0 0,-6-4 0 0 0,-6-3 146 0 0,12 7-93 0 0,-1 0 0 0 0,0 0 0 0 0,1 0 0 0 0,-1 1 0 0 0,0-1 0 0 0,0 1 0 0 0,0 0 0 0 0,0 1 0 0 0,-7-1 0 0 0,7 1-18 0 0,0 0 0 0 0,1 1 0 0 0,-1 0 0 0 0,0 0 0 0 0,0 0 0 0 0,1 0-1 0 0,-1 1 1 0 0,-5 2 0 0 0,0 1 236 0 0,-1 1 0 0 0,-12 10 0 0 0,13-9-110 0 0,5-4-94 0 0,0 1-1 0 0,-1 0 1 0 0,1 0-1 0 0,1 0 1 0 0,-1 1 0 0 0,1-1-1 0 0,-1 1 1 0 0,-4 8-1 0 0,-3 6 54 0 0,8-13-97 0 0,0-1 0 0 0,1 1 0 0 0,0 0 1 0 0,-4 10-1 0 0,-2 8 48 0 0,7-18-84 0 0,0-1 0 0 0,0 0 0 0 0,0 1-1 0 0,1 0 1 0 0,-1-1 0 0 0,2 1 0 0 0,-2 7-1 0 0,2-4 7 0 0,0 0 0 0 0,0 0-1 0 0,1 0 1 0 0,0-1 0 0 0,1 1-1 0 0,0 0 1 0 0,0-1-1 0 0,6 13 1 0 0,0-6 31 0 0,-4-12-27 0 0,1 1-1 0 0,-1 0 0 0 0,1-1 0 0 0,6 3 0 0 0,0 1 41 0 0,-5-6-2 0 0,3-1-69 0 0,-1 0-1 0 0,1-1 0 0 0,14-3 0 0 0,-20 4-2 0 0,0-1 0 0 0,0 0 0 0 0,0 0 0 0 0,0 0 0 0 0,-1-1 0 0 0,1 1 0 0 0,0-1 0 0 0,0 1 0 0 0,-1-1 0 0 0,1 0 0 0 0,-1 0 0 0 0,0 0-1 0 0,0-1 1 0 0,1 1 0 0 0,1-3 0 0 0,0-2 20 0 0,0 2 0 0 0,0 0-1 0 0,-1 0 1 0 0,1-1-1 0 0,-2 1 1 0 0,1-1-1 0 0,0 1 1 0 0,-1-1-1 0 0,0 0 1 0 0,0 0-1 0 0,-1 0 1 0 0,0 0-1 0 0,1-7 1 0 0,-2 12-4 0 0,0 0 3 0 0,0 0-1 0 0,0 1 1 0 0,0-1 0 0 0,0 0 0 0 0,0 0 0 0 0,0 1-1 0 0,0-1 1 0 0,0 0 0 0 0,0 0 0 0 0,0 1 0 0 0,1-1-1 0 0,-1 0 1 0 0,0 1 0 0 0,0-1 0 0 0,1 0-1 0 0,-1 0 1 0 0,1 1 0 0 0,-1-1 0 0 0,1 1 0 0 0,0-2-1 0 0,-1 1 112 0 0,1-1-1 0 0,-1 0 0 0 0,0 1 1 0 0,0-1-1 0 0,1 1 0 0 0,-1-1 1 0 0,0 0-1 0 0,-1 1 0 0 0,1-3 1 0 0,6 46-12 0 0,-5-19 74 0 0,5 27-1 0 0,-2-24-70 0 0,-1-6-36 0 0,-2-12-12 0 0,0-1 1 0 0,0 0 0 0 0,0 0 0 0 0,-1 1-1 0 0,-1 7 1 0 0,0 2 310 0 0,0 21 0 0 0,2-25-244 0 0,-1 0 0 0 0,-1 0 1 0 0,-4 24-1 0 0,5-36-127 0 0,-2 6 53 0 0,1 0-1 0 0,-1 0 1 0 0,0-1 0 0 0,-1 1-1 0 0,0-1 1 0 0,-6 11-1 0 0,-4 5 135 0 0,7-12-38 0 0,0-1 0 0 0,0 0 0 0 0,-11 13 0 0 0,10-15-120 0 0,0 0 0 0 0,-1 0 0 0 0,1 0 0 0 0,-1-1 0 0 0,-1 0 0 0 0,1-1 0 0 0,-1 0 0 0 0,0 0 0 0 0,0-1 0 0 0,-1 0 0 0 0,-12 4 0 0 0,12-5-815 0 0,-1-1 0 0 0,-17 2 0 0 0,5-4-5650 0 0,2 0-1018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0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1 6912 0 0,'0'0'528'0'0,"-1"2"-123"0"0,-10 33 4229 0 0,-4 14-2436 0 0,10-23-1699 0 0,-4 39 1 0 0,2-6-40 0 0,-8 41 929 0 0,-1 108 1 0 0,27 20 124 0 0,-3-140-1192 0 0,14 395-232 0 0,-22-338-1198 0 0,0-84-1763 0 0,0-45-3303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238 256 2304 0 0,'0'-2'644'0'0,"0"1"-85"0"0,1-1 0 0 0,-1 1-1 0 0,1-1 1 0 0,0 1 0 0 0,0 0 0 0 0,0 0-1 0 0,0-1 1 0 0,0 1 0 0 0,0 0 0 0 0,0 0 0 0 0,0 0-1 0 0,0 0 1 0 0,0 0 0 0 0,1 0 0 0 0,-1 0 0 0 0,0 0-1 0 0,1 1 1 0 0,2-2 0 0 0,5-4 1218 0 0,-5 3-1500 0 0,1 0 1 0 0,-1 1-1 0 0,1 0 0 0 0,0 0 1 0 0,5-2-1 0 0,12-5-54 0 0,5-2-215 0 0,-1 0 1 0 0,1 2-1 0 0,38-8 0 0 0,83-7-170 0 0,-62 11 219 0 0,108-13 257 0 0,81-4 548 0 0,-147 19-501 0 0,141-13 232 0 0,-39 7-90 0 0,-128 10-214 0 0,-61 6-49 0 0,1 2-1 0 0,57 8 1 0 0,-78-5-174 0 0,-1 0 0 0 0,37 13-1 0 0,-53-15 3 0 0,0 0-1 0 0,-1 0 1 0 0,1 1-1 0 0,-1-1 1 0 0,1 1-1 0 0,5 5 1 0 0,5 4 199 0 0,-10-8-241 0 0,-1-1-1 0 0,1 1 1 0 0,-1 0-1 0 0,0 1 1 0 0,0-1-1 0 0,0 1 0 0 0,0-1 1 0 0,-1 1-1 0 0,0 0 1 0 0,2 6-1 0 0,-1-3-25 0 0,0 1-1 0 0,-1-1 1 0 0,0 1 0 0 0,0 0-1 0 0,0 14 1 0 0,4 66 281 0 0,0 4-252 0 0,-12 51-89 0 0,0 58-4 0 0,22 215 64 0 0,-12-365 0 0 0,7 63 0 0 0,7 62 90 0 0,-8-70-52 0 0,-8-74-78 0 0,-3 34-1 0 0,1-22 138 0 0,-1-41-94 0 0,1-1 0 0 0,-1 1 0 0 0,0 0 0 0 0,0 0 0 0 0,0 0-1 0 0,-1-1 1 0 0,1 1 0 0 0,-1 0 0 0 0,0-1 0 0 0,0 0 0 0 0,0 1 0 0 0,0-1-1 0 0,-1 0 1 0 0,1 0 0 0 0,-1 0 0 0 0,0 0 0 0 0,0-1 0 0 0,0 1 0 0 0,0-1-1 0 0,0 0 1 0 0,-1 0 0 0 0,1 0 0 0 0,0 0 0 0 0,-1 0 0 0 0,0-1 0 0 0,1 0-1 0 0,-6 2 1 0 0,-2-1 22 0 0,-14 4 28 0 0,1-1 0 0 0,-1-2-1 0 0,0 0 1 0 0,-33-2-1 0 0,-56-1 149 0 0,-16-1-8 0 0,-26-5 324 0 0,-64-7-52 0 0,-225-17-465 0 0,257 22 18 0 0,-254-22 255 0 0,342 25-422 0 0,-22-2-379 0 0,100 4-41 0 0,0-1 1 0 0,0 0-1 0 0,-30-12 0 0 0,19 4-1088 0 0,6 1-65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10136 0 0,'0'0'918'0'0,"0"2"-758"0"0,-2 36 2276 0 0,0-21 943 0 0,1-15-3016 0 0,1 0 0 0 0,-1-1 0 0 0,1 1 0 0 0,0 0 0 0 0,0 0 0 0 0,-1 0 0 0 0,1-1 0 0 0,1 1 0 0 0,-1 0 0 0 0,0 0 0 0 0,0 0-1 0 0,1 2 1 0 0,11 42-419 0 0,-1 1-1 0 0,-3 0 0 0 0,-2 0 0 0 0,0 77 0 0 0,2-18 656 0 0,0-8-4275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7 212 3680 0 0,'1'-2'3010'0'0,"3"-4"-1881"0"0,0 1-1 0 0,0 0 0 0 0,1 0 1 0 0,0 0-1 0 0,0 1 0 0 0,0-1 1 0 0,1 1-1 0 0,8-5 0 0 0,3-3-740 0 0,21-15-102 0 0,1 1 0 0 0,73-37 0 0 0,-95 57 14 0 0,0 0 0 0 0,0 0-1 0 0,1 2 1 0 0,-1 0 0 0 0,1 1-1 0 0,0 1 1 0 0,22 0 0 0 0,-25 2-170 0 0,1 1 1 0 0,-1 1-1 0 0,0 1 0 0 0,0 0 1 0 0,21 7-1 0 0,-28-5-148 0 0,-8-3 9 0 0,1-1 0 0 0,0 1-1 0 0,0 0 1 0 0,-1-1 0 0 0,1 1 0 0 0,-1-1 0 0 0,1 1 0 0 0,-1 0 0 0 0,0-1 0 0 0,1 1 0 0 0,-1 0 0 0 0,0 0 0 0 0,0-1 0 0 0,0 1 0 0 0,0 0 0 0 0,-1-1 0 0 0,1 1-1 0 0,0 0 1 0 0,-1-1 0 0 0,1 1 0 0 0,-1 0 0 0 0,0-1 0 0 0,0 1 0 0 0,1-1 0 0 0,-1 1 0 0 0,0-1 0 0 0,-2 3 0 0 0,-3 5-12 0 0,-1 0 0 0 0,-14 15 0 0 0,20-23 18 0 0,-17 16 22 0 0,0 0 0 0 0,-1-2 0 0 0,-23 15 0 0 0,-65 34 157 0 0,25-16-52 0 0,2-3-160 0 0,53-31-793 0 0,1 1 0 0 0,0 1 0 0 0,-25 21 0 0 0,39-23-5728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6912 0 0,'0'0'528'0'0,"2"1"-23"0"0,3 1 468 0 0,0 0-1 0 0,0 0 1 0 0,0-1-1 0 0,0 1 1 0 0,0-2-1 0 0,1 1 1 0 0,9 0-1 0 0,43-4 872 0 0,-11 0-1843 0 0,-23 3-130 0 0,27-5 1 0 0,-41 5 216 0 0,-1 0 0 0 0,0 0 1 0 0,0 1-1 0 0,0 0 0 0 0,15 4 0 0 0,-8-2 151 0 0,-10-2-113 0 0,-1 1 0 0 0,0 0 0 0 0,0-1 0 0 0,0 1 0 0 0,0 1 0 0 0,0-1 0 0 0,0 1 0 0 0,-1 0 0 0 0,1 0 0 0 0,-1 0 0 0 0,0 1 0 0 0,0 0 0 0 0,0-1 0 0 0,0 1 0 0 0,-1 1 0 0 0,5 6 0 0 0,-8-11-117 0 0,0 1-1 0 0,0-1 1 0 0,0 1 0 0 0,0-1-1 0 0,0 1 1 0 0,0-1-1 0 0,0 1 1 0 0,0-1-1 0 0,0 1 1 0 0,0 0-1 0 0,-1-1 1 0 0,1 1 0 0 0,0-1-1 0 0,0 1 1 0 0,0-1-1 0 0,-1 0 1 0 0,1 1-1 0 0,-1 0 1 0 0,0 1-6 0 0,-1 3-103 0 0,1-1 0 0 0,-2 1 0 0 0,1-1 1 0 0,0 0-1 0 0,-1 1 0 0 0,0-1 0 0 0,0 0 1 0 0,0 0-1 0 0,0-1 0 0 0,-1 1 0 0 0,-5 3 1 0 0,3-1 49 0 0,1 0 0 0 0,-1 0 0 0 0,-4 7-1 0 0,-12 12 160 0 0,18-21 12 0 0,2-2 1257 0 0,18 12-1154 0 0,-11-10-167 0 0,0 0 0 0 0,0-1 0 0 0,1 0 0 0 0,-1 0 0 0 0,1 0 0 0 0,6 2 0 0 0,5 3 210 0 0,-5-3-66 0 0,-9-4-151 0 0,0 1 1 0 0,0-1-1 0 0,1 1 1 0 0,-2-1-1 0 0,1 1 1 0 0,4 3-1 0 0,-5-3-26 0 0,0 0-1 0 0,0 0 0 0 0,0 0 1 0 0,0 0-1 0 0,0 0 0 0 0,-1 1 1 0 0,1-1-1 0 0,-1 1 0 0 0,1-1 1 0 0,-1 1-1 0 0,0-1 0 0 0,0 1 1 0 0,0 0-1 0 0,0 0 0 0 0,-1-1 1 0 0,1 1-1 0 0,-1 0 0 0 0,0 3 1 0 0,0-3 2 0 0,0-1 1 0 0,-1 1 0 0 0,1-1 0 0 0,-1 0-1 0 0,0 1 1 0 0,0-1 0 0 0,0 0 0 0 0,0 0-1 0 0,0 0 1 0 0,0 1 0 0 0,-1-1 0 0 0,1 0-1 0 0,-1-1 1 0 0,1 1 0 0 0,-1 0 0 0 0,0 0 0 0 0,0-1-1 0 0,0 1 1 0 0,0-1 0 0 0,0 1 0 0 0,-4 1-1 0 0,-7 4 125 0 0,-1-1 0 0 0,0 0-1 0 0,0-1 1 0 0,-18 4 0 0 0,-60 8-395 0 0,74-14 57 0 0,2 0-468 0 0,0-2 0 0 0,0 0 0 0 0,0 0 0 0 0,1-2-1 0 0,-31-4 1 0 0,19 0-6468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7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 1 18743 0 0,'0'0'1882'0'0,"0"2"-1725"0"0,-1 44-103 0 0,-3 0 0 0 0,-16 78-1 0 0,-35 89-149 0 0,-10-6-258 0 0,63-203-60 0 0,0 1 0 0 0,-1-1 0 0 0,1 0 0 0 0,-1 1 0 0 0,0-1 0 0 0,0-1 0 0 0,-1 1 0 0 0,1 0 0 0 0,-6 3 0 0 0,8-6 323 0 0,-2 3-1507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3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22087 0 0,'0'0'2214'0'0,"1"3"-2025"0"0,8 37-163 0 0,8 52-175 0 0,-14-35 158 0 0,-2 0 0 0 0,-3 0-1 0 0,-11 65 1 0 0,4-74-950 0 0,-28 91 0 0 0,33-126 83 0 0,-6 12-6980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7.3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 4608 0 0,'0'0'724'0'0,"2"-1"582"0"0,12-6 4471 0 0,16-17-3778 0 0,-28 22-1535 0 0,1 1 278 0 0,8 0 4888 0 0,1 17-5095 0 0,-9-14-477 0 0,-1 1 0 0 0,1 0 0 0 0,-1 0 0 0 0,1 0 0 0 0,-1 0 0 0 0,0 1 0 0 0,-1-1 0 0 0,1 1 0 0 0,0-1 1 0 0,-1 1-1 0 0,0 0 0 0 0,0-1 0 0 0,1 6 0 0 0,5 199 269 0 0,-2-33-87 0 0,-2-94-174 0 0,5 44 217 0 0,7 44 273 0 0,18 118-671 0 0,-23-230-134 0 0,-6-37-14 0 0,3 27-1 0 0,0 14-1631 0 0,-2-32-624 0 0,-4-8-4422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1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206 222 9072 0 0,'3'0'413'0'0,"7"-1"-298"0"0,0 0 0 0 0,0-1 1 0 0,10-3-1 0 0,14-2-13 0 0,-20 4-92 0 0,23-9-1 0 0,-23 7 5 0 0,0 1-1 0 0,16-3 1 0 0,487-76 1110 0 0,-338 59 886 0 0,255-20 1714 0 0,-194 26-2605 0 0,-41 12-12 0 0,-156 6-524 0 0,10 4 106 0 0,-23-1-395 0 0,-6 1 68 0 0,1 0 0 0 0,-1 2 0 0 0,1 1-1 0 0,33 15 1 0 0,-55-21-336 0 0,1 0 1 0 0,-1 1-1 0 0,0 0 0 0 0,0-1 0 0 0,0 1 0 0 0,0 0 0 0 0,0 1 1 0 0,0-1-1 0 0,0 0 0 0 0,-1 1 0 0 0,1 0 0 0 0,-1-1 0 0 0,1 1 1 0 0,-1 0-1 0 0,0 0 0 0 0,-1 0 0 0 0,1 1 0 0 0,0-1 0 0 0,-1 0 0 0 0,2 5 1 0 0,5 17 314 0 0,-7-20-272 0 0,1-1-1 0 0,-1 1 0 0 0,1-1 1 0 0,-1 1-1 0 0,0-1 0 0 0,0 8 1 0 0,1 30-419 0 0,7 42 1 0 0,-4-41 410 0 0,1 42-1 0 0,-4 5 25 0 0,-1 42-242 0 0,6 424-531 0 0,-2-483 623 0 0,5 45-23 0 0,3-8 14 0 0,3 19 53 0 0,-14-109 21 0 0,0 29 0 0 0,0-2 0 0 0,-1-38 1 0 0,0-1-1 0 0,-1 0 0 0 0,-1 10 1 0 0,0-16-2 0 0,1 0 0 0 0,0 0 0 0 0,-1 0 0 0 0,1 0 0 0 0,-1 0 1 0 0,1 0-1 0 0,-1 0 0 0 0,0 0 0 0 0,0-1 0 0 0,0 1 0 0 0,0 0 1 0 0,0-1-1 0 0,0 1 0 0 0,-1 0 0 0 0,1-1 0 0 0,0 1 0 0 0,-1-1 0 0 0,-1 2 1 0 0,-10 6-54 0 0,10-7 44 0 0,0 0 0 0 0,1 0 0 0 0,-1 0 0 0 0,0-1-1 0 0,0 1 1 0 0,0-1 0 0 0,0 1 0 0 0,0-1 0 0 0,-1 0-1 0 0,1 0 1 0 0,0 0 0 0 0,0-1 0 0 0,-1 1 0 0 0,1-1-1 0 0,0 0 1 0 0,-5 0 0 0 0,-70-10 201 0 0,-47-9-65 0 0,48 6-82 0 0,-75-17-45 0 0,65 11 18 0 0,-50-10 82 0 0,-40-8-8 0 0,-179-17 55 0 0,44 30-146 0 0,-29 5 162 0 0,112 17 140 0 0,164 2-339 0 0,-44-4-422 0 0,102 4 317 0 0,0-1 0 0 0,1 0-1 0 0,-11-3 1 0 0,0-4-1478 0 0,15 7 1016 0 0,1 0 0 0 0,0 0-1 0 0,-1 0 1 0 0,1-1 0 0 0,0 1 0 0 0,0 0-1 0 0,0 0 1 0 0,0-1 0 0 0,-1-1 0 0 0,-4-12-5676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4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14280 0 0,'0'0'2858'0'0,"0"2"-1381"0"0,0 47 1678 0 0,-1-22-3617 0 0,-1 0 0 0 0,-7 36-1 0 0,2-20 407 0 0,-3 66-1 0 0,6-49 246 0 0,4 7 158 0 0,0-48-495 0 0,0 0 0 0 0,0-1-1 0 0,-5 26 1 0 0,0-20-1562 0 0,4 0-4993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0 129 13792 0 0,'0'0'1246'0'0,"2"-2"-1022"0"0,10-7-86 0 0,0-1 0 0 0,0 1 0 0 0,1 1 0 0 0,0 0 0 0 0,23-9 0 0 0,25-15-480 0 0,-53 27 445 0 0,0 1 0 0 0,1-1 1 0 0,-1 2-1 0 0,1-1 0 0 0,0 1 0 0 0,0 1 1 0 0,0-1-1 0 0,1 2 0 0 0,-1-1 1 0 0,0 1-1 0 0,1 1 0 0 0,-1-1 1 0 0,1 2-1 0 0,-1-1 0 0 0,0 1 1 0 0,1 1-1 0 0,12 3 0 0 0,-15-3 71 0 0,10 1 223 0 0,0 2 0 0 0,0 0 0 0 0,19 9 0 0 0,-24-5-351 0 0,-10-6-68 0 0,0-1-1 0 0,-1 0 1 0 0,1 1-1 0 0,-1-1 1 0 0,1 1-1 0 0,-1 0 1 0 0,0-1-1 0 0,0 1 1 0 0,0 0-1 0 0,0 0 1 0 0,-1 0-1 0 0,1 0 1 0 0,-1-1-1 0 0,1 1 1 0 0,-1 0-1 0 0,0 0 1 0 0,0 0-1 0 0,-1 0 1 0 0,1 0-1 0 0,-1 0 1 0 0,1 0-1 0 0,-1 0 1 0 0,0 0-1 0 0,0-1 1 0 0,0 1-1 0 0,0 0 1 0 0,-1-1-1 0 0,1 1 1 0 0,-1-1-1 0 0,1 1 1 0 0,-5 3-1 0 0,-3 4 25 0 0,-1 0 0 0 0,0-1 0 0 0,-1 0 0 0 0,1-1-1 0 0,-25 13 1 0 0,-181 100 158 0 0,206-116-173 0 0,0 1 0 0 0,-1-2 0 0 0,-15 6-1 0 0,-18 8-5447 0 0,27-8-283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1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1 16208 0 0,'0'0'365'0'0,"-1"1"56"0"0,-3 9-79 0 0,-1 1 1 0 0,-3 12-1 0 0,-3 10-1030 0 0,6-22 380 0 0,-6 15-268 0 0,7-8 1024 0 0,1-1 1 0 0,1 1-1 0 0,0-1 0 0 0,1 1 1 0 0,2 25-1 0 0,-1-36-265 0 0,1-1 0 0 0,1 0 0 0 0,-1 0 0 0 0,1 0 0 0 0,0 0 0 0 0,0 0 0 0 0,1-1 0 0 0,-1 1 0 0 0,1 0 0 0 0,1-1 0 0 0,-1 0 0 0 0,1 0 0 0 0,0 0 0 0 0,0 0 0 0 0,0-1 0 0 0,0 1 0 0 0,1-1 0 0 0,0 0 0 0 0,7 4 0 0 0,-12-8-181 0 0,50 28 138 0 0,-45-25-196 0 0,1-1-1 0 0,0 0 0 0 0,-1 0 1 0 0,1 0-1 0 0,0-1 1 0 0,0 0-1 0 0,11 1 1 0 0,-8-2-203 0 0,-1-1 0 0 0,0 1 0 0 0,1-1 1 0 0,14-4-1 0 0,2-7-2049 0 0,-22 10 1366 0 0,0 0 0 0 0,0 0 0 0 0,0-1 0 0 0,0 0 0 0 0,3-4 1 0 0,5-7-4783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189 0 16439 0 0,'-9'12'338'0'0,"0"-1"0"0"0,1 1 0 0 0,0 1 0 0 0,1 0 0 0 0,1 0 0 0 0,-7 18 0 0 0,-23 87 1260 0 0,25-73-1178 0 0,-27 119-516 0 0,35-150 96 0 0,-1 23 0 0 0,3-23 0 0 0,-5 22 0 0 0,-24 97-3072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1376 0 0,'0'0'65'0'0,"0"2"759"0"0,6 29 14189 0 0,-1-3-8409 0 0,-1-3-6260 0 0,-4 53-315 0 0,1-50-1 0 0,-1-1 0 0 0,-7 49 0 0 0,-18 54 15 0 0,9-53-42 0 0,11-42 13 0 0,4-25-186 0 0,0 0 0 0 0,-1 0 0 0 0,0 0 0 0 0,-1-1 0 0 0,-4 12 0 0 0,5-17-981 0 0,0 1-1 0 0,1-1 1 0 0,-1 1 0 0 0,1-1 0 0 0,-1 8 0 0 0,1 0-5925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0.2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1 125 19895 0 0,'0'0'1515'0'0,"3"-1"-1032"0"0,8-5-437 0 0,0 1 1 0 0,-1-2 0 0 0,12-7 0 0 0,18-11-754 0 0,-20 14 15 0 0,0 1 1 0 0,1 1-1 0 0,-1 1 1 0 0,2 1-1 0 0,31-6 0 0 0,-35 9 332 0 0,-14 3 373 0 0,-1 0-1 0 0,1 0 0 0 0,-1 0 1 0 0,1 1-1 0 0,0 0 0 0 0,-1-1 1 0 0,1 1-1 0 0,-1 0 0 0 0,1 1 1 0 0,0-1-1 0 0,-1 1 0 0 0,7 1 0 0 0,7 3 325 0 0,8 4 728 0 0,-24-8-1009 0 0,1 0 1 0 0,0 1 0 0 0,0-1 0 0 0,-1 1-1 0 0,1 0 1 0 0,-1 0 0 0 0,0-1 0 0 0,1 1-1 0 0,-1 0 1 0 0,0 0 0 0 0,0 0-1 0 0,0 0 1 0 0,0 0 0 0 0,0 0 0 0 0,-1 1-1 0 0,1-1 1 0 0,-1 0 0 0 0,1 0 0 0 0,-1 1-1 0 0,0-1 1 0 0,0 0 0 0 0,0 0-1 0 0,0 1 1 0 0,0-1 0 0 0,0 0 0 0 0,-1 0-1 0 0,1 1 1 0 0,-1-1 0 0 0,0 0-1 0 0,-1 4 1 0 0,0-1-139 0 0,0 1-1 0 0,-1-1 0 0 0,0 0 1 0 0,0 0-1 0 0,0 0 0 0 0,0-1 1 0 0,-1 1-1 0 0,0-1 0 0 0,0 0 1 0 0,0 0-1 0 0,-4 4 0 0 0,-42 33-452 0 0,34-27 951 0 0,-31 22 1 0 0,41-32-402 0 0,5-4 28 0 0,1 1 0 0 0,-1-1 0 0 0,0 0 0 0 0,0 1 0 0 0,1-1 0 0 0,-1 1 0 0 0,0-1 1 0 0,1 1-1 0 0,-1 0 0 0 0,1-1 0 0 0,-1 1 0 0 0,1-1 0 0 0,-2 2 0 0 0,2-1-22 0 0,1 0 0 0 0,-1-1 0 0 0,0 1 0 0 0,1 0 0 0 0,-1-1 0 0 0,0 1 0 0 0,1 0 0 0 0,-1-1 0 0 0,1 1 1 0 0,-1-1-1 0 0,1 1 0 0 0,-1-1 0 0 0,1 1 0 0 0,-1-1 0 0 0,1 1 0 0 0,-1-1 0 0 0,1 0 0 0 0,0 1 0 0 0,8 5 50 0 0,0-1 0 0 0,0 0 0 0 0,0-1-1 0 0,0 0 1 0 0,19 5 0 0 0,14 6 50 0 0,-20-5-117 0 0,25 15 0 0 0,-40-20 2 0 0,0 0 0 0 0,0 1 0 0 0,0-1-1 0 0,-1 1 1 0 0,0 1 0 0 0,8 9 0 0 0,-14-16 18 0 0,1 1-1 0 0,-1 0 0 0 0,0-1 1 0 0,1 1-1 0 0,-1 0 1 0 0,0 0-1 0 0,0-1 1 0 0,0 1-1 0 0,0 0 1 0 0,0 0-1 0 0,0-1 1 0 0,0 1-1 0 0,0 0 1 0 0,0 0-1 0 0,0-1 1 0 0,0 1-1 0 0,-1 1 1 0 0,1 1 68 0 0,0 1-27 0 0,-1-1 1 0 0,0 1 0 0 0,0 0 0 0 0,0 0 0 0 0,0-1 0 0 0,-1 1-1 0 0,0-1 1 0 0,1 1 0 0 0,-1-1 0 0 0,0 1 0 0 0,-1-1-1 0 0,1 0 1 0 0,-1 0 0 0 0,1 0 0 0 0,-1-1 0 0 0,0 1-1 0 0,0 0 1 0 0,-3 1 0 0 0,-7 6 141 0 0,0-2 0 0 0,0 1 0 0 0,-18 6 0 0 0,7-3 117 0 0,-1-2 0 0 0,-46 12 0 0 0,54-18-825 0 0,0-1 1 0 0,1 0-1 0 0,-1-2 0 0 0,0 0 0 0 0,-27-2 0 0 0,24-2-7337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5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0 11952 0 0,'0'0'4204'0'0,"1"2"-3891"0"0,3 11-48 0 0,-1 0 1 0 0,0 0 0 0 0,-1 1-1 0 0,0-1 1 0 0,-1 0 0 0 0,-2 26-1 0 0,3 18 616 0 0,40 317 2604 0 0,-17 7-2310 0 0,-22-316-991 0 0,-1 105-170 0 0,-7-1 0 0 0,-30 197 0 0 0,2-183-14 0 0,14-88-3280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6.3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11 225 6912 0 0,'0'0'528'0'0,"2"-2"-114"0"0,0 0-78 0 0,0 0-1 0 0,0-1 1 0 0,0 0-1 0 0,0 1 1 0 0,0-1-1 0 0,-1 0 1 0 0,2-3-1 0 0,-1 2 127 0 0,0 0-1 0 0,0 0 1 0 0,0 0 0 0 0,1 1 0 0 0,-1-1-1 0 0,6-4 1 0 0,1 0-243 0 0,0 1 0 0 0,1 1 0 0 0,-1-1 0 0 0,2 2-1 0 0,19-9 1 0 0,59-17 612 0 0,-74 26-616 0 0,25-5 563 0 0,61-8 0 0 0,-45 9-389 0 0,97-11 363 0 0,-120 17-639 0 0,281-21 1059 0 0,-232 24-257 0 0,150 17 0 0 0,-224-16-897 0 0,71 13 63 0 0,-69-12-55 0 0,-1 1 1 0 0,1 0-1 0 0,0 0 1 0 0,-1 1 0 0 0,16 10-1 0 0,-19-9-11 0 0,0 1-1 0 0,0-1 1 0 0,-1 1-1 0 0,0 0 0 0 0,-1 1 1 0 0,1-1-1 0 0,-1 1 1 0 0,0 0-1 0 0,5 15 0 0 0,-8-19-14 0 0,0 0 0 0 0,0 0 0 0 0,0 0 0 0 0,-1 0 0 0 0,1 0 0 0 0,-1 0 0 0 0,0 0 0 0 0,0 7 0 0 0,-1-6 0 0 0,1-1 0 0 0,0 1 0 0 0,1 0 0 0 0,-1-1 0 0 0,0 1 0 0 0,3 7 0 0 0,0-1 2 0 0,0-1-1 0 0,-1 1 0 0 0,0 0 1 0 0,-1 1-1 0 0,0-1 0 0 0,-1 0 1 0 0,0 16-1 0 0,0 7 48 0 0,5 43-1 0 0,0-23-28 0 0,9 85-81 0 0,3 57-158 0 0,-10-76-84 0 0,1-13-268 0 0,-7 39-260 0 0,0 26-352 0 0,-6 64-778 0 0,3-199 1391 0 0,2-1 0 0 0,5 42 0 0 0,-2 23-420 0 0,-4-75 860 0 0,2-1-1 0 0,0 1 0 0 0,8 38 1 0 0,1-5 31 0 0,-8-38 231 0 0,2-1-1 0 0,0 0 0 0 0,1 0 1 0 0,7 19-1 0 0,15 35 1037 0 0,-23-61-1073 0 0,-4-11-95 0 0,-1 0 1 0 0,1 0-1 0 0,0 0 1 0 0,0-1-1 0 0,-1 1 1 0 0,1 0-1 0 0,0 0 1 0 0,-1-1-1 0 0,1 1 1 0 0,-1 0-1 0 0,1-1 1 0 0,-1 1-1 0 0,1 0 1 0 0,-1-1-1 0 0,0 1 1 0 0,1-1-1 0 0,-1 1 1 0 0,0-1-1 0 0,1 1 1 0 0,-1-1-1 0 0,0 1 1 0 0,0-1-1 0 0,1 0 1 0 0,-2 1-1 0 0,-24 7-7 0 0,19-7-2 0 0,-12 3 71 0 0,0-2 0 0 0,0 0 1 0 0,-1-2-1 0 0,1 0 0 0 0,-32-4 1 0 0,14 1 155 0 0,-205-8 972 0 0,80 3-380 0 0,-22-3 40 0 0,-44-4-259 0 0,-11-1-262 0 0,161 7-1102 0 0,-79-19 0 0 0,108 15-1130 0 0,6-1-4283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6.6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 11976 0 0,'0'0'922'0'0,"-2"2"-600"0"0,-1 4 51 0 0,0-1 1 0 0,0 1 0 0 0,0-1 0 0 0,0 1 0 0 0,1 0 0 0 0,0 0 0 0 0,-1 7-1 0 0,-6 47 3703 0 0,4-21-4485 0 0,-3 24 20 0 0,-9 46-116 0 0,-1-10 340 0 0,-3 18 78 0 0,18-105-372 0 0,0-1 0 0 0,-6 13 0 0 0,2-8-5759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7.0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32 198 10136 0 0,'0'0'777'0'0,"3"-2"-505"0"0,34-30 3807 0 0,78-50 0 0 0,-43 44-4309 0 0,-63 34 193 0 0,56-23 399 0 0,-57 24-141 0 0,1 1-1 0 0,0-1 1 0 0,0 2 0 0 0,1-1-1 0 0,11 0 1 0 0,-15 3-120 0 0,-1-1 0 0 0,0 1-1 0 0,0 0 1 0 0,0 0 0 0 0,0 0 0 0 0,0 1 0 0 0,0 0 0 0 0,0 0-1 0 0,0 0 1 0 0,-1 0 0 0 0,1 1 0 0 0,-1 0 0 0 0,0 0-1 0 0,0 0 1 0 0,0 0 0 0 0,0 1 0 0 0,5 6 0 0 0,-7-8-104 0 0,0 0 1 0 0,-1 1-1 0 0,1-1 1 0 0,-1 1-1 0 0,0 0 1 0 0,1-1-1 0 0,-1 1 1 0 0,0 0 0 0 0,-1 0-1 0 0,1 0 1 0 0,0-1-1 0 0,-1 1 1 0 0,0 0-1 0 0,1 0 1 0 0,-1 0-1 0 0,0 0 1 0 0,-1 0-1 0 0,1 0 1 0 0,0 0 0 0 0,-1 0-1 0 0,0 0 1 0 0,0 0-1 0 0,0-1 1 0 0,-1 5-1 0 0,-4 4-11 0 0,0 0-1 0 0,-1-1 0 0 0,0 0 0 0 0,-1 0 1 0 0,0-1-1 0 0,0 1 0 0 0,-13 9 1 0 0,-71 50-3 0 0,88-66 19 0 0,-39 23-50 0 0,-68 32 0 0 0,27-16-496 0 0,14-8-2198 0 0,48-20 1356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7.6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336 0 3224 0 0,'2'0'592'0'0,"37"0"8529"0"0,-36 0-7969 0 0,5 0 5076 0 0,-10 1-6131 0 0,0-1 0 0 0,0 0 0 0 0,0 1 0 0 0,-1 0 0 0 0,1 0 0 0 0,0-1 0 0 0,0 1 0 0 0,-2 2 0 0 0,-10 3 312 0 0,3-2-176 0 0,-1 1 0 0 0,-18 10 0 0 0,22-10-224 0 0,0 0 0 0 0,0-1 0 0 0,-1-1 0 0 0,-14 5 0 0 0,15-6 19 0 0,0 0-1 0 0,0 1 1 0 0,0 0-1 0 0,0 1 1 0 0,1-1-1 0 0,-1 2 1 0 0,1-1-1 0 0,0 1 1 0 0,-9 8-1 0 0,14-12-29 0 0,1 1 0 0 0,-1-1-1 0 0,1 1 1 0 0,-1 0 0 0 0,1 0 0 0 0,-1 0-1 0 0,1-1 1 0 0,0 1 0 0 0,0 1 0 0 0,0-1 0 0 0,0 0-1 0 0,0 0 1 0 0,1 0 0 0 0,-1 0 0 0 0,1 1-1 0 0,-1 2 1 0 0,-2 9-19 0 0,2-12 12 0 0,0 0 0 0 0,0-1 0 0 0,0 1-1 0 0,0 0 1 0 0,1 0 0 0 0,-1 0 0 0 0,1 0-1 0 0,0 0 1 0 0,-1 0 0 0 0,1 2 0 0 0,5 7-167 0 0,-3-8 125 0 0,-1 2-10 0 0,1-1 0 0 0,0 0 0 0 0,0 0 0 0 0,1 0 0 0 0,0 0 0 0 0,-1 0 0 0 0,1-1 1 0 0,0 1-1 0 0,1-1 0 0 0,-1 0 0 0 0,0 1 0 0 0,1-2 0 0 0,0 1 0 0 0,5 3 0 0 0,10 7 48 0 0,-5-4 13 0 0,-1-1 0 0 0,27 13-1 0 0,-35-19 1 0 0,0 1 0 0 0,0-1 0 0 0,-1 1 0 0 0,0 0 0 0 0,1 1 0 0 0,-1-1 0 0 0,0 1 0 0 0,-1 0 0 0 0,1 0 0 0 0,-1 0 0 0 0,6 8 0 0 0,-7-7 16 0 0,0-1-1 0 0,-1 1 1 0 0,1 0-1 0 0,-1 1 1 0 0,0-1-1 0 0,0 0 0 0 0,-1 0 1 0 0,0 0-1 0 0,0 0 1 0 0,0 1-1 0 0,-1 5 1 0 0,-1-5 22 0 0,0 1 0 0 0,0-1 0 0 0,-1 1 0 0 0,0-1 1 0 0,0 0-1 0 0,0 0 0 0 0,-1-1 0 0 0,0 1 0 0 0,0-1 1 0 0,-1 1-1 0 0,1-1 0 0 0,-1-1 0 0 0,0 1 0 0 0,-1-1 1 0 0,1 1-1 0 0,-10 4 0 0 0,3-1-88 0 0,-1-1-1 0 0,-1-1 1 0 0,1 0-1 0 0,-1-1 1 0 0,0 0-1 0 0,-24 4 1 0 0,28-7-249 0 0,0 0 1 0 0,-1-1 0 0 0,-16-1 0 0 0,-14-6-5064 0 0,-1-3-1188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1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0 19119 0 0,'0'0'1919'0'0,"0"3"-1759"0"0,-15 388-223 0 0,9-246 63 0 0,5-65-1006 0 0,1-52-976 0 0,0-12-4629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5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11056 0 0,'0'0'852'0'0,"3"2"-258"0"0,1 2 142 0 0,1 0-1 0 0,-1 0 0 0 0,0 0 1 0 0,-1 0-1 0 0,1 1 0 0 0,-1-1 0 0 0,5 9 1 0 0,7 13 1544 0 0,-13-24-2297 0 0,0 1-1 0 0,-1-1 1 0 0,1 1 0 0 0,-1-1 0 0 0,1 1-1 0 0,-1 0 1 0 0,0-1 0 0 0,0 1 0 0 0,0 0-1 0 0,0 0 1 0 0,-1 0 0 0 0,1 0-1 0 0,-1 0 1 0 0,1 0 0 0 0,-1 0 0 0 0,-1 3-1 0 0,0 7-125 0 0,1-2-17 0 0,-1-1 0 0 0,0 1 1 0 0,-1-1-1 0 0,0 1 1 0 0,-1-1-1 0 0,0 0 1 0 0,0 0-1 0 0,-8 15 0 0 0,1-8 249 0 0,4-8 118 0 0,0 1-1 0 0,1-1 1 0 0,0 1-1 0 0,-5 16 1 0 0,-9 19 583 0 0,14-36-547 0 0,0 1 0 0 0,1 0 1 0 0,1 0-1 0 0,-4 16 0 0 0,4-15-12 0 0,0 0 0 0 0,-6 15 0 0 0,6-20-180 0 0,0 0-1 0 0,1 0 0 0 0,0 0 1 0 0,0 1-1 0 0,1-1 0 0 0,-1 1 1 0 0,1-1-1 0 0,1 1 1 0 0,-1-1-1 0 0,1 1 0 0 0,1 9 1 0 0,9 13-17 0 0,-7-23-52 0 0,-1 1 1 0 0,0-1-1 0 0,2 14 1 0 0,-2-14 24 0 0,0 0 1 0 0,0 1 0 0 0,0-1-1 0 0,0 0 1 0 0,1 0 0 0 0,0-1 0 0 0,4 7-1 0 0,8 14 181 0 0,-12-21-134 0 0,0 0 1 0 0,0 0-1 0 0,0-1 1 0 0,1 1-1 0 0,0-1 1 0 0,0 0-1 0 0,0 0 1 0 0,0 0-1 0 0,1-1 1 0 0,-1 1-1 0 0,1-1 0 0 0,0 0 1 0 0,6 3-1 0 0,-3-3-28 0 0,0 0-1 0 0,-1 0 0 0 0,1 0 0 0 0,0-1 0 0 0,0 0 1 0 0,0-1-1 0 0,1 0 0 0 0,7 0 0 0 0,-11-3-507 0 0,-2-2 200 0 0,0 1 0 0 0,0 0 1 0 0,1-1-1 0 0,6-4 0 0 0,12-12-5980 0 0,-9 3-756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8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0 19151 0 0,'0'0'1735'0'0,"-1"3"-1431"0"0,-5 12-120 0 0,-6 30 0 0 0,-1 2 633 0 0,1-2-358 0 0,7-25-452 0 0,-10 22-1 0 0,-2 8 528 0 0,-16 69 0 0 0,17-59 106 0 0,13-45-332 0 0,1 0-1 0 0,-1 30 0 0 0,-1 5 239 0 0,-1-21-378 0 0,2-18-110 0 0,1 0 0 0 0,-1 20 0 0 0,4-6 2 0 0,-1-9-58 0 0,0 0 0 0 0,-1 0 0 0 0,0 0 0 0 0,-5 19 0 0 0,2-19-493 0 0,-2 11-6395 0 0,0-12-1300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3.1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185 0 16439 0 0,'0'0'754'0'0,"-5"2"247"0"0,3 0-942 0 0,0 0 0 0 0,1-1 0 0 0,-1 1 0 0 0,0 0 0 0 0,1 1 0 0 0,-1-1 0 0 0,1 0 0 0 0,0 0-1 0 0,0 1 1 0 0,-2 2 0 0 0,-1 5 365 0 0,-1-2-294 0 0,1 1-1 0 0,0 0 0 0 0,0 0 1 0 0,1 0-1 0 0,1 0 1 0 0,-1 1-1 0 0,1-1 1 0 0,0 12-1 0 0,-1-6-57 0 0,-9 97 32 0 0,1-10-32 0 0,-32 249 911 0 0,39-317-772 0 0,-9 104 268 0 0,-8 59-392 0 0,21-193-106 0 0,-21 227-812 0 0,21-208 166 0 0,-1-9-149 0 0,1-1-1 0 0,1 1 1 0 0,0 0-1 0 0,4 18 0 0 0,-4-30 477 0 0,-1 1 0 0 0,1 0-1 0 0,-1-1 1 0 0,1 1-1 0 0,-1 0 1 0 0,0-1-1 0 0,0 1 1 0 0,0 0 0 0 0,0-1-1 0 0,-1 1 1 0 0,0 4-1 0 0,0-4-1731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4.0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264 305 13272 0 0,'0'0'1201'0'0,"2"0"-986"0"0,6-1-178 0 0,0-1 0 0 0,0 0 1 0 0,0-1-1 0 0,0 0 0 0 0,-1 0 1 0 0,9-5-1 0 0,12-5 295 0 0,74-29 259 0 0,-70 31-652 0 0,-1 0 0 0 0,1 2 0 0 0,36-5 0 0 0,-32 7 101 0 0,202-33 236 0 0,-166 32-276 0 0,78-7 53 0 0,192-15 1319 0 0,42-3 408 0 0,-59 9-868 0 0,-160 11-659 0 0,12 7-191 0 0,-20 1-47 0 0,93 4-83 0 0,-4 17 64 0 0,25 17 4 0 0,-237-28 42 0 0,0 2-1 0 0,59 20 0 0 0,-69-20-5 0 0,-19-6-18 0 0,-1 0 0 0 0,0 0 0 0 0,1 1 0 0 0,-1-1 0 0 0,0 1 0 0 0,0 0-1 0 0,0 0 1 0 0,0 1 0 0 0,-1-1 0 0 0,1 1 0 0 0,-1-1 0 0 0,7 7-1 0 0,-9-6 3 0 0,0-1 0 0 0,0 0 0 0 0,0 1 0 0 0,-1-1 0 0 0,1 0 0 0 0,-1 1 0 0 0,1-1 0 0 0,-1 1 0 0 0,0-1 0 0 0,0 0 0 0 0,0 1 0 0 0,0-1 0 0 0,0 1 0 0 0,0-1 0 0 0,-2 5 0 0 0,1 7 132 0 0,1-9-102 0 0,0-1 0 0 0,0 1-1 0 0,-1-1 1 0 0,1 0-1 0 0,-1 1 1 0 0,0-1 0 0 0,0 0-1 0 0,0 0 1 0 0,-3 6-1 0 0,-3 8 60 0 0,1 0 0 0 0,0 1 0 0 0,-4 27 0 0 0,2-7-25 0 0,-46 273-36 0 0,39-124-48 0 0,3-32 0 0 0,8-96 0 0 0,-3 14 0 0 0,0-5 11 0 0,-8 36 96 0 0,9-68-58 0 0,3-21-40 0 0,0 1 0 0 0,-10 28 0 0 0,11-40-9 0 0,0 0 0 0 0,-1 0 0 0 0,1 0-1 0 0,-1 0 1 0 0,0-1 0 0 0,0 1 0 0 0,-1-1 0 0 0,1 0 0 0 0,-1 0 0 0 0,0 0 0 0 0,0-1 0 0 0,0 1-1 0 0,-5 2 1 0 0,-7 4 17 0 0,11-6-5 0 0,-1 0 1 0 0,0-1-1 0 0,0 0 1 0 0,-1 0 0 0 0,1 0-1 0 0,-1 0 1 0 0,-11 2 0 0 0,-30 3 237 0 0,-1-1 0 0 0,-67-1 0 0 0,-98-11 397 0 0,26-1-958 0 0,-55-1 676 0 0,0 0-376 0 0,-350 16 125 0 0,-141 44 78 0 0,441-29 183 0 0,118-1-228 0 0,39-4-149 0 0,-16-4-394 0 0,15-3-3080 0 0,89-4-4179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4.3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114 0 15664 0 0,'-2'2'1206'0'0,"-1"2"-958"0"0,0 1 1 0 0,0-1-1 0 0,0 1 0 0 0,0 0 1 0 0,1 0-1 0 0,0 0 0 0 0,-3 9 1 0 0,3-4 458 0 0,0 1 1 0 0,1 0 0 0 0,0 0-1 0 0,1 0 1 0 0,0 0 0 0 0,0 0-1 0 0,3 15 1 0 0,-1-9-888 0 0,6 44-21 0 0,-4-33-105 0 0,1 41 1 0 0,-5-49 139 0 0,1 16-32 0 0,-2 0 0 0 0,-1 0 1 0 0,-13 67-1 0 0,2-51 111 0 0,5-17 40 0 0,-1-1 0 0 0,-16 40 0 0 0,4-19-1628 0 0,10-31 672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4.7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16 264 18719 0 0,'0'0'1692'0'0,"1"-3"-1329"0"0,2-7-209 0 0,0-1 0 0 0,1 1 0 0 0,0 0 0 0 0,0 1 0 0 0,1-1 0 0 0,0 1 0 0 0,1 0 0 0 0,0 0 0 0 0,11-11 0 0 0,-9 10-181 0 0,6-7-195 0 0,0 2 0 0 0,1 0 0 0 0,17-13 0 0 0,-16 14 54 0 0,-13 10 226 0 0,0 1 0 0 0,1 0-1 0 0,0 0 1 0 0,-1 0 0 0 0,1 0 0 0 0,6-2-1 0 0,12-5 346 0 0,-16 7-196 0 0,0 0-1 0 0,0 0 0 0 0,0 1 1 0 0,0 0-1 0 0,1 0 0 0 0,-1 0 1 0 0,1 1-1 0 0,10-1 0 0 0,-3 2-155 0 0,0 2 0 0 0,26 5-1 0 0,-39-7-49 0 0,0 0-1 0 0,0 0 0 0 0,0 0 1 0 0,0 1-1 0 0,0-1 1 0 0,0 0-1 0 0,0 1 0 0 0,0-1 1 0 0,0 1-1 0 0,0-1 0 0 0,0 1 1 0 0,0 0-1 0 0,0-1 1 0 0,0 1-1 0 0,0 0 0 0 0,-1 0 1 0 0,1 0-1 0 0,0-1 1 0 0,0 1-1 0 0,-1 0 0 0 0,1 0 1 0 0,-1 0-1 0 0,1 0 1 0 0,-1 0-1 0 0,1 2 0 0 0,-1-2 2 0 0,1 1-1 0 0,-1 0 1 0 0,-1 0 0 0 0,1 0-1 0 0,0 0 1 0 0,0 0-1 0 0,-1-1 1 0 0,1 1-1 0 0,-1 0 1 0 0,1 0 0 0 0,-1-1-1 0 0,0 1 1 0 0,-2 3-1 0 0,-2 3 6 0 0,0 0-1 0 0,-1-1 0 0 0,0 0 1 0 0,-14 13-1 0 0,-7 4 32 0 0,0 0 60 0 0,-54 39 1 0 0,0-7 8 0 0,61-43-555 0 0,-29 22 0 0 0,39-27-662 0 0,1 1-1 0 0,-11 12 1 0 0,10-10-517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5.0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68 19807 0 0,'0'0'1991'0'0,"3"0"-1824"0"0,5-1-153 0 0,-1 0 0 0 0,0 0 0 0 0,1-1 0 0 0,-1 0 0 0 0,10-4 0 0 0,18-5-106 0 0,-22 7-25 0 0,-1 0-1 0 0,16-8 1 0 0,-17 7 232 0 0,1 1-1 0 0,-1 0 0 0 0,16-4 0 0 0,-7 5 95 0 0,-18 3 183 0 0,-1 2-338 0 0,0 0-69 0 0,0 1 1 0 0,0 0 0 0 0,0-1 0 0 0,-1 1 0 0 0,1 0-1 0 0,-1 0 1 0 0,1 0 0 0 0,-1 0 0 0 0,0-1-1 0 0,0 1 1 0 0,0 0 0 0 0,-1 0 0 0 0,1 0 0 0 0,-1 0-1 0 0,1-1 1 0 0,-1 1 0 0 0,0 0 0 0 0,-2 3 0 0 0,-3 9-157 0 0,-1-1 0 0 0,-10 15 0 0 0,9-15 20 0 0,-78 130-534 0 0,67-113 864 0 0,13-23-56 0 0,1 1-1 0 0,0-1 0 0 0,0 1 1 0 0,1 0-1 0 0,-6 17 0 0 0,2-6 7 0 0,7-18-110 0 0,0 1 0 0 0,0 0 1 0 0,0-1-1 0 0,0 1 0 0 0,0 0 1 0 0,1-1-1 0 0,-1 1 0 0 0,1 0 0 0 0,-1 5 1 0 0,4 6-10 0 0,-2-12-24 0 0,1-1 0 0 0,-1 1 0 0 0,1 0-1 0 0,-1 0 1 0 0,1-1 0 0 0,0 1 0 0 0,0-1 0 0 0,-1 0-1 0 0,1 0 1 0 0,0 1 0 0 0,0-1 0 0 0,0 0-1 0 0,1-1 1 0 0,-1 1 0 0 0,0 0 0 0 0,0-1-1 0 0,0 1 1 0 0,1-1 0 0 0,-1 1 0 0 0,0-1 0 0 0,0 0-1 0 0,1 0 1 0 0,-1 0 0 0 0,0 0 0 0 0,4-1-1 0 0,1-1-101 0 0,0 1 0 0 0,0-1 0 0 0,0 0 0 0 0,0 0 0 0 0,0-1 0 0 0,-1 1 0 0 0,7-5 0 0 0,6-4-909 0 0,27-21 0 0 0,-14 3-147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5.8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222 1 9216 0 0,'0'0'6986'0'0,"-5"7"-3535"0"0,-24 84-2317 0 0,-9 23-1194 0 0,-31 100 124 0 0,51-155-64 0 0,-10 40 0 0 0,19-65-67 0 0,5-24-116 0 0,1 1-1 0 0,1-1 1 0 0,-2 14-1 0 0,4-17 38 0 0,-2 11-1589 0 0,-2-6-2246 0 0,-2-2-2099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6.2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35 10592 0 0,'2'1'10673'0'0,"-1"1"-10570"0"0,1-1-1 0 0,0 1 1 0 0,-1-1 0 0 0,1 0 0 0 0,0 1 0 0 0,0-1 0 0 0,0 0 0 0 0,0 0 0 0 0,0 0 0 0 0,0-1 0 0 0,0 1-1 0 0,0 0 1 0 0,1-1 0 0 0,-1 0 0 0 0,4 1 0 0 0,0-1-114 0 0,-1-1 0 0 0,1 1 0 0 0,0-1 0 0 0,-1 0 0 0 0,10-4 0 0 0,-6 3-99 0 0,1 0 1 0 0,15-1-1 0 0,-18 2 83 0 0,1 1 0 0 0,-1-2 1 0 0,12-2-1 0 0,-14 2 88 0 0,0 1 1 0 0,0 0-1 0 0,0 0 0 0 0,0 1 1 0 0,0 0-1 0 0,6 0 1 0 0,-7 0-7 0 0,4-1 195 0 0,1 0 0 0 0,-1 0 1 0 0,1-1-1 0 0,-1 0 0 0 0,9-3 0 0 0,-9 2-127 0 0,1 1-1 0 0,-1-1 0 0 0,0 2 0 0 0,1-1 0 0 0,9 1 1 0 0,-15 1-89 0 0,-1 0 1 0 0,1 0 0 0 0,-1 0 0 0 0,1 0-1 0 0,0 1 1 0 0,-1-1 0 0 0,1 1 0 0 0,-1 0-1 0 0,1 0 1 0 0,2 1 0 0 0,-4-1-42 0 0,0-1 1 0 0,0 1-1 0 0,0 0 0 0 0,-1 0 1 0 0,1 0-1 0 0,0 0 0 0 0,0 0 1 0 0,-1 0-1 0 0,1 0 0 0 0,-1 0 1 0 0,1 0-1 0 0,-1 0 0 0 0,1 0 1 0 0,-1 0-1 0 0,1 0 0 0 0,-1 0 1 0 0,0 0-1 0 0,0 1 0 0 0,0-1 1 0 0,0 0-1 0 0,0 0 1 0 0,0 0-1 0 0,0 0 0 0 0,0 1 1 0 0,0 1-1 0 0,-15 67-4 0 0,11-58 11 0 0,1 0 0 0 0,-2-1 0 0 0,1 1 0 0 0,-2-1 0 0 0,-7 12 0 0 0,-7 16 0 0 0,-1 3-173 0 0,-45 66-1 0 0,19-33-55 0 0,14-28 73 0 0,7-11-184 0 0,13-18-186 0 0,0-1-1 0 0,-1 0 1 0 0,-18 16-1 0 0,-4-2-7146 0 0,24-21 1421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6.5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0 21743 0 0,'-10'8'757'0'0,"10"-8"-716"0"0,0 0 0 0 0,0 0 0 0 0,-1 0 0 0 0,1 0 1 0 0,0 0-1 0 0,0 0 0 0 0,-1 0 0 0 0,1 0 0 0 0,0 0 1 0 0,0 1-1 0 0,0-1 0 0 0,-1 0 0 0 0,1 0 0 0 0,0 0 0 0 0,0 0 1 0 0,0 1-1 0 0,0-1 0 0 0,-1 0 0 0 0,1 0 0 0 0,0 0 1 0 0,0 1-1 0 0,0-1 0 0 0,0 0 0 0 0,0 0 0 0 0,0 0 1 0 0,0 1-1 0 0,0-1 0 0 0,0 0 0 0 0,-1 0 0 0 0,1 1 0 0 0,0-1 1 0 0,0 0-1 0 0,0 0 0 0 0,0 1 0 0 0,0-1 0 0 0,0 0 1 0 0,1 0-1 0 0,-1 1 0 0 0,17 1 44 0 0,0-1 0 0 0,0 0 0 0 0,27-4 0 0 0,9 1-41 0 0,7-1-230 0 0,-35 1 132 0 0,36 2 1 0 0,213 29 730 0 0,-239-23-639 0 0,-23-3-412 0 0,0-1 1 0 0,21 1-1 0 0,-6-3-5371 0 0,-9 0-2005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9.7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310 38 5984 0 0,'0'0'464'0'0,"-7"-9"5144"0"0,0-4 560 0 0,0-1-4194 0 0,6 12-1255 0 0,0 2-712 0 0,0 0 0 0 0,0 1 0 0 0,-1-1 0 0 0,1 0 1 0 0,0 0-1 0 0,0 1 0 0 0,0-1 0 0 0,-1 1 0 0 0,1-1 1 0 0,0 1-1 0 0,0 0 0 0 0,0-1 0 0 0,0 1 0 0 0,0 0 1 0 0,0 0-1 0 0,0-1 0 0 0,0 1 0 0 0,0 0 0 0 0,1 0 0 0 0,-1 0 1 0 0,-1 2-1 0 0,-11 27-24 0 0,7-16 60 0 0,1-2 49 0 0,1-1 0 0 0,1 1 0 0 0,0 0 0 0 0,-1 12 0 0 0,-4 15 138 0 0,-2 13-7 0 0,-5 74 0 0 0,2-10-127 0 0,-10 79-23 0 0,-4 26-8 0 0,19-174-68 0 0,-42 209-294 0 0,19-116-264 0 0,2-9-1462 0 0,18-95 1003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0.5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172 78 10592 0 0,'2'-1'8797'0'0,"3"-3"-8579"0"0,-1 1 1 0 0,1 1-1 0 0,0-1 1 0 0,0 1-1 0 0,0-1 0 0 0,10-1 1 0 0,37-9 24 0 0,-15 4-229 0 0,5-1 22 0 0,0 2-1 0 0,0 1 1 0 0,1 2-1 0 0,54 2 1 0 0,227 13 1362 0 0,-139 7-645 0 0,289 28 374 0 0,-452-42-1102 0 0,0 0 0 0 0,0 2 0 0 0,-1 1 0 0 0,0 0 0 0 0,26 13 0 0 0,-32-12-26 0 0,0 0 0 0 0,-1 1 1 0 0,0 1-1 0 0,0 0 0 0 0,-1 1 1 0 0,-1 1-1 0 0,22 22 0 0 0,-26-23 2 0 0,-1 0 0 0 0,0 0-1 0 0,-1 1 1 0 0,0 0 0 0 0,0 0 0 0 0,5 18-1 0 0,17 74-41 0 0,-21-73-13 0 0,4 28 20 0 0,3 60 1 0 0,-6-49 6 0 0,18 137-395 0 0,-17-120 404 0 0,10 53-15 0 0,-18-136 27 0 0,4 19-199 0 0,4 45 0 0 0,6 47-294 0 0,-1-14 498 0 0,-13-86 29 0 0,0-5-22 0 0,0 0 0 0 0,-1 0 0 0 0,0 0 0 0 0,0 0 0 0 0,-4 15 0 0 0,1-6 37 0 0,3-16-40 0 0,0 0 0 0 0,-1 1 0 0 0,1-1 0 0 0,0 0 0 0 0,-1 0 0 0 0,0 1-1 0 0,1-1 1 0 0,-1 0 0 0 0,0 0 0 0 0,0 0 0 0 0,0 0 0 0 0,0 0 0 0 0,-1 0 0 0 0,1 0-1 0 0,0 0 1 0 0,-1 0 0 0 0,1 0 0 0 0,-1-1 0 0 0,0 1 0 0 0,0-1 0 0 0,-2 2 0 0 0,-10 6 22 0 0,11-6-12 0 0,-1-1-1 0 0,1 0 1 0 0,0 0 0 0 0,-1-1 0 0 0,1 1 0 0 0,-5 1-1 0 0,-17 1 179 0 0,0 0 0 0 0,-1-2-1 0 0,-29 0 1 0 0,18-1-40 0 0,-380 5 1007 0 0,-30 15-604 0 0,258-8-601 0 0,25-1-77 0 0,-216 4-355 0 0,280-25-534 0 0,87 7 144 0 0,1 0 0 0 0,0-1 0 0 0,0-1 0 0 0,0 0 0 0 0,-22-11-1 0 0,7-4-6325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0.8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 0 20415 0 0,'0'0'1848'0'0,"-2"1"-1517"0"0,0-1-304 0 0,-14 8 65 0 0,13-6 36 0 0,1 0 0 0 0,0 0 0 0 0,-1 0 0 0 0,1 1 0 0 0,0-1 1 0 0,0 1-1 0 0,0-1 0 0 0,0 1 0 0 0,0 0 0 0 0,1-1 0 0 0,-1 1 1 0 0,1 0-1 0 0,0 0 0 0 0,0 0 0 0 0,-1 4 0 0 0,-2 11-374 0 0,-9 30-1 0 0,-1 11-296 0 0,-4 28 316 0 0,8-36 105 0 0,-5 54-1 0 0,13-11-301 0 0,3-58 28 0 0,-5 7-2570 0 0,4-27-4167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1.1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125 246 16439 0 0,'0'0'802'0'0,"1"-1"-353"0"0,9-10-152 0 0,15-22 0 0 0,-15 19-259 0 0,21-23 1 0 0,82-68 463 0 0,-106 100-286 0 0,-1 0 0 0 0,1 1 0 0 0,1-1 0 0 0,-1 1 0 0 0,1 0 0 0 0,-1 1 0 0 0,1 0 0 0 0,0 0 0 0 0,0 1 0 0 0,0 0 0 0 0,1 1 0 0 0,-1-1 0 0 0,0 1 0 0 0,11 1 0 0 0,-18 0-180 0 0,0 0-1 0 0,0 0 0 0 0,0 0 1 0 0,0 0-1 0 0,0 0 0 0 0,-1 1 0 0 0,1-1 1 0 0,0 0-1 0 0,0 0 0 0 0,0 1 1 0 0,-1-1-1 0 0,1 1 0 0 0,0-1 0 0 0,-1 1 1 0 0,1-1-1 0 0,1 2 0 0 0,2 1 27 0 0,9 1 66 0 0,-12-4-120 0 0,0 1 0 0 0,-1-1 0 0 0,1 1 0 0 0,-1-1 0 0 0,1 0 1 0 0,-1 1-1 0 0,1-1 0 0 0,-1 1 0 0 0,1-1 0 0 0,-1 1 1 0 0,0 0-1 0 0,1-1 0 0 0,-1 1 0 0 0,0-1 0 0 0,1 1 0 0 0,-1 0 1 0 0,0-1-1 0 0,0 1 0 0 0,0 0 0 0 0,1 0 0 0 0,0 2 14 0 0,2 3-11 0 0,-2-4-10 0 0,0-1-1 0 0,0 0 0 0 0,0 1 0 0 0,0 0 1 0 0,-1-1-1 0 0,1 1 0 0 0,0-1 1 0 0,-1 1-1 0 0,0 0 0 0 0,1-1 0 0 0,-1 1 1 0 0,0 0-1 0 0,0 0 0 0 0,0-1 0 0 0,0 1 1 0 0,0 0-1 0 0,0-1 0 0 0,0 1 1 0 0,0 0-1 0 0,-1 0 0 0 0,0 2 0 0 0,-6 11 0 0 0,0 0 0 0 0,-1-1 0 0 0,-1 0 0 0 0,-1 0 0 0 0,0-1 0 0 0,0 0 0 0 0,-15 13 0 0 0,5-6 126 0 0,-1-1-1 0 0,-42 28 1 0 0,-18 16 233 0 0,17-11-196 0 0,35-30-2044 0 0,-49 49 1 0 0,49-43 188 0 0,9-14-18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1.5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1 13360 0 0,'0'0'1026'0'0,"0"1"-668"0"0,0 1-49 0 0,0 0 1 0 0,0-1-1 0 0,0 1 1 0 0,0-1 0 0 0,1 1-1 0 0,-1-1 1 0 0,1 1-1 0 0,-1-1 1 0 0,1 0 0 0 0,-1 1-1 0 0,1-1 1 0 0,0 1-1 0 0,0-1 1 0 0,0 0 0 0 0,0 0-1 0 0,0 0 1 0 0,0 1-1 0 0,0-1 1 0 0,0 0 0 0 0,0 0-1 0 0,0 0 1 0 0,0 0-1 0 0,1-1 1 0 0,-1 1 0 0 0,3 1-1 0 0,0 0-905 0 0,0 0 583 0 0,0 0 0 0 0,1-1 0 0 0,-1 0 1 0 0,1 0-1 0 0,-1 0 0 0 0,0 0 0 0 0,1-1 1 0 0,-1 0-1 0 0,1 0 0 0 0,-1 0 0 0 0,9-2 1 0 0,23 2-970 0 0,-32 1 953 0 0,0 0-1 0 0,0-1 1 0 0,0 2 0 0 0,0-1-1 0 0,0 0 1 0 0,0 1 0 0 0,-1-1-1 0 0,1 1 1 0 0,0 0 0 0 0,-1 1-1 0 0,1-1 1 0 0,-1 1 0 0 0,0-1-1 0 0,0 1 1 0 0,5 5 0 0 0,-8-6 165 0 0,1 0-1 0 0,-1 0 1 0 0,1 0 0 0 0,-1 0 0 0 0,0 0 0 0 0,0 0 0 0 0,0 1 0 0 0,0 3 0 0 0,-1-3-209 0 0,2 10 157 0 0,-1-8-154 0 0,0-1 0 0 0,0 1 0 0 0,0-1 0 0 0,-1 1-1 0 0,1-1 1 0 0,-1 1 0 0 0,0-1 0 0 0,0 1 0 0 0,-1-1 0 0 0,-3 8-1 0 0,2-5 41 0 0,-1 0-1 0 0,1 0 0 0 0,1 0 1 0 0,-1 0-1 0 0,1 1 0 0 0,0-1 1 0 0,0 12-1 0 0,2-17 180 0 0,0-1-126 0 0,0-1-1 0 0,1 0 0 0 0,-1 1 0 0 0,1-1 0 0 0,-1 0 1 0 0,0 1-1 0 0,1-1 0 0 0,-1 0 0 0 0,0 1 1 0 0,0-1-1 0 0,1 1 0 0 0,-1-1 0 0 0,0 1 0 0 0,0-1 1 0 0,0 1-1 0 0,1-1 0 0 0,-1 1 0 0 0,0-1 1 0 0,0 1-1 0 0,0-1 0 0 0,0 1 0 0 0,0-1 1 0 0,0 1-1 0 0,0 0 0 0 0,0 9 230 0 0,1-10-242 0 0,-1 1-1 0 0,0-1 1 0 0,0 1 0 0 0,1-1-1 0 0,-1 0 1 0 0,0 1-1 0 0,1-1 1 0 0,-1 0-1 0 0,0 1 1 0 0,1-1-1 0 0,-1 0 1 0 0,0 1-1 0 0,1-1 1 0 0,-1 0 0 0 0,1 0-1 0 0,-1 1 1 0 0,0-1-1 0 0,1 0 1 0 0,-1 0-1 0 0,1 0 1 0 0,0 1-1 0 0,1-1 5 0 0,10 9-14 0 0,5-1 0 0 0,-13-8 0 0 0,-1 0 0 0 0,10 7 0 0 0,-9-5 0 0 0,3 4 14 0 0,8 16 36 0 0,-11-10-50 0 0,-4-9 8 0 0,0-1 0 0 0,-1 0 0 0 0,1 0 0 0 0,-1 0 0 0 0,0 0 0 0 0,1 0 0 0 0,-3 3 0 0 0,0 4 67 0 0,1-5-39 0 0,0 1-1 0 0,0-1 1 0 0,-1 0-1 0 0,1 0 1 0 0,-1 0 0 0 0,0 0-1 0 0,0 0 1 0 0,0-1 0 0 0,-1 1-1 0 0,1-1 1 0 0,-7 5-1 0 0,-5 3-22 0 0,-27 15 0 0 0,13-12-151 0 0,-1-2-1 0 0,-1 0 1 0 0,-39 8-1 0 0,13-3-1307 0 0,19-6-154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2.1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 1 3680 0 0,'-1'2'3496'0'0,"-6"8"2691"0"0,-1 3-575 0 0,4-4-5220 0 0,-5 30 1738 0 0,6-28-1990 0 0,0-1 0 0 0,-1 16 0 0 0,-49 328-34 0 0,52-343-73 0 0,0-1 0 0 0,0 17 0 0 0,2-18-586 0 0,-2 1 0 0 0,-1 14 0 0 0,-3-12-1295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2.6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290 96 20527 0 0,'0'0'996'0'0,"-2"2"-430"0"0,-195 174-3110 0 0,188-167 2473 0 0,-1 1 515 0 0,0 0 1 0 0,0 0-1 0 0,1 1 1 0 0,1 1-1 0 0,-8 12 1 0 0,0-2 653 0 0,16-21-1061 0 0,0-1 0 0 0,-1 0 0 0 0,1 1 0 0 0,0-1 0 0 0,0 1 0 0 0,0-1 0 0 0,-1 1-1 0 0,1-1 1 0 0,0 1 0 0 0,0-1 0 0 0,0 1 0 0 0,0-1 0 0 0,0 1 0 0 0,0-1 0 0 0,0 1-1 0 0,0-1 1 0 0,0 1 0 0 0,0-1 0 0 0,0 1 0 0 0,0-1 0 0 0,0 1 0 0 0,1 8 285 0 0,0-6-317 0 0,0-1 0 0 0,-1 1-1 0 0,1 0 1 0 0,0-1 0 0 0,0 1 0 0 0,1-1 0 0 0,-1 1 0 0 0,0-1 0 0 0,1 1 0 0 0,0-1 0 0 0,-1 0 0 0 0,1 0 0 0 0,0 0 0 0 0,0 0 0 0 0,0 0 0 0 0,0 0 0 0 0,4 2 0 0 0,9 6 23 0 0,24 14-1 0 0,-31-19-25 0 0,12 4-2 0 0,-1 0-1 0 0,31 9 1 0 0,-13-6 17 0 0,44 12 210 0 0,24 15-214 0 0,-66-15-13 0 0,-38-23-1 0 0,1 0 0 0 0,-1 0-1 0 0,0 0 1 0 0,1 0-1 0 0,-1 0 1 0 0,0 0 0 0 0,0 1-1 0 0,0-1 1 0 0,1 0 0 0 0,-2 1-1 0 0,1-1 1 0 0,0 1 0 0 0,0-1-1 0 0,0 1 1 0 0,-1 0-1 0 0,1-1 1 0 0,-1 1 0 0 0,1 0-1 0 0,-1-1 1 0 0,0 1 0 0 0,1 0-1 0 0,-1-1 1 0 0,0 1 0 0 0,0 0-1 0 0,0 0 1 0 0,0-1-1 0 0,-1 1 1 0 0,1 0 0 0 0,0-1-1 0 0,-2 4 1 0 0,0 0-14 0 0,1 1-1 0 0,-1-1 1 0 0,0 0-1 0 0,-1 0 1 0 0,1 0-1 0 0,-1-1 1 0 0,0 1-1 0 0,-6 7 1 0 0,-60 55-153 0 0,58-58 128 0 0,0-1 0 0 0,0 0 0 0 0,0-1 0 0 0,-1-1 0 0 0,-14 7 0 0 0,12-7 39 0 0,5-2 84 0 0,0-1 0 0 0,-19 6 0 0 0,25-9-39 0 0,0 1-1 0 0,-1-1 1 0 0,1 0 0 0 0,0 0 0 0 0,0 0 0 0 0,0 0 0 0 0,0 0-1 0 0,-1-1 1 0 0,1 1 0 0 0,0-1 0 0 0,0 0 0 0 0,0 0-1 0 0,-4-2 1 0 0,4 1 19 0 0,0 1 0 0 0,0-1-1 0 0,0 1 1 0 0,0-1 0 0 0,0 0 0 0 0,1-1-1 0 0,-1 1 1 0 0,1 0 0 0 0,-1-1-1 0 0,1 1 1 0 0,0-1 0 0 0,0 0 0 0 0,0 1-1 0 0,0-1 1 0 0,1 0 0 0 0,-1 0 0 0 0,1-1-1 0 0,0 1 1 0 0,0 0 0 0 0,0 0-1 0 0,0-1 1 0 0,0-2 0 0 0,0-7 34 0 0,1 0 0 0 0,0-1-1 0 0,1 1 1 0 0,0 0 0 0 0,2 1 0 0 0,5-24 0 0 0,33-72 772 0 0,-19 58-715 0 0,39-90-679 0 0,17-48-759 0 0,-74 176 793 0 0,-1 0-1 0 0,0 0 1 0 0,0-19 0 0 0,0 11-361 0 0,-3 16 534 0 0,0-1 0 0 0,-1 1 0 0 0,1-1 0 0 0,-1 1 1 0 0,0-1-1 0 0,0 1 0 0 0,0 0 0 0 0,-1-1 0 0 0,0 1 0 0 0,1 0 1 0 0,-1 0-1 0 0,-1 0 0 0 0,1 0 0 0 0,-1 1 0 0 0,1-1 1 0 0,-1 1-1 0 0,0-1 0 0 0,-6-4 0 0 0,3 3-226 0 0,0 0 1 0 0,0 0-1 0 0,-8-4 1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4.6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185 0 18055 0 0,'-22'0'827'0'0,"18"0"-22"0"0,-3 0-401 0 0,-2 0 26 0 0,7 0 696 0 0,-1 2-646 0 0,2-1-477 0 0,-1-1 0 0 0,1 1 0 0 0,0 0 0 0 0,0 0 1 0 0,0 0-1 0 0,0 0 0 0 0,0 0 0 0 0,0 0 0 0 0,0 1 0 0 0,0-1 0 0 0,0 0 0 0 0,1 0 0 0 0,-1 1 0 0 0,0-1 0 0 0,1 0 0 0 0,-1 1 0 0 0,1-1 0 0 0,0 1 0 0 0,-1-1 0 0 0,1 0 0 0 0,0 1 0 0 0,0-1 0 0 0,0 1 0 0 0,0 1 0 0 0,0-1-10 0 0,-1 0-1 0 0,1 0 1 0 0,0 0-1 0 0,-1 0 1 0 0,1 0-1 0 0,-1 0 0 0 0,1 0 1 0 0,-1 0-1 0 0,0 0 1 0 0,0 0-1 0 0,0-1 1 0 0,-2 3-1 0 0,-3 8 6 0 0,4-7 2 0 0,1 0 0 0 0,0-1 0 0 0,0 1 0 0 0,0 0-1 0 0,1 1 1 0 0,0 8 0 0 0,-1 4-11 0 0,-4 26-18 0 0,-1 46 192 0 0,6-21-11 0 0,-5 174 294 0 0,6-114-323 0 0,1-87-131 0 0,-6 71 0 0 0,-16 69-403 0 0,19-169 324 0 0,-1 0 0 0 0,-1 1-1 0 0,0-1 1 0 0,-1 0 0 0 0,-6 16-1 0 0,4-16-576 0 0,0 0 0 0 0,2 0-1 0 0,-1 0 1 0 0,2 0 0 0 0,-1 1-1 0 0,0 13 1 0 0,-1 3-5801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5.5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223 13 7832 0 0,'0'0'9'0'0,"11"6"86"0"0,-8-3 114 0 0,-6-2 624 0 0,1-1 809 0 0,5 0 548 0 0,39-1 2378 0 0,26-7-4535 0 0,-14 1-377 0 0,58 2 0 0 0,-70 3 222 0 0,16 3 204 0 0,1 2-1 0 0,59 12 1 0 0,-50-6 330 0 0,283 56 942 0 0,-241-42-1273 0 0,168 18-60 0 0,-48-17 440 0 0,-169-14-262 0 0,-37-6-54 0 0,27 1-1 0 0,171 16 208 0 0,-198-16-308 0 0,33 11 0 0 0,-14-3 92 0 0,-35-11-88 0 0,-1 0 0 0 0,1 1 1 0 0,-1 0-1 0 0,0 1 0 0 0,0 0 0 0 0,6 4 0 0 0,-9-5 14 0 0,0 0 1 0 0,-1 0 0 0 0,1 0-1 0 0,-1 0 1 0 0,1 1 0 0 0,-1 0-1 0 0,0-1 1 0 0,-1 1-1 0 0,1 0 1 0 0,3 6 0 0 0,-6-8-42 0 0,1-1 1 0 0,-1 0-1 0 0,0 0 1 0 0,1 0-1 0 0,-1 0 0 0 0,0 0 1 0 0,0 0-1 0 0,0 1 1 0 0,1-1-1 0 0,-1 0 1 0 0,0 0-1 0 0,-1 0 1 0 0,1 3-1 0 0,0 13 244 0 0,4-4-154 0 0,-3-10-85 0 0,0-1-1 0 0,0 0 1 0 0,-1 1 0 0 0,1-1-1 0 0,-1 1 1 0 0,1-1 0 0 0,-1 1-1 0 0,0-1 1 0 0,0 0-1 0 0,0 1 1 0 0,-1-1 0 0 0,1 1-1 0 0,0-1 1 0 0,-1 1 0 0 0,-1 3-1 0 0,-5 22 121 0 0,6-23-121 0 0,0 1 0 0 0,0-1-1 0 0,-1 1 1 0 0,-3 7 0 0 0,0-2-18 0 0,0 1 0 0 0,0 0 0 0 0,-2 14 1 0 0,3-12 27 0 0,-10 24-24 0 0,10-29-9 0 0,0 1 1 0 0,1 1-1 0 0,-4 18 1 0 0,-3 29 23 0 0,6-37-17 0 0,0-1 0 0 0,-1 36 0 0 0,3-9-9 0 0,1-23 0 0 0,1 25 0 0 0,2 8 0 0 0,-2-28 0 0 0,7 52 0 0 0,7 12 0 0 0,4 25 0 0 0,-14-93-107 0 0,-2 1 1 0 0,-1-1-1 0 0,-1 0 0 0 0,-1 0 0 0 0,-6 37 0 0 0,6-55 31 0 0,-1 1 0 0 0,0 0 0 0 0,-4 8 0 0 0,-3 11-99 0 0,7-20 144 0 0,0 0-1 0 0,0 0 0 0 0,-1-1 0 0 0,0 1 0 0 0,0-1 0 0 0,-7 10 1 0 0,8-13 79 0 0,-1 0 1 0 0,1 0-1 0 0,-1 0 1 0 0,0 0-1 0 0,0 0 1 0 0,0-1-1 0 0,0 1 1 0 0,0-1-1 0 0,0 0 1 0 0,-1 0-1 0 0,1 0 1 0 0,-7 3-1 0 0,2-4 21 0 0,1 1 0 0 0,0-1 0 0 0,0 0 0 0 0,-1 0 0 0 0,1-1 0 0 0,-10-1 0 0 0,-46-7 393 0 0,24 2-85 0 0,-132-22 534 0 0,17 2-670 0 0,22 10 5 0 0,-48-6 142 0 0,-74-6 339 0 0,164 19-487 0 0,-104-6 32 0 0,123 11-203 0 0,-98-4 90 0 0,84 6-86 0 0,-151 3 24 0 0,76 3-387 0 0,129-4-518 0 0,0-2 0 0 0,-48-7 0 0 0,50 3-689 0 0,0-1-309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5.8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0 13360 0 0,'1'0'29'0'0,"-1"0"0"0"0,0 0 0 0 0,0 0 1 0 0,1 0-1 0 0,-1 0 0 0 0,0 0 0 0 0,0 0 1 0 0,0 0-1 0 0,1 0 0 0 0,-1 0 0 0 0,0 0 1 0 0,0 0-1 0 0,1 0 0 0 0,-1 0 0 0 0,0 1 0 0 0,0-1 1 0 0,0 0-1 0 0,1 0 0 0 0,-1 0 0 0 0,0 0 1 0 0,0 0-1 0 0,0 0 0 0 0,1 1 0 0 0,-1-1 1 0 0,0 0-1 0 0,0 0 0 0 0,0 0 0 0 0,0 0 1 0 0,0 1-1 0 0,1-1 0 0 0,-1 0 0 0 0,0 0 1 0 0,0 1-1 0 0,0-1 0 0 0,0 0 0 0 0,0 0 1 0 0,0 0-1 0 0,0 1 0 0 0,0-1 0 0 0,0 0 1 0 0,0 0-1 0 0,0 1 0 0 0,0-1 0 0 0,0 0 1 0 0,0 0-1 0 0,0 0 0 0 0,0 1 0 0 0,0-1 1 0 0,0 0-1 0 0,0 0 0 0 0,0 1 0 0 0,0-1 0 0 0,-1 0 1 0 0,1 0-1 0 0,-2 2 1829 0 0,1 12 2830 0 0,-9-2-2413 0 0,9-12-2230 0 0,0 1 0 0 0,0 0 0 0 0,0 0 0 0 0,0 0 0 0 0,0 0 0 0 0,0 0 0 0 0,1 0 0 0 0,-1 0 0 0 0,0 0 0 0 0,1 0 0 0 0,-1 0 0 0 0,0 0 0 0 0,1 0 0 0 0,0 0 0 0 0,-1 0 0 0 0,0 3 0 0 0,2 1-32 0 0,-1-4-12 0 0,0 0 1 0 0,0 0-1 0 0,0 0 1 0 0,0 0-1 0 0,0 0 1 0 0,0 0-1 0 0,0 0 1 0 0,-1 0-1 0 0,1-1 1 0 0,0 1-1 0 0,0 0 1 0 0,-1 0-1 0 0,1 0 1 0 0,0 0-1 0 0,-1 0 1 0 0,1-1-1 0 0,-1 1 1 0 0,1 0-1 0 0,-1 0 1 0 0,0-1-1 0 0,1 1 1 0 0,-1 0-1 0 0,0-1 1 0 0,1 1-1 0 0,-2 0 1 0 0,0 0-23 0 0,0 1-1 0 0,0-1 1 0 0,0 0-1 0 0,1 1 1 0 0,-1-1 0 0 0,0 1-1 0 0,1 0 1 0 0,-1-1-1 0 0,1 1 1 0 0,0 0 0 0 0,-1 0-1 0 0,1 0 1 0 0,0 0 0 0 0,0 0-1 0 0,0 0 1 0 0,1 1-1 0 0,-1-1 1 0 0,0 0 0 0 0,1 0-1 0 0,0 0 1 0 0,-1 1 0 0 0,1-1-1 0 0,0 0 1 0 0,0 1-1 0 0,0-1 1 0 0,0 0 0 0 0,2 5-1 0 0,-2-2-12 0 0,0 1 0 0 0,-1 0-1 0 0,1 0 1 0 0,-1-1-1 0 0,0 1 1 0 0,-1 0 0 0 0,1-1-1 0 0,-4 9 1 0 0,-5 22-1 0 0,3 3 7 0 0,2-6 2 0 0,-11 38 0 0 0,13-63 11 0 0,1 0 0 0 0,-1 1 0 0 0,2-1 0 0 0,-1 1 0 0 0,1-1 0 0 0,1 1 0 0 0,-1 0-1 0 0,3 16 1 0 0,-2-19-7 0 0,0 0-1 0 0,-1 0 0 0 0,1-1 1 0 0,-1 1-1 0 0,-3 10 0 0 0,-1 18-2063 0 0,5-32 52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6.1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29 147 22087 0 0,'-3'0'107'0'0,"1"0"0"0"0,0 0 0 0 0,0 1 0 0 0,-1-1-1 0 0,1 0 1 0 0,0 1 0 0 0,-1-1 0 0 0,1 1 0 0 0,-4 1-1 0 0,5-1 1040 0 0,8-14-936 0 0,-3 10-210 0 0,0-1-1 0 0,-1 1 0 0 0,1 1 1 0 0,5-4-1 0 0,-5 4-16 0 0,-1-1 0 0 0,1 1-1 0 0,-1-1 1 0 0,1 1 0 0 0,-1-1 0 0 0,4-5-1 0 0,-4 4-12 0 0,1 1 0 0 0,0-1-1 0 0,0 1 1 0 0,0-1 0 0 0,1 1-1 0 0,-1 0 1 0 0,1 1 0 0 0,0-1-1 0 0,-1 1 1 0 0,1 0 0 0 0,8-2-1 0 0,-8 3-54 0 0,0-1 0 0 0,-1 1 0 0 0,0-1 0 0 0,1 0 0 0 0,-1 0-1 0 0,0 0 1 0 0,0-1 0 0 0,0 0 0 0 0,0 0 0 0 0,-1 0 0 0 0,1 0 0 0 0,-1 0-1 0 0,4-5 1 0 0,-6 7 62 0 0,0 0-1 0 0,1 0 0 0 0,-1 0 1 0 0,1 0-1 0 0,-1 0 0 0 0,1 0 1 0 0,-1 0-1 0 0,1 0 0 0 0,-1 0 1 0 0,1 1-1 0 0,0-1 0 0 0,0 1 1 0 0,-1-1-1 0 0,1 1 0 0 0,0 0 1 0 0,0 0-1 0 0,-1-1 0 0 0,1 1 1 0 0,3 1-1 0 0,17-4 93 0 0,-17 1-2 0 0,-1 0-1 0 0,0 1 1 0 0,1 0 0 0 0,-1 0-1 0 0,0 0 1 0 0,1 1-1 0 0,-1-1 1 0 0,1 1-1 0 0,-1 0 1 0 0,1 1 0 0 0,-1-1-1 0 0,1 1 1 0 0,-1-1-1 0 0,5 3 1 0 0,1 0 133 0 0,-1 0 0 0 0,0 1 1 0 0,0 0-1 0 0,9 6 0 0 0,-10-5-187 0 0,-4-3-17 0 0,-1 0-1 0 0,0 0 1 0 0,1 1-1 0 0,-1-1 1 0 0,0 1-1 0 0,-1 0 1 0 0,1-1 0 0 0,0 1-1 0 0,-1 1 1 0 0,1-1-1 0 0,-1 0 1 0 0,0 0-1 0 0,2 5 1 0 0,-3-5-38 0 0,0 0-1 0 0,0 0 1 0 0,-1 1 0 0 0,1-1-1 0 0,-1 0 1 0 0,1 1 0 0 0,-1-1 0 0 0,0 0-1 0 0,0 1 1 0 0,0-1 0 0 0,-1 0-1 0 0,1 1 1 0 0,-1-1 0 0 0,0 0-1 0 0,0 0 1 0 0,0 0 0 0 0,0 0-1 0 0,-1 0 1 0 0,1 0 0 0 0,-1 0 0 0 0,-4 5-1 0 0,-2 7-158 0 0,6-11 193 0 0,-1 0-1 0 0,1 0 1 0 0,-1 0 0 0 0,0 0 0 0 0,0-1 0 0 0,0 1 0 0 0,-4 2 0 0 0,-43 29-46 0 0,28-17 3 0 0,-1-1-1 0 0,0-2 0 0 0,-29 16 0 0 0,25-16-6 0 0,-23 11-416 0 0,-9 5-4321 0 0,48-26-1766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6.5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114 0 18455 0 0,'0'0'1852'0'0,"0"2"-1697"0"0,-7 29-2 0 0,6-28-144 0 0,0 0 0 0 0,0-1 0 0 0,0 1 0 0 0,0-1 0 0 0,-1 0 1 0 0,1 1-1 0 0,-1-1 0 0 0,1 0 0 0 0,-1 0 0 0 0,0 0 0 0 0,0 0 0 0 0,-2 2 0 0 0,-11 13-107 0 0,12-11 78 0 0,-1-1 0 0 0,0 1 0 0 0,0-1-1 0 0,-1 0 1 0 0,-8 8 0 0 0,9-9 37 0 0,2-2 1 0 0,-1 0 0 0 0,1 1 0 0 0,0 0 0 0 0,1 0 1 0 0,-1-1-1 0 0,0 1 0 0 0,1 0 0 0 0,0 0 0 0 0,-1 0 0 0 0,1 1 0 0 0,-1 5 0 0 0,-5 14 477 0 0,6-20-397 0 0,0-1-1 0 0,0 1 0 0 0,0-1 0 0 0,1 1 1 0 0,-1 0-1 0 0,1 0 0 0 0,0-1 0 0 0,0 1 1 0 0,0 0-1 0 0,0-1 0 0 0,0 1 0 0 0,0 0 1 0 0,1 0-1 0 0,1 3 0 0 0,-1-1 56 0 0,1-1 0 0 0,0 0 0 0 0,0 0 0 0 0,0 0 0 0 0,1 0-1 0 0,0 0 1 0 0,5 7 0 0 0,0-4-34 0 0,-1 0 1 0 0,1 0-1 0 0,0-1 0 0 0,0 0 0 0 0,1 0 1 0 0,0-1-1 0 0,11 5 0 0 0,-16-9-115 0 0,0 0 0 0 0,0 1 0 0 0,1-2 0 0 0,-1 1 0 0 0,7 0 0 0 0,-8-1-15 0 0,0 1 0 0 0,0-1 0 0 0,0 1 0 0 0,0-1 0 0 0,0 1 0 0 0,0 0 0 0 0,0 0 1 0 0,3 1-1 0 0,-2-2-125 0 0,8-3-20 0 0,9-3-24 0 0,-20 5 146 0 0,0 1 1 0 0,0-1 0 0 0,0 1 0 0 0,-1-1-1 0 0,1 1 1 0 0,0-1 0 0 0,0 1 0 0 0,0-1-1 0 0,-1 0 1 0 0,1 1 0 0 0,0-1 0 0 0,-1 0-1 0 0,1 0 1 0 0,-1 1 0 0 0,1-1-1 0 0,-1 0 1 0 0,1-1 0 0 0,0 0-50 0 0,0 0 1 0 0,0 0-1 0 0,0 0 0 0 0,0 0 1 0 0,0 0-1 0 0,0 1 1 0 0,0-1-1 0 0,1 0 0 0 0,2-1 1 0 0,-3 1-18 0 0,1 0 0 0 0,-1 0 1 0 0,1 1-1 0 0,-1-1 1 0 0,1 0-1 0 0,-1 0 1 0 0,0 0-1 0 0,1-4 0 0 0,3-9-1174 0 0,-2 7 237 0 0,0 0 1 0 0,0 0 0 0 0,5-9-1 0 0,2-2-946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6.8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234 0 13128 0 0,'0'0'597'0'0,"-2"2"-8"0"0,0-1-525 0 0,1 1-53 0 0,-1-1 1 0 0,0 0 0 0 0,1 1-1 0 0,0-1 1 0 0,-1 1-1 0 0,1-1 1 0 0,0 1-1 0 0,-1 0 1 0 0,1-1 0 0 0,0 1-1 0 0,0 0 1 0 0,1 0-1 0 0,-1 0 1 0 0,-1 3 0 0 0,1-2 138 0 0,-1 1 0 0 0,0-1 1 0 0,1 0-1 0 0,-1 1 0 0 0,0-1 1 0 0,-1 0-1 0 0,1 0 0 0 0,-4 3 1 0 0,3-3 155 0 0,0 0 0 0 0,1 0 0 0 0,-1 1 0 0 0,1-1 0 0 0,0 1 0 0 0,-3 4 0 0 0,-18 55 1761 0 0,18-53-1908 0 0,1 1-1 0 0,1 0 1 0 0,-4 21 0 0 0,3-14-91 0 0,2-9-43 0 0,-1 0-1 0 0,0 0 1 0 0,-5 8 0 0 0,4-9-15 0 0,1-1-1 0 0,0 1 0 0 0,0 0 1 0 0,-2 13-1 0 0,2 1 15 0 0,-2 1 0 0 0,-12 37 0 0 0,2-12 67 0 0,-7 19-1238 0 0,10-48-3704 0 0,-3 1-1653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7.3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33 5064 0 0,'3'0'10405'0'0,"0"0"-10220"0"0,0 0 0 0 0,0 0 1 0 0,0-1-1 0 0,1 0 0 0 0,-1 1 0 0 0,0-1 0 0 0,-1 0 1 0 0,1-1-1 0 0,0 1 0 0 0,0 0 0 0 0,4-4 0 0 0,0 2-150 0 0,0 0-1 0 0,0 1 0 0 0,0 0 0 0 0,0 0 0 0 0,0 1 0 0 0,0-1 0 0 0,0 1 0 0 0,1 1 0 0 0,12 0 0 0 0,27-4-67 0 0,-40 4 42 0 0,-1 0 0 0 0,1 1-1 0 0,-1-1 1 0 0,1 1-1 0 0,-1 0 1 0 0,1 1-1 0 0,10 3 1 0 0,15 3 125 0 0,-17-4 91 0 0,1 0 1 0 0,-1 1-1 0 0,20 8 0 0 0,-20-4-225 0 0,-13-7-20 0 0,-1-1-1 0 0,1 1 0 0 0,-1-1 0 0 0,1 1 1 0 0,-1-1-1 0 0,0 1 0 0 0,0 0 1 0 0,0 0-1 0 0,0-1 0 0 0,0 1 0 0 0,0 0 1 0 0,-1 0-1 0 0,1 0 0 0 0,-1 0 0 0 0,1 0 1 0 0,-1 0-1 0 0,1 4 0 0 0,-2-2 0 0 0,1 1 0 0 0,-1 0 0 0 0,0-1-1 0 0,0 1 1 0 0,-3 7 0 0 0,1-2 33 0 0,-1-1 66 0 0,0 0 0 0 0,0 0-1 0 0,-1 0 1 0 0,0-1 0 0 0,0 0 0 0 0,-12 13-1 0 0,-4 7 302 0 0,-31 55 1131 0 0,46-72-1196 0 0,0 0 1 0 0,1 0-1 0 0,0 1 0 0 0,1 0 1 0 0,-4 21-1 0 0,7-28-257 0 0,1 0 0 0 0,0 0 0 0 0,0 0 0 0 0,0 1 0 0 0,0-1 0 0 0,1 0 0 0 0,0 0 0 0 0,0 0 0 0 0,0-1 0 0 0,1 1 0 0 0,0 0 0 0 0,0 0 0 0 0,0-1 0 0 0,0 1 0 0 0,1-1 0 0 0,0 0 0 0 0,-1 0 0 0 0,2 0 0 0 0,-1 0 0 0 0,0 0 0 0 0,1 0 0 0 0,4 3 0 0 0,-5-6-60 0 0,-1 1 0 0 0,1 0 0 0 0,-1-1 0 0 0,1 0 0 0 0,0 0 1 0 0,-1 0-1 0 0,1 0 0 0 0,0 0 0 0 0,0 0 0 0 0,0-1 1 0 0,0 1-1 0 0,-1-1 0 0 0,1 0 0 0 0,0 0 0 0 0,0 0 0 0 0,0 0 1 0 0,0 0-1 0 0,0-1 0 0 0,0 1 0 0 0,3-2 0 0 0,2 0-99 0 0,-1-1 0 0 0,0 0 0 0 0,1 0 0 0 0,-1-1 0 0 0,-1 0 0 0 0,8-5 0 0 0,43-36-2465 0 0,-22 13-3280 0 0,-9 5-650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7.6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368 1 3224 0 0,'-95'78'1038'0'0,"58"-43"6776"0"0,-52 63 0 0 0,66-71-7433 0 0,-54 75-940 0 0,70-91 406 0 0,1 0 0 0 0,0 1 0 0 0,0-1 0 0 0,2 1 0 0 0,-1 0-1 0 0,1 0 1 0 0,-3 23 0 0 0,6-32 168 0 0,1 0 0 0 0,0 0 0 0 0,0 0 0 0 0,0 0 0 0 0,0 1 0 0 0,0-1 0 0 0,1 0 0 0 0,0 0 0 0 0,-1 0 0 0 0,1 0 0 0 0,0 0 0 0 0,1-1 0 0 0,-1 1 0 0 0,0 0 0 0 0,1 0 0 0 0,-1-1 0 0 0,1 1 0 0 0,0-1 0 0 0,0 1 0 0 0,0-1 0 0 0,0 0 0 0 0,1 0 0 0 0,-1 0 0 0 0,0 0 0 0 0,1 0 0 0 0,0 0 0 0 0,-1-1 0 0 0,1 1 0 0 0,4 1 0 0 0,2 0 128 0 0,1 1 0 0 0,0-1-1 0 0,0-1 1 0 0,0 1 0 0 0,0-2 0 0 0,0 0 0 0 0,18 1-1 0 0,-12-3 58 0 0,-1-1 0 0 0,1 0 0 0 0,-1-1-1 0 0,23-7 1 0 0,59-25 699 0 0,-64 19-616 0 0,52-32 0 0 0,-67 36-12 0 0,-1-2-1 0 0,0 0 0 0 0,-1 0 1 0 0,25-31-1 0 0,-35 37-72 0 0,1 0 1 0 0,-2 0-1 0 0,1 0 0 0 0,-1-1 0 0 0,0 0 0 0 0,-1 0 0 0 0,6-17 0 0 0,-9 22-142 0 0,0 0 0 0 0,0 0 0 0 0,0 0 0 0 0,0 0 0 0 0,-1 0 0 0 0,0-1 0 0 0,0 1-1 0 0,0 0 1 0 0,0 0 0 0 0,-1-1 0 0 0,1 1 0 0 0,-1 0 0 0 0,0 0 0 0 0,-1 0 0 0 0,1 0 0 0 0,-1 0-1 0 0,1 0 1 0 0,-1 0 0 0 0,0 0 0 0 0,-1 1 0 0 0,-3-5 0 0 0,-1 0-214 0 0,-2 0 0 0 0,1 1-1 0 0,-1 0 1 0 0,0 0 0 0 0,-1 1 0 0 0,1 1 0 0 0,-1-1-1 0 0,0 1 1 0 0,-1 1 0 0 0,-15-5 0 0 0,-21-7-8780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14.3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 86 22087 0 0,'0'0'498'0'0,"-2"1"72"0"0,2-1-548 0 0,0 0 0 0 0,0 0 0 0 0,0 0-1 0 0,0 0 1 0 0,-1 0 0 0 0,1 0 0 0 0,0 0-1 0 0,0 0 1 0 0,0 0 0 0 0,0 0 0 0 0,0 0-1 0 0,0 0 1 0 0,-1 0 0 0 0,1 0 0 0 0,0 1 0 0 0,0-1-1 0 0,0 0 1 0 0,0 0 0 0 0,0 0 0 0 0,0 0-1 0 0,0 0 1 0 0,0 0 0 0 0,0 0 0 0 0,-1 0-1 0 0,1 0 1 0 0,0 1 0 0 0,0-1 0 0 0,0 0 0 0 0,0 0-1 0 0,0 0 1 0 0,0 0 0 0 0,0 0 0 0 0,0 0-1 0 0,0 1 1 0 0,0-1 0 0 0,0 0 0 0 0,0 0-1 0 0,0 0 1 0 0,0 0 0 0 0,0 0 0 0 0,0 0 0 0 0,0 1-1 0 0,0-1 1 0 0,0 0 0 0 0,0 0 0 0 0,0 0-1 0 0,0 0 1 0 0,0 0 0 0 0,0 0 0 0 0,0 0-1 0 0,0 1 1 0 0,1-1 0 0 0,-1 0 0 0 0,0 0-1 0 0,0 0 1 0 0,0 0 0 0 0,0 0 0 0 0,0 0 0 0 0,0 0-1 0 0,0 0 1 0 0,0 0 0 0 0,1 1 0 0 0,-1-1-1 0 0,0 0 1 0 0,0 0 0 0 0,0 0 0 0 0,15 2 535 0 0,23-2 111 0 0,155-23-68 0 0,-2-1-648 0 0,32 3-593 0 0,-208 20 266 0 0,-1 0 0 0 0,23-7 0 0 0,-31 6-423 0 0,1 0 0 0 0,-1 0 0 0 0,0-1-1 0 0,7-4 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49:59.4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0 472 2760 0 0,'2'0'207'0'0,"145"-8"9630"0"0,-48-4-8881 0 0,-84 11-957 0 0,0 0 1 0 0,22 1 0 0 0,-21 1 4 0 0,-1-1-1 0 0,22-3 1 0 0,29-4 235 0 0,126 3 0 0 0,-114 5 193 0 0,186 11 1150 0 0,0 0-1421 0 0,-117-6-160 0 0,-85-6-16 0 0,173-5 815 0 0,46-33 510 0 0,-202 28-1146 0 0,8-2-24 0 0,3-2-73 0 0,4 0-58 0 0,101-16 212 0 0,-48 8 70 0 0,-90 13-55 0 0,53-11 139 0 0,-7 2-152 0 0,-39 7-11 0 0,59-13 306 0 0,82-14 209 0 0,-88 26-461 0 0,-75 9-251 0 0,1-2 1 0 0,54-13 0 0 0,-63 10 3 0 0,36-3 0 0 0,16-3-9 0 0,130-23-133 0 0,-163 29 270 0 0,23 2 84 0 0,-52 5-162 0 0,35-6-1 0 0,-25 1 3 0 0,41-2 0 0 0,-69 7-69 0 0,16-2 24 0 0,37-10-1 0 0,-27 6-12 0 0,43-8 299 0 0,-21 2 536 0 0,-6 9-583 0 0,54 2-1 0 0,-69 2-225 0 0,13 6-39 0 0,10-6 0 0 0,-53 0 0 0 0,25 0 18 0 0,1 2 0 0 0,30 5 0 0 0,-39-4 8 0 0,-8-1-2 0 0,23 2 0 0 0,-21-4-3 0 0,25 6-1 0 0,-6-2 3 0 0,24 9-23 0 0,-38-12 24 0 0,0 1-1 0 0,0 1 1 0 0,-1 1-1 0 0,34 10 1 0 0,10 8 94 0 0,-37-14-87 0 0,-6-3-18 0 0,0-1 1 0 0,0-1-1 0 0,29 2 1 0 0,11 2-15 0 0,-55-7 1 0 0,0 0 0 0 0,0 0 0 0 0,0 0 0 0 0,1-1 0 0 0,6 0 0 0 0,-7 0 0 0 0,0 0 0 0 0,0 1 0 0 0,0-1 0 0 0,0 1 0 0 0,6 1 0 0 0,-3 0 9 0 0,-1-1 1 0 0,1 1-1 0 0,0-1 0 0 0,0 0 0 0 0,0-1 0 0 0,6 0 0 0 0,64-4 183 0 0,-57 4 32 0 0,24 0 0 0 0,17-1 239 0 0,-18 2-419 0 0,-31 1-40 0 0,23-2 0 0 0,-19 0 83 0 0,23 1-1 0 0,-28 1-34 0 0,0-1-1 0 0,0 0 0 0 0,0-1 0 0 0,20-3 0 0 0,-29 3-46 0 0,3 0 2 0 0,8 7-75 0 0,-11-5-232 0 0,8-7-2782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14.6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723 1 14280 0 0,'0'0'7634'0'0,"0"3"-6838"0"0,-1 17-424 0 0,-1 0 0 0 0,0 1-1 0 0,-8 27 1 0 0,-23 63-478 0 0,30-101 150 0 0,-94 240-12 0 0,-17-6 203 0 0,62-135-76 0 0,-196 411 1525 0 0,208-431-1723 0 0,5 2 0 0 0,-36 136 1 0 0,60-168-533 0 0,10-54 503 0 0,1-4-31 0 0,-1 0 0 0 0,1 1-1 0 0,0-1 1 0 0,-1 0 0 0 0,1 0-1 0 0,0 1 1 0 0,0-1 0 0 0,0 0-1 0 0,0 1 1 0 0,0-1 0 0 0,0 0-1 0 0,0 0 1 0 0,1 1 0 0 0,-1-1 0 0 0,0 0-1 0 0,1 2 1 0 0,16-1-3192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15.0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260 0 22319 0 0,'-1'2'506'0'0,"-1"1"-357"0"0,-1 1 0 0 0,0-1 0 0 0,0 0 0 0 0,0 0 0 0 0,0 0 0 0 0,-7 4 0 0 0,7-5-36 0 0,-1 1-1 0 0,0 0 0 0 0,1 0 1 0 0,-1 0-1 0 0,1 0 1 0 0,0 1-1 0 0,-4 5 0 0 0,-42 69-201 0 0,16-17-2274 0 0,-36 94-1 0 0,69-154 2348 0 0,-34 102-1075 0 0,29-86 1149 0 0,2 1 1 0 0,0 0-1 0 0,-1 36 1 0 0,4-48-12 0 0,-1 3 87 0 0,1-1 0 0 0,1 1 0 0 0,0 0 1 0 0,0 0-1 0 0,0 0 0 0 0,1-1 0 0 0,3 10 0 0 0,-2-11-91 0 0,0-1 0 0 0,0 0 0 0 0,0 0 0 0 0,1 0-1 0 0,0 0 1 0 0,0-1 0 0 0,0 1 0 0 0,1-1 0 0 0,-1 0 0 0 0,1 0 0 0 0,1-1 0 0 0,-1 0 0 0 0,1 0-1 0 0,-1 0 1 0 0,1 0 0 0 0,0-1 0 0 0,1 0 0 0 0,-1 0 0 0 0,0-1 0 0 0,1 0 0 0 0,-1 0 0 0 0,1 0-1 0 0,0-1 1 0 0,0 0 0 0 0,0 0 0 0 0,0-1 0 0 0,-1 0 0 0 0,1 0 0 0 0,11-2 0 0 0,-7 0 1 0 0,0-1 0 0 0,0 0 1 0 0,0-1-1 0 0,-1 0 0 0 0,19-10 1 0 0,48-34 291 0 0,-75 46-317 0 0,22-15 249 0 0,-1-1 0 0 0,-1-1 0 0 0,-1-1-1 0 0,-1 0 1 0 0,32-43 0 0 0,-39 45 46 0 0,-1-1 0 0 0,-1 0-1 0 0,-1 0 1 0 0,0-1 0 0 0,-2-1-1 0 0,0 1 1 0 0,-1-1 0 0 0,5-31 0 0 0,-11 47-217 0 0,0-1 0 0 0,-1 0 1 0 0,1 1-1 0 0,-1-1 0 0 0,-1 0 0 0 0,1 1 1 0 0,-1-1-1 0 0,0 0 0 0 0,-2-6 1 0 0,2 8-52 0 0,-1 0 1 0 0,0 1-1 0 0,1-1 1 0 0,-1 1-1 0 0,-1-1 1 0 0,1 1-1 0 0,0 0 1 0 0,-1 0-1 0 0,1 0 1 0 0,-1 0-1 0 0,0 0 1 0 0,0 1-1 0 0,0-1 1 0 0,-7-3-1 0 0,0 1-22 0 0,0 0 0 0 0,-1 1 0 0 0,1 0 0 0 0,-1 1 0 0 0,0 0-1 0 0,-13-1 1 0 0,-2 0-133 0 0,-42 1-1 0 0,15 6-616 0 0,-81 13 0 0 0,24-1-3462 0 0,72-11-4079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19.128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0 544 8288 231582 71071,'3'0'736'-2778'698,"12"-1"-584"-1944"502,10-1-152 2702-691,10 0 840 201-512,7-1 144-30 4,9-1 24-59 6,19-1 200-1287 1105,12-2-1208 2111-586,7-3 0 440-531,4 0 0-291 7,3-2 0-224-6,17-1 0-238 4,7-1 0 760 5,0 0 0-51-6,13 0 64-499 3,0 1-64 1187-2,-4 2 424 0 0,-8 3 64 0 0,-7 2 16-4 679,-7 2 0 4-679,-4 3 112 0 0,-3 1 23 0 0,-1 1 9 0 0,1 0 0 0 0,3 2-424 0 0,3 0-80 0 0,2 0-16 0 0,2-1-8 0 0,3-1 8-883 0,3-1 0 883 0,0-1 0 0 0,21-1 160 16 1219,6-1-112-16-1219,-3-1 0 0 0,-6 0 0 0 0,-10 0 48 0 0,-7 0 0 0 0,-4 1 8 0 0,-5 0 0 0 0,-4 1-112 0 0,-5-1-24 0 0,-1 1-8 0 0,11 0 0-671 2,17-1-88 671-2,1 1 64 0 0,-5 0-64 0 0,-11 3 0 0 0,-11 0 0 496 539,-10 1 0-496-539,-10 0 0 0 0,-7 1 0 0 0,-7-1 0 0 0,-5 0 0 0 0,-5-1 0 0 0,-3-1 0 0 0,-5 1 0 0 0,-2-1 0 0 0,-4-1 0 0 0,3-1 64 0 0,-3-2 0 0 0,-4 0-64 0 0,-4 0 0 1399-7,-5-1 64-823 14,-5 2-64-576-7,-5-1 0 0 0,-7 2 0 0 0,-5 0 0 0 0,-3 1 0 4 542,-3 0-128-4-542,-2 1 32 0 0,0 0 8 0 0,0 0 16 0 0,-2-2-72 0 0,-2-1 72 0 0,-3-3 72 0 0,-3-2 0 0 0,-2-2 64 0 0,-7-2 264 0 0,-5-1 32 0 0,-1 0 8 0 0,-1 1 0 0 0,0-1-112 0 0,0 2-32 0 0,0-1 0 0 0,1 1 0 0 0,1 0 8 0 0,0 0 0 0 0,-1 1 0 0 0,2 0 0-538-2,0 0-40-107-2,-4-3 160 645 4,0 0-176 0 0,1 0-32 0 0,-1-3 128 0 0,1 1-136 0 0,2 0-136 0 0,4 2 0 0 0,1 3 0 0 0,1 2 0 0 0,2 1 96 0 0,2 1-16 0 0,0 0 0 0 0,0 1 0 0 0,0 1-80 753 4,1 0 0-753-4,3 2 0 0 0,0-1 64 0 0,-1 1-64 0 0,0-1-136 0 0,2 1 32 0 0,3 1 8 0 0,0 0 96 0 0,2 0 0 0 0,2 1 0 0 0,1 0 0 0 0,1 0 0 0 0,2 2 0 0 0,5 3-96 0 0,4 3 0 0 0,2 2 0 0 0,0 2 0 0 0,4 2 24 0 0,0 0 8 0 0,1 2 0-602-7,0 0 0 602 7,0 0 64 0 0,0 0 0 0 0,-1-1 0 0 0,1-1 0 0 0,-2-1 0 0 0,0-2 88-624 4,0 0-24-171-7,3 0 0 278 5,0-1 0 517-2,-1-1-64 0 0,-1-1 64 0 0,0-2-64 0 0,-2-2 96-516 2,-1-2-96-1-1,-3 1 96 517-1,0-1-96 0 0,0-1 64 0 0,0 0 0 0 0,-2-1-64 0 0,-2 0 96 0 0,-2 0-96 0 0,-2 0 96 0 0,-1 0 72-516-1,-1 0 24 516 1,0 0 0 0 0,-1 0 0 0 0,1 0-104 0 0,0 2-24 0 0,1 4 0 0 0,-1 2 0 0 0,-3 4-64 0 0,-1 3 64 0 0,-4 2-64 0 0,-4 3 64 0 0,-5 3-64 623 2,-9 7-80 625-2,-13 10-152-667 2,-12 13-232-566 542,-8 11-40 1203-544,-4 5-56-1218 0,3-5 280 0 0,4-3-3376 53 513,10-13-17135-53-513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19.89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0 18919 205684 78610,'0'0'832'0'0,"0"0"384"0"0,0 0-1216 0 0,0 0 464 0 0,0 0 48 0 0,0 0 16 0 0,3 4 136 0 0,2 3-600 0 0,3 1-64 0 0,1 1 72 0 0,1 1-72 0 0,-1 3 0 0 0,0 1-80 0 0,-1 2 80 0 0,0 3-96 0 0,-3 3 24 607-2,-1 2 8 68 3,-2 2 0-69-6,0 1 64 69 3,-2 2 0-88 8,-1 3 0 0-1,0 1 0-587-5,0 1 0 0 0,0 0 64 0 0,1 1-64 0 0,0 0 0 0 0,2 0 0 0 0,1-2 0 0 0,3-2 0 0 0,2-2 0 0 0,2-4-160-475-5,2-2-24 475 5,3-3 0 0 0,8-1-416-1374-4,10-5-352 250 4,7-7-904 23 4,1-7 288 1101-4,2-11-31 0 0,-3-9-4905 0 0,-8-1-2848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20.31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56 10912 209094 78240,'0'0'1184'0'0,"0"0"-1184"0"0,0 0 0 0 0,0 0 840 0 0,0 0 152 0 0,0 0 24 0 0,0 0 8 0 0,2 1-465 0 0,4 3-87 0 0,2 0-24 0 0,4 0 0 0 0,2-1 136 0 0,2 0 24 0 0,3-1 8 0 0,1-2 0 0 0,3 1-104 0 0,2-2-32 0 0,2-2 0 0 0,8 0 224 0 0,4-1-544 0 0,2-1 0 0 0,0 0-8 0 0,8-2-1768 0 0,5-3-456 0 0,-3 0 432 0 0,-3-1-39 0 0,-5 1-4881 0 0,-10 2-2840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20.55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101 1 3224 208074 78519,'0'0'288'0'0,"-2"4"-288"0"0,-1 3 3848 0 0,-1 4 5423 0 0,-1 1-4535 0 0,0 0-3504 0 0,0 4-320 0 0,3 4-456 0 0,2 2-456 0 0,1 2 72 0 0,1 2-472-693-7,-2 5-664-689 9,-2 6-112 891 0,-5 2-104-646 3,-6 0 304 1137-5,-4-1 432-557-6,-3-8-6927 557 6,1-7-3657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20.770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45 11 22543 211922 77694,'-7'6'2480'0'0,"-4"3"-2480"0"0,-1 1 72 0 0,2-2 56 0 0,6-2-1248 0 0,9-6-1792 0 0,9-5-568 0 0,4-4 1401 0 0,1-4-17 0 0,-2 0-8-480 3,-4 3-9328 480-3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5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0 6912 0 0,'0'0'622'0'0,"-1"3"-512"0"0,0-1-73 0 0,0 1 268 0 0,-1 1 1 0 0,1-1 0 0 0,0 1-1 0 0,0 0 1 0 0,1 0 0 0 0,-1-1-1 0 0,1 1 1 0 0,0 7 0 0 0,0-5 1008 0 0,0-1 1 0 0,0 1 0 0 0,0 0 0 0 0,0 0 0 0 0,-1-1 0 0 0,-2 11-1 0 0,-5 5-432 0 0,7-17-922 0 0,-1 0 1 0 0,1 0-1 0 0,0-1 0 0 0,0 1 1 0 0,1 0-1 0 0,-1 8 1 0 0,1-7-44 0 0,-1 0 1 0 0,1-1-1 0 0,-1 1 1 0 0,0 0-1 0 0,-2 4 1 0 0,-2 5-171 0 0,2-8 57 0 0,0 0 0 0 0,1 0 0 0 0,0 0 0 0 0,-2 13-1 0 0,-1 26-837 0 0,-7 116-150 0 0,11-137 744 0 0,-4-4-21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1478 30 10656 0 0,'0'0'1289'0'0,"2"0"-462"0"0,8 0 1386 0 0,-7-1-1174 0 0,10-8 2151 0 0,-21 6-2855 0 0,-1-1 1 0 0,0 1-1 0 0,0 1 1 0 0,0-1-1 0 0,-1 2 0 0 0,1-1 1 0 0,-1 1-1 0 0,-13 1 1 0 0,-12 1-249 0 0,-34 6 1 0 0,14-1 27 0 0,-263 9 280 0 0,59-11-202 0 0,211-1-193 0 0,31-1 0 0 0,-32-2 0 0 0,29-1 5 0 0,-1 0-1 0 0,-34 3 1 0 0,26 0 121 0 0,-47-2-1 0 0,29-1-23 0 0,18-2 209 0 0,18 0-246 0 0,0 2-1 0 0,0-1 0 0 0,0 1 1 0 0,-13 1-1 0 0,13 0-64 0 0,4 0 0 0 0,7 0 0 0 0,-1 0 0 0 0,1 0 0 0 0,-1 0 0 0 0,1 0 0 0 0,-1 0 0 0 0,1 0 0 0 0,0 0 0 0 0,-1 0 0 0 0,1 0 0 0 0,-1 0 0 0 0,1 0 0 0 0,0 1 0 0 0,-1-1 0 0 0,1 0 0 0 0,0 0 0 0 0,-1 0 0 0 0,1 1 0 0 0,-1-1 0 0 0,1 0 0 0 0,-1 1 0 0 0,-9 6 0 0 0,9-7 0 0 0,0 1 1 0 0,0 0-1 0 0,0-1 0 0 0,0 1 0 0 0,1-1 0 0 0,-1 1 0 0 0,0 0 0 0 0,1 0 1 0 0,-1-1-1 0 0,0 1 0 0 0,1 0 0 0 0,-1 0 0 0 0,0 1 0 0 0,-12 17-23 0 0,9-13-17 0 0,0 1-1 0 0,1-1 1 0 0,0 1 0 0 0,0 0-1 0 0,0 0 1 0 0,1 0 0 0 0,-2 8-1 0 0,3-11 41 0 0,0-1 0 0 0,-1 1 0 0 0,1 0 0 0 0,-1-1 0 0 0,-2 5 0 0 0,-6 13 0 0 0,-12 35 0 0 0,10-16-11 0 0,5-16 24 0 0,-6 30 0 0 0,-4 28 226 0 0,-4 18-813 0 0,12-24 533 0 0,3 0 1 0 0,6 112-1 0 0,20 90-22 0 0,-15-219 18 0 0,1 26-21 0 0,-6 126 66 0 0,6-129-93 0 0,-6-78-50 0 0,1-1 0 0 0,-1 1 1 0 0,0-1-1 0 0,1 1 0 0 0,0-1 0 0 0,0 0 0 0 0,0 1 1 0 0,0-1-1 0 0,2 3 0 0 0,-2-4-448 0 0,11-4-3886 0 0,4-6-1685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1495 0 18055 0 0,'0'0'2915'0'0,"0"2"-2915"0"0,-11 34-185 0 0,6-22 163 0 0,0 1 1 0 0,2 0-1 0 0,-1 0 1 0 0,2 1-1 0 0,-1 15 1 0 0,-1 3 20 0 0,-4 56 1 0 0,6-50 0 0 0,1 35 34 0 0,12 119 0 0 0,1-37-198 0 0,-8-107 102 0 0,12 56 1 0 0,1 7-4 0 0,1 1-98 0 0,-11-76 88 0 0,-1 0 0 0 0,1 50 0 0 0,-6-60 75 0 0,0-21 14 0 0,0 1 1 0 0,-1 0-1 0 0,0 0 1 0 0,0 0 0 0 0,-1-1-1 0 0,0 1 1 0 0,-1 0-1 0 0,-4 13 1 0 0,4-15-2 0 0,-16 29 39 0 0,16-33-46 0 0,1 0 0 0 0,-1 1 0 0 0,0-1 0 0 0,0 0 0 0 0,1 0 0 0 0,-1 0 0 0 0,-1 0 0 0 0,1 0 0 0 0,0-1 0 0 0,0 1 0 0 0,-4 1 0 0 0,-16 5 209 0 0,-1-1-1 0 0,0-1 1 0 0,0-1-1 0 0,0-1 1 0 0,-1-1-1 0 0,1-1 1 0 0,-29-2-1 0 0,-100 7 477 0 0,-1 0 186 0 0,-229 3 401 0 0,-4-10-1209 0 0,359 0-458 0 0,-39-5-1 0 0,55 3-98 0 0,0 0-1 0 0,0-1 0 0 0,0 0 0 0 0,0-1 1 0 0,1 0-1 0 0,-15-8 0 0 0,3-1-1218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21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1 170 18863 209315 78715,'1'3'1840'0'0,"-1"4"-1640"0"0,0 4-200 0 0,1 2 0 524 0,1 3 0-524 0,2 1 736 0 0,4 4 960 0 0,3 4-832 0 0,4 1-744 0 0,4 4-200 0 0,3 5-368 0 0,4 3-464-1388 1,0 6-808 366 2,-4 0 1304 341-3,-7-7 344-114-2,-7-9 72 183 4,-5-8 0 612-2,-3-5 64-1180-6,-1-4-64 1180 6,-1-3 88 0 0,0-4-88 0 0,2-1 64-817 4,1-1-64 112 0,0-2 0 140-13,0 0 0 565 9,3-1-80 0 0,4-5-48-525 8,0-4 0 27-14,0-3-8 498 6,2-3 40 0 0,2-2 16 0 0,1-1 0 0 0,-1-3 0 0 0,0 1-96 544 2,-1-1-16-544-2,1 1-8 0 0,0 0 0 0 0,-3 1 200 0 0,-3 2 0 705-1,2 0 0 226 2,2 3 0-931-1,-2 2 216 0 0,-2 3 56 545-2,1 1 16 634 8,0 2 0-521-10,0-1-40-658 4,0 2-8 0 0,-1 1 0 0 0,1 2 0 0 0,5 1-48 0 0,2 0-16 0 0,0 0 0 0 0,-3 2 0 840-2,0 0-176 635 2,2 2 0-1475 0,-2 0 0 0 0,-1 4-104 0 0,1 3-56 0 0,0 1-16-567 1,-2-1 0 567-1,-2 1 88 567-1,-3 0 24-567 1,1 0 0 0 0,1 2 0 0 0,-2 0 64-681 1,-2 0 0 681-1,1 2 0 0 0,1 1 0 0 0,0-3 0-567 0,-2 0 0 567 0,0 0 0 0 0,0-1-64 0 0,1 0 64-568-2,0-2 0 568 2,-2-2 0 0 0,1-4 64-544 7,-1 0 128-69-7,-1-3 32-113-1,0 0 8-206 3,0 0 0 932-2,1-2-136 0 0,3-6 40-658 0,2-4-72 658 0,0-4-64 0 0,-1-2 64 0 0,3-2-64 0 0,1-2 64 0 0,0 0-64 0 0,-1 0 0 0 0,2 0 0 592-5,0 3 0-592 5,0 0 0 0 0,2 3 0 0 0,0 2 0 612 3,2 3-88-612-3,-1 2 88 0 0,2 2 0 0 0,-2 2 0 0 0,-1 3 0 0 0,2 1-80 0 0,0 3-80 0 0,5 5 80 704-6,1 2 80-205 5,-2 2 0-499 1,-2 0 0 0 0,-2 1-96 0 0,-3-1-48 0 0,0 0-16 0 0,-4-1 0 0 0,-2-3 248 0 0,-2-2 40 0 0,2-2 16 0 0,-1-1 96 0 0,3-1-80 567 4,2-1-80-567-4,2-2-80 0 0,3-4 0 0 0,0-4 0 0 0,1-4 0 0 0,1-2 0 0 0,-2-2 0 0 0,-4-3 0 567 2,-1-1 0 46-5,-1 0 0-613 3,-1 0 0 0 0,-1 1 0 0 0,0 0 0 1091 3,-1 0 0-1091-3,0 0 0 0 0,-4-1 0 0 0,-3 0 0 0 0,0 2 0 0 0,-2 3 0 0 0,-1 3 0 0 0,0 5 0 523 3,2 4 0-523-3,-1 3 0-592-7,-1 3 0 592 7,-2 4 0 0 0,0 3 0 0 0,1 4 0 0 0,1 4 0 0 0,-1 2 0 0 0,0 3 0 567-2,1 1 0 436 9,2 2 64-1003-7,-1 0-64 0 0,0 0 64 0 0,1 2 48 0 0,4-1 8 0 0,2 0 0 0 0,2 0 0 0 0,1 1 8 0 0,2-1 0 0 0,3 1 0 0 0,3-3 0 0 0,2-1 16 0 0,1-3 8 0 0,2-1 0 0 0,5-3 0-593-5,3-4-152-543 10,3-3 0 614-9,3-5 64 522 4,11-9-1120-1022-2,5-7-232 478 9,-6-2-20487 544-7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0 7832 0 0,'0'0'15319'0'0,"0"3"-15465"0"0,-1 7 75 0 0,-1 1 1 0 0,0-1-1 0 0,-1 1 1 0 0,0-1-1 0 0,-5 11 1 0 0,-6 19-22 0 0,3 12 87 0 0,-4 59 0 0 0,8-54 4 0 0,-3 77-497 0 0,13-87-451 0 0,0-5-3611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49 229 7832 0 0,'0'0'705'0'0,"0"-1"-577"0"0,0-2 91 0 0,0 0 0 0 0,1 0 0 0 0,0 0 0 0 0,0 1 0 0 0,2-6 0 0 0,4-13 3768 0 0,-5 12-2246 0 0,0-1-1 0 0,1 1 0 0 0,7-16 1 0 0,0 4-1386 0 0,22-32 0 0 0,-24 44-192 0 0,-1 0 0 0 0,1 0 1 0 0,1 0-1 0 0,10-7 0 0 0,-17 15-117 0 0,-1 0 0 0 0,0 1-1 0 0,1-1 1 0 0,-1 1 0 0 0,1-1 0 0 0,-1 1-1 0 0,1-1 1 0 0,-1 1 0 0 0,1 0 0 0 0,-1 0-1 0 0,2 0 1 0 0,0 0 62 0 0,-1-1-82 0 0,-1 1 0 0 0,1 0 0 0 0,-1 0 1 0 0,0 0-1 0 0,1 1 0 0 0,-1-1 0 0 0,0 0 0 0 0,1 0 0 0 0,-1 1 0 0 0,2 0 0 0 0,3 1-3 0 0,-4-2-28 0 0,1 1 0 0 0,-1 0 1 0 0,1 0-1 0 0,-1 1 1 0 0,1-1-1 0 0,-1 0 1 0 0,0 1-1 0 0,1 0 0 0 0,-1-1 1 0 0,0 1-1 0 0,0 0 1 0 0,0 0-1 0 0,-1 0 0 0 0,1 0 1 0 0,0 0-1 0 0,-1 1 1 0 0,1-1-1 0 0,-1 0 0 0 0,0 1 1 0 0,0-1-1 0 0,0 1 1 0 0,0 0-1 0 0,1 4 0 0 0,-1-3-15 0 0,0 1-1 0 0,0 0 0 0 0,0 0 0 0 0,-1 0 0 0 0,1 0 0 0 0,-1-1 0 0 0,0 1 1 0 0,-1 0-1 0 0,1 0 0 0 0,-1 0 0 0 0,0 0 0 0 0,-3 7 0 0 0,-5 14 3 0 0,7-20 27 0 0,1 0 1 0 0,-2 0-1 0 0,1-1 0 0 0,0 0 0 0 0,-6 9 1 0 0,1-5-5 0 0,1 0 0 0 0,-1 0 1 0 0,-16 13-1 0 0,-30 33-5 0 0,32-35-42 0 0,-11 9-217 0 0,19-19-517 0 0,2 0 1 0 0,-1 1-1 0 0,1 0 1 0 0,-14 19-1 0 0,14-16-1008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16783 0 0,'0'0'1839'0'0,"3"0"-1579"0"0,30-1 448 0 0,-15 0-868 0 0,0 1 1 0 0,30 3-1 0 0,-44-2 249 0 0,0 1 0 0 0,0-1 1 0 0,0 1-1 0 0,0 0 0 0 0,0 0 0 0 0,-1 0 0 0 0,1 0 0 0 0,5 6 0 0 0,1-2 446 0 0,-10-6-516 0 0,1 1 1 0 0,-1-1-1 0 0,1 0 0 0 0,-1 0 0 0 0,1 0 0 0 0,-1 1 0 0 0,1-1 0 0 0,-1 0 1 0 0,0 1-1 0 0,1-1 0 0 0,-1 0 0 0 0,0 1 0 0 0,1-1 0 0 0,-1 1 1 0 0,0-1-1 0 0,0 0 0 0 0,1 1 0 0 0,-1-1 0 0 0,0 2 0 0 0,2 1 148 0 0,-1-2-191 0 0,0 1 0 0 0,0 0 1 0 0,0-1-1 0 0,0 1 0 0 0,0-1 0 0 0,0 1 1 0 0,0 0-1 0 0,-1 0 0 0 0,1-1 0 0 0,-1 1 0 0 0,0 0 1 0 0,1 0-1 0 0,-1 0 0 0 0,0 0 0 0 0,0 0 1 0 0,0-1-1 0 0,0 1 0 0 0,0 0 0 0 0,0 0 0 0 0,-1 0 1 0 0,1 0-1 0 0,-1-1 0 0 0,1 1 0 0 0,-1 0 1 0 0,0 0-1 0 0,0-1 0 0 0,0 1 0 0 0,-1 2 0 0 0,-5 10-273 0 0,-15 22-291 0 0,17-27 456 0 0,4-7 206 0 0,2 9 1174 0 0,2-5-1090 0 0,4 3 187 0 0,19 3-136 0 0,-22-10-170 0 0,-1-1 0 0 0,0 1 0 0 0,1 0 1 0 0,-1 0-1 0 0,0 0 0 0 0,0 0 0 0 0,0 1 0 0 0,-1-1 1 0 0,1 1-1 0 0,0-1 0 0 0,-1 1 0 0 0,0 0 0 0 0,1 0 1 0 0,-1 0-1 0 0,-1 1 0 0 0,3 3 0 0 0,-3-5 57 0 0,-1 2-83 0 0,0 0 0 0 0,0 1-1 0 0,-1-1 1 0 0,0 0 0 0 0,0 0 0 0 0,0 0-1 0 0,0 0 1 0 0,0 0 0 0 0,-1 0-1 0 0,0 0 1 0 0,1 0 0 0 0,-2 0 0 0 0,1-1-1 0 0,0 1 1 0 0,-1-1 0 0 0,1 1-1 0 0,-1-1 1 0 0,-4 3 0 0 0,0-1-45 0 0,0 0-1 0 0,0 0 1 0 0,-1 0-1 0 0,0-1 1 0 0,0 0 0 0 0,0-1-1 0 0,-14 5 1 0 0,9-4-352 0 0,-1-1 0 0 0,-16 2 0 0 0,-9-2-5537 0 0,11-3-532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5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89 8752 0 0,'0'0'793'0'0,"0"-1"-650"0"0,0-9 156 0 0,0 8 593 0 0,0-1 0 0 0,-1 1 0 0 0,1-1 0 0 0,-1 0 0 0 0,1 1 0 0 0,-1-1 0 0 0,-1-2 0 0 0,-1-6 1604 0 0,3 10-2349 0 0,0 0 0 0 0,-1-1-1 0 0,1 1 1 0 0,0 0 0 0 0,0-1-1 0 0,-1 1 1 0 0,1 0 0 0 0,-1 0-1 0 0,1 0 1 0 0,-1 0 0 0 0,0-1-1 0 0,1 1 1 0 0,-1 0 0 0 0,0 0-1 0 0,-2-1 1 0 0,-31-20 450 0 0,33 22-566 0 0,1 0 0 0 0,-1 0 0 0 0,0-1 0 0 0,1 1 0 0 0,-1 0 0 0 0,1 0-1 0 0,-1 0 1 0 0,1 0 0 0 0,-1-1 0 0 0,0 1 0 0 0,1 0 0 0 0,-1 0 0 0 0,1 0 0 0 0,-1 0-1 0 0,1 1 1 0 0,-1-1 0 0 0,-1 0 0 0 0,-1 0 83 0 0,-6 1-47 0 0,1 0 0 0 0,-1 0 1 0 0,1 1-1 0 0,-1 0 1 0 0,1 0-1 0 0,-1 1 1 0 0,1 0-1 0 0,0 1 1 0 0,-13 7-1 0 0,1 2 94 0 0,0 1 1 0 0,-26 22-1 0 0,41-31-166 0 0,0 0 0 0 0,1 0 0 0 0,-1 1 0 0 0,1 0 0 0 0,1 0 0 0 0,-1 0 0 0 0,1 0 0 0 0,0 1 0 0 0,0-1 0 0 0,0 1 0 0 0,-1 7 0 0 0,2-5-6 0 0,0 0-1 0 0,0 1 1 0 0,1-1-1 0 0,0 1 1 0 0,1-1-1 0 0,0 1 1 0 0,2 18-1 0 0,-1-23 9 0 0,1 0 0 0 0,0 0-1 0 0,0 0 1 0 0,0 0-1 0 0,1 0 1 0 0,-1-1 0 0 0,1 1-1 0 0,0-1 1 0 0,1 0 0 0 0,-1 0-1 0 0,1 0 1 0 0,-1 0-1 0 0,1-1 1 0 0,0 1 0 0 0,1-1-1 0 0,-1 0 1 0 0,0 0 0 0 0,7 2-1 0 0,-8-3 4 0 0,1-1 0 0 0,0 0 0 0 0,0 0 0 0 0,0 0 0 0 0,1 0 0 0 0,-1-1 0 0 0,0 1 0 0 0,0-1 0 0 0,0 0 0 0 0,0 0 0 0 0,0-1 0 0 0,1 1 0 0 0,-1-1 0 0 0,0 0 0 0 0,0 0 0 0 0,6-3 0 0 0,-2 1-67 0 0,-1 0-1 0 0,-1-1 1 0 0,1 0 0 0 0,0 0-1 0 0,-1-1 1 0 0,0 0-1 0 0,0 0 1 0 0,-1 0-1 0 0,1-1 1 0 0,-1 1 0 0 0,0-1-1 0 0,0-1 1 0 0,6-11-1 0 0,-9 15 72 0 0,-1 0-1 0 0,0 0 0 0 0,0 0 1 0 0,-1 0-1 0 0,2-6 0 0 0,3-11 137 0 0,2 2-198 0 0,0 1 0 0 0,-1-1 0 0 0,5-24 0 0 0,-10 38 113 0 0,0 1 0 0 0,0-1 0 0 0,0 1 0 0 0,0-1 0 0 0,1 1-1 0 0,2-5 1 0 0,-3 6 171 0 0,0 1-24 0 0,3-4-108 0 0,-4 4-93 0 0,1 1 0 0 0,-1 0 0 0 0,0 0 0 0 0,0 0 0 0 0,0 0 0 0 0,0 0 0 0 0,0 0 0 0 0,0 0 0 0 0,0 0 0 0 0,0 0 0 0 0,0 0 0 0 0,0 0 0 0 0,0 0 1 0 0,0 0-1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1 0 0,0 0-1 0 0,0 0 0 0 0,0 0 0 0 0,0 0 0 0 0,0 0 0 0 0,0 0 0 0 0,0 0 0 0 0,0 0 0 0 0,0 0 0 0 0,0 1 0 0 0,0-1 0 0 0,0 0 0 0 0,0 0 0 0 0,0 0 0 0 0,0 0 1 0 0,0 0-1 0 0,0 0 0 0 0,0 0 0 0 0,0 0 0 0 0,0 0 0 0 0,0 0 0 0 0,0 0 0 0 0,0 0 0 0 0,0 0 0 0 0,0 0 0 0 0,0 1 0 0 0,11 13 34 0 0,-3-3-4 0 0,0 0 0 0 0,0 1-1 0 0,-2 0 1 0 0,11 22-1 0 0,-1 6-30 0 0,-6-15 0 0 0,12 43 0 0 0,-21-59 22 0 0,0 0 0 0 0,0 0-1 0 0,-1 0 1 0 0,0 0 0 0 0,0 0 0 0 0,-3 15-1 0 0,0-10 29 0 0,-1 1 0 0 0,0 0 0 0 0,-7 16 0 0 0,5-20-40 0 0,0 0 0 0 0,0-1-1 0 0,-14 18 1 0 0,8-12-83 0 0,-3 2-105 0 0,0-1 0 0 0,-2-1 0 0 0,0 0 0 0 0,-20 14 0 0 0,-2 2-1323 0 0,8-8-3972 0 0,3-3-1748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1:36.0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11056 0 0,'0'1'4898'0'0,"18"30"-690"0"0,0 0-3829 0 0,-5-2-369 0 0,-6-14-10 0 0,-1 0 0 0 0,0 0 0 0 0,5 23 0 0 0,-6-15-10 0 0,7 37 144 0 0,5 63 0 0 0,-1 134 600 0 0,-18 4 290 0 0,-39 231 22 0 0,29-352-828 0 0,3-23-48 0 0,2 161-1032 0 0,9-173-6493 0 0,-2-84 555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1:37.4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324 15 8288 0 0,'2'0'638'0'0,"22"1"-389"0"0,-15 0 46 0 0,1-1 0 0 0,-1 0 0 0 0,0 0 0 0 0,11-2 0 0 0,23-5 2318 0 0,63-1-1 0 0,48 8-1929 0 0,-70 1-570 0 0,170 12-18 0 0,-143-10 41 0 0,-6 0 48 0 0,104 18 1049 0 0,192 15 798 0 0,-225-26-1720 0 0,286 8 237 0 0,-112-13 252 0 0,-72-9-415 0 0,-72-1 6 0 0,-53 3-69 0 0,67 1-33 0 0,-2 14 114 0 0,-59 4-221 0 0,33 3-44 0 0,-29 0-138 0 0,-76-11-147 0 0,-53-6 29 0 0,44 9-1 0 0,-23-2 329 0 0,60 4-1 0 0,-75-10-224 0 0,0-4 203 0 0,-1 1 10 0 0,-28-1-108 0 0,-8 0 102 0 0,8 24-85 0 0,-7 29 74 0 0,-3-43-167 0 0,-1-1 1 0 0,-2 15-1 0 0,2-17-11 0 0,-1 0 0 0 0,1 0 0 0 0,0 1 0 0 0,1-1 0 0 0,-1 0 0 0 0,3 8 0 0 0,1 5-3 0 0,-1-1 0 0 0,1 36 0 0 0,-4-43 0 0 0,4 20-14 0 0,0-1 0 0 0,10 35 0 0 0,0-3-17 0 0,-9-32-3 0 0,17 48 0 0 0,14 32-4 0 0,15 38 1 0 0,-28-82 31 0 0,23 120 0 0 0,-44-179 8 0 0,4 19 22 0 0,-1 0 1 0 0,-2 1 0 0 0,1 31-1 0 0,-4-47-23 0 0,2-1 0 0 0,-1 1 0 0 0,5 14-1 0 0,-3-15 13 0 0,-1 0 0 0 0,0 0-1 0 0,0 14 1 0 0,-3 3-3 0 0,1-17-7 0 0,0 1 0 0 0,0-1-1 0 0,3 17 1 0 0,-2-18 15 0 0,0 0 1 0 0,0 0-1 0 0,-1 12 1 0 0,1 18 35 0 0,5-24-26 0 0,-5-15-26 0 0,-1 0-1 0 0,1 0 0 0 0,-1 0 0 0 0,1 0 0 0 0,-1-1 1 0 0,1 1-1 0 0,-1 0 0 0 0,0 0 0 0 0,0 0 0 0 0,1 0 0 0 0,-1 0 1 0 0,0 0-1 0 0,0 0 0 0 0,0 0 0 0 0,0 0 0 0 0,0 0 1 0 0,0 1-1 0 0,0-1 0 0 0,0 0 0 0 0,-1 1 0 0 0,-8 18 1 0 0,8-19-3 0 0,1 0 1 0 0,0 0 0 0 0,0 0-1 0 0,-1 0 1 0 0,1 0-1 0 0,-1 0 1 0 0,1 0 0 0 0,-1-1-1 0 0,1 1 1 0 0,-1 0-1 0 0,0 0 1 0 0,1 0 0 0 0,-1 0-1 0 0,0-1 1 0 0,0 1-1 0 0,0 0 1 0 0,1-1 0 0 0,-1 1-1 0 0,0 0 1 0 0,0-1-1 0 0,0 0 1 0 0,0 1 0 0 0,0-1-1 0 0,-1 1 1 0 0,-2 1-6 0 0,-34 20-57 0 0,24-18 73 0 0,0 0-1 0 0,-1-2 1 0 0,0 0-1 0 0,-18 0 1 0 0,11 0-15 0 0,-15 1-42 0 0,-68 3 40 0 0,50-6 11 0 0,-298 5 56 0 0,143 8-113 0 0,-85 7 62 0 0,171-10 123 0 0,-57 7-123 0 0,-46 4-170 0 0,-52 9 203 0 0,98-8-20 0 0,-235 18-22 0 0,202-26-10 0 0,74-3 15 0 0,-169-9 0 0 0,229-8 10 0 0,-31-1 30 0 0,-94 2 31 0 0,15 3 33 0 0,103 3-74 0 0,-236 20 421 0 0,-84 45-157 0 0,345-55-182 0 0,12-1-49 0 0,-84 13 72 0 0,116-21-161 0 0,-100 9-786 0 0,95-10 510 0 0,0-1 1 0 0,-1-1 0 0 0,-23-4 0 0 0,3-4-811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00.8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705 118 10592 0 0,'0'0'964'0'0,"-11"-9"790"0"0,7-1 2942 0 0,3 9-4600 0 0,1 0 1 0 0,0 0-1 0 0,-1 0 0 0 0,1 0 0 0 0,0 0 0 0 0,-1 0 1 0 0,0 0-1 0 0,1 0 0 0 0,-1 0 0 0 0,1 0 0 0 0,-1 0 1 0 0,-1 0-1 0 0,-9-11 207 0 0,6 6-236 0 0,0 1 0 0 0,0 0 0 0 0,0 0 0 0 0,-1 0 0 0 0,-10-6 0 0 0,-4 2-73 0 0,0 2 0 0 0,-28-7-1 0 0,39 11 43 0 0,0 2 0 0 0,-1-1 0 0 0,1 2 0 0 0,-1-1 0 0 0,1 1 0 0 0,-1 0 0 0 0,-16 4 0 0 0,-18 3 198 0 0,31-5-144 0 0,-1 0 0 0 0,1 0 1 0 0,0 2-1 0 0,0-1 0 0 0,0 2 1 0 0,0 0-1 0 0,-15 8 0 0 0,12-2-50 0 0,0 0-1 0 0,0 1 0 0 0,1 1 0 0 0,-15 17 0 0 0,11-11-39 0 0,9-9 0 0 0,-1 1 0 0 0,1 0 0 0 0,1 1 0 0 0,-14 22 0 0 0,4 0-12 0 0,2 1 0 0 0,1 1 0 0 0,2 1 0 0 0,2 0 0 0 0,-12 56 0 0 0,21-73 21 0 0,1-1 0 0 0,0 1 0 0 0,2 22 0 0 0,0-32 33 0 0,1 0 0 0 0,1 0 0 0 0,-1 0 0 0 0,2 0 0 0 0,-1 0 0 0 0,1 0 0 0 0,9 17 0 0 0,-7-17 24 0 0,1 2 63 0 0,1 0 0 0 0,0 0 0 0 0,15 18 0 0 0,2-5 249 0 0,1 0 0 0 0,39 28-1 0 0,-45-39-271 0 0,1-1-1 0 0,0-1 0 0 0,1-1 0 0 0,34 13 1 0 0,-32-16 19 0 0,28 7 1 0 0,-41-13-399 0 0,-1-1 0 0 0,1 1 0 0 0,-1-1 0 0 0,1-1 0 0 0,-1 0 0 0 0,12-2 0 0 0,-6-2-1995 0 0,-3-5-5073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1:38.2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65 1 19439 0 0,'-5'26'508'0'0,"1"1"-1"0"0,2-1 1 0 0,2 54-1 0 0,1-37-199 0 0,3 326 410 0 0,-4-325-718 0 0,-6 180 0 0 0,2-186 0 0 0,-3 45 0 0 0,-2-4 0 0 0,-1 0 0 0 0,10-62-1 0 0,0-3-2 0 0,-1 0-1 0 0,-1 0 0 0 0,-2 14 0 0 0,-1-12-491 0 0,2 1 0 0 0,0 0 0 0 0,-1 29 0 0 0,4-32-533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1:38.6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1 133 18023 0 0,'0'0'1804'0'0,"2"-1"-1649"0"0,97-38 464 0 0,106-36-357 0 0,-180 69-268 0 0,-1 2-1 0 0,1 0 0 0 0,0 2 1 0 0,0 1-1 0 0,0 0 0 0 0,0 2 1 0 0,33 6-1 0 0,-47-6 6 0 0,0 1 0 0 0,0 1 0 0 0,0 0 0 0 0,0 0 0 0 0,0 1 0 0 0,14 7 0 0 0,-20-8 24 0 0,0 0 0 0 0,0 1 1 0 0,0 0-1 0 0,0 0 0 0 0,0 0 1 0 0,-1 0-1 0 0,0 1 0 0 0,0 0 1 0 0,0 0-1 0 0,0 0 0 0 0,-1 0 1 0 0,5 11-1 0 0,-5-9 49 0 0,0 0-1 0 0,-1 0 1 0 0,0 0-1 0 0,0 1 1 0 0,-1-1-1 0 0,0 0 1 0 0,0 1-1 0 0,-1-1 1 0 0,0 1 0 0 0,0-1-1 0 0,-1 1 1 0 0,0-1-1 0 0,0 0 1 0 0,-1 1-1 0 0,1-1 1 0 0,-2 0-1 0 0,-3 8 1 0 0,-3 5 150 0 0,-1 0 0 0 0,-2-1 0 0 0,0-1-1 0 0,-21 27 1 0 0,15-25-64 0 0,0 0-1 0 0,-1-1 1 0 0,-25 18-1 0 0,-68 46-25 0 0,71-55-84 0 0,15-11-79 0 0,-2-1 1 0 0,-42 18 0 0 0,41-21-79 0 0,19-8-286 0 0,-1-1 0 0 0,-1 0 0 0 0,1 0 0 0 0,-23 2 0 0 0,-1-3-5955 0 0,13-3-462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5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0 6912 0 0,'0'0'622'0'0,"-1"3"-512"0"0,0-1-73 0 0,0 1 268 0 0,-1 1 1 0 0,1-1 0 0 0,0 1-1 0 0,0 0 1 0 0,1 0 0 0 0,-1-1-1 0 0,1 1 1 0 0,0 7 0 0 0,0-5 1008 0 0,0-1 1 0 0,0 1 0 0 0,0 0 0 0 0,0 0 0 0 0,-1-1 0 0 0,-2 11-1 0 0,-5 5-432 0 0,7-17-922 0 0,-1 0 1 0 0,1 0-1 0 0,0-1 0 0 0,0 1 1 0 0,1 0-1 0 0,-1 8 1 0 0,1-7-44 0 0,-1 0 1 0 0,1-1-1 0 0,-1 1 1 0 0,0 0-1 0 0,-2 4 1 0 0,-2 5-171 0 0,2-8 57 0 0,0 0 0 0 0,1 0 0 0 0,0 0 0 0 0,-2 13-1 0 0,-1 26-837 0 0,-7 116-150 0 0,11-137 744 0 0,-4-4-21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1478 30 10656 0 0,'0'0'1289'0'0,"2"0"-462"0"0,8 0 1386 0 0,-7-1-1174 0 0,10-8 2151 0 0,-21 6-2855 0 0,-1-1 1 0 0,0 1-1 0 0,0 1 1 0 0,0-1-1 0 0,-1 2 0 0 0,1-1 1 0 0,-1 1-1 0 0,-13 1 1 0 0,-12 1-249 0 0,-34 6 1 0 0,14-1 27 0 0,-263 9 280 0 0,59-11-202 0 0,211-1-193 0 0,31-1 0 0 0,-32-2 0 0 0,29-1 5 0 0,-1 0-1 0 0,-34 3 1 0 0,26 0 121 0 0,-47-2-1 0 0,29-1-23 0 0,18-2 209 0 0,18 0-246 0 0,0 2-1 0 0,0-1 0 0 0,0 1 1 0 0,-13 1-1 0 0,13 0-64 0 0,4 0 0 0 0,7 0 0 0 0,-1 0 0 0 0,1 0 0 0 0,-1 0 0 0 0,1 0 0 0 0,-1 0 0 0 0,1 0 0 0 0,0 0 0 0 0,-1 0 0 0 0,1 0 0 0 0,-1 0 0 0 0,1 0 0 0 0,0 1 0 0 0,-1-1 0 0 0,1 0 0 0 0,0 0 0 0 0,-1 0 0 0 0,1 1 0 0 0,-1-1 0 0 0,1 0 0 0 0,-1 1 0 0 0,-9 6 0 0 0,9-7 0 0 0,0 1 1 0 0,0 0-1 0 0,0-1 0 0 0,0 1 0 0 0,1-1 0 0 0,-1 1 0 0 0,0 0 0 0 0,1 0 1 0 0,-1-1-1 0 0,0 1 0 0 0,1 0 0 0 0,-1 0 0 0 0,0 1 0 0 0,-12 17-23 0 0,9-13-17 0 0,0 1-1 0 0,1-1 1 0 0,0 1 0 0 0,0 0-1 0 0,0 0 1 0 0,1 0 0 0 0,-2 8-1 0 0,3-11 41 0 0,0-1 0 0 0,-1 1 0 0 0,1 0 0 0 0,-1-1 0 0 0,-2 5 0 0 0,-6 13 0 0 0,-12 35 0 0 0,10-16-11 0 0,5-16 24 0 0,-6 30 0 0 0,-4 28 226 0 0,-4 18-813 0 0,12-24 533 0 0,3 0 1 0 0,6 112-1 0 0,20 90-22 0 0,-15-219 18 0 0,1 26-21 0 0,-6 126 66 0 0,6-129-93 0 0,-6-78-50 0 0,1-1 0 0 0,-1 1 1 0 0,0-1-1 0 0,1 1 0 0 0,0-1 0 0 0,0 0 0 0 0,0 1 1 0 0,0-1-1 0 0,2 3 0 0 0,-2-4-448 0 0,11-4-3886 0 0,4-6-1685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1:39.0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146 1 22663 0 0,'0'2'514'0'0,"-5"88"1452"0"0,3 0-1963 0 0,-1 1-18 0 0,-4-23-169 0 0,3-22-319 0 0,-2 0 0 0 0,-21 83 0 0 0,21-109 492 0 0,3-7-777 0 0,-1-1-1 0 0,-9 18 0 0 0,12-27 554 0 0,0 0 0 0 0,-1-1 0 0 0,0 1 1 0 0,1-1-1 0 0,-1 1 0 0 0,0-1 0 0 0,0 0 0 0 0,0 0 0 0 0,-1 0 1 0 0,1 0-1 0 0,0 0 0 0 0,-1 0 0 0 0,1-1 0 0 0,-1 1 0 0 0,-5 1 0 0 0,4-2-79 0 0,1 0-1 0 0,-1 0 1 0 0,0-1-1 0 0,1 0 0 0 0,-7 0 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1495 0 18055 0 0,'0'0'2915'0'0,"0"2"-2915"0"0,-11 34-185 0 0,6-22 163 0 0,0 1 1 0 0,2 0-1 0 0,-1 0 1 0 0,2 1-1 0 0,-1 15 1 0 0,-1 3 20 0 0,-4 56 1 0 0,6-50 0 0 0,1 35 34 0 0,12 119 0 0 0,1-37-198 0 0,-8-107 102 0 0,12 56 1 0 0,1 7-4 0 0,1 1-98 0 0,-11-76 88 0 0,-1 0 0 0 0,1 50 0 0 0,-6-60 75 0 0,0-21 14 0 0,0 1 1 0 0,-1 0-1 0 0,0 0 1 0 0,0 0 0 0 0,-1-1-1 0 0,0 1 1 0 0,-1 0-1 0 0,-4 13 1 0 0,4-15-2 0 0,-16 29 39 0 0,16-33-46 0 0,1 0 0 0 0,-1 1 0 0 0,0-1 0 0 0,0 0 0 0 0,1 0 0 0 0,-1 0 0 0 0,-1 0 0 0 0,1 0 0 0 0,0-1 0 0 0,0 1 0 0 0,-4 1 0 0 0,-16 5 209 0 0,-1-1-1 0 0,0-1 1 0 0,0-1-1 0 0,0-1 1 0 0,-1-1-1 0 0,1-1 1 0 0,-29-2-1 0 0,-100 7 477 0 0,-1 0 186 0 0,-229 3 401 0 0,-4-10-1209 0 0,359 0-458 0 0,-39-5-1 0 0,55 3-98 0 0,0 0-1 0 0,0-1 0 0 0,0 0 0 0 0,0-1 1 0 0,1 0-1 0 0,-15-8 0 0 0,3-1-1218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0 7832 0 0,'0'0'15319'0'0,"0"3"-15465"0"0,-1 7 75 0 0,-1 1 1 0 0,0-1-1 0 0,-1 1 1 0 0,0-1-1 0 0,-5 11 1 0 0,-6 19-22 0 0,3 12 87 0 0,-4 59 0 0 0,8-54 4 0 0,-3 77-497 0 0,13-87-451 0 0,0-5-3611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49 229 7832 0 0,'0'0'705'0'0,"0"-1"-577"0"0,0-2 91 0 0,0 0 0 0 0,1 0 0 0 0,0 0 0 0 0,0 1 0 0 0,2-6 0 0 0,4-13 3768 0 0,-5 12-2246 0 0,0-1-1 0 0,1 1 0 0 0,7-16 1 0 0,0 4-1386 0 0,22-32 0 0 0,-24 44-192 0 0,-1 0 0 0 0,1 0 1 0 0,1 0-1 0 0,10-7 0 0 0,-17 15-117 0 0,-1 0 0 0 0,0 1-1 0 0,1-1 1 0 0,-1 1 0 0 0,1-1 0 0 0,-1 1-1 0 0,1-1 1 0 0,-1 1 0 0 0,1 0 0 0 0,-1 0-1 0 0,2 0 1 0 0,0 0 62 0 0,-1-1-82 0 0,-1 1 0 0 0,1 0 0 0 0,-1 0 1 0 0,0 0-1 0 0,1 1 0 0 0,-1-1 0 0 0,0 0 0 0 0,1 0 0 0 0,-1 1 0 0 0,2 0 0 0 0,3 1-3 0 0,-4-2-28 0 0,1 1 0 0 0,-1 0 1 0 0,1 0-1 0 0,-1 1 1 0 0,1-1-1 0 0,-1 0 1 0 0,0 1-1 0 0,1 0 0 0 0,-1-1 1 0 0,0 1-1 0 0,0 0 1 0 0,0 0-1 0 0,-1 0 0 0 0,1 0 1 0 0,0 0-1 0 0,-1 1 1 0 0,1-1-1 0 0,-1 0 0 0 0,0 1 1 0 0,0-1-1 0 0,0 1 1 0 0,0 0-1 0 0,1 4 0 0 0,-1-3-15 0 0,0 1-1 0 0,0 0 0 0 0,0 0 0 0 0,-1 0 0 0 0,1 0 0 0 0,-1-1 0 0 0,0 1 1 0 0,-1 0-1 0 0,1 0 0 0 0,-1 0 0 0 0,0 0 0 0 0,-3 7 0 0 0,-5 14 3 0 0,7-20 27 0 0,1 0 1 0 0,-2 0-1 0 0,1-1 0 0 0,0 0 0 0 0,-6 9 1 0 0,1-5-5 0 0,1 0 0 0 0,-1 0 1 0 0,-16 13-1 0 0,-30 33-5 0 0,32-35-42 0 0,-11 9-217 0 0,19-19-517 0 0,2 0 1 0 0,-1 1-1 0 0,1 0 1 0 0,-14 19-1 0 0,14-16-1008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16783 0 0,'0'0'1839'0'0,"3"0"-1579"0"0,30-1 448 0 0,-15 0-868 0 0,0 1 1 0 0,30 3-1 0 0,-44-2 249 0 0,0 1 0 0 0,0-1 1 0 0,0 1-1 0 0,0 0 0 0 0,0 0 0 0 0,-1 0 0 0 0,1 0 0 0 0,5 6 0 0 0,1-2 446 0 0,-10-6-516 0 0,1 1 1 0 0,-1-1-1 0 0,1 0 0 0 0,-1 0 0 0 0,1 0 0 0 0,-1 1 0 0 0,1-1 0 0 0,-1 0 1 0 0,0 1-1 0 0,1-1 0 0 0,-1 0 0 0 0,0 1 0 0 0,1-1 0 0 0,-1 1 1 0 0,0-1-1 0 0,0 0 0 0 0,1 1 0 0 0,-1-1 0 0 0,0 2 0 0 0,2 1 148 0 0,-1-2-191 0 0,0 1 0 0 0,0 0 1 0 0,0-1-1 0 0,0 1 0 0 0,0-1 0 0 0,0 1 1 0 0,0 0-1 0 0,-1 0 0 0 0,1-1 0 0 0,-1 1 0 0 0,0 0 1 0 0,1 0-1 0 0,-1 0 0 0 0,0 0 0 0 0,0 0 1 0 0,0-1-1 0 0,0 1 0 0 0,0 0 0 0 0,0 0 0 0 0,-1 0 1 0 0,1 0-1 0 0,-1-1 0 0 0,1 1 0 0 0,-1 0 1 0 0,0 0-1 0 0,0-1 0 0 0,0 1 0 0 0,-1 2 0 0 0,-5 10-273 0 0,-15 22-291 0 0,17-27 456 0 0,4-7 206 0 0,2 9 1174 0 0,2-5-1090 0 0,4 3 187 0 0,19 3-136 0 0,-22-10-170 0 0,-1-1 0 0 0,0 1 0 0 0,1 0 1 0 0,-1 0-1 0 0,0 0 0 0 0,0 0 0 0 0,0 1 0 0 0,-1-1 1 0 0,1 1-1 0 0,0-1 0 0 0,-1 1 0 0 0,0 0 0 0 0,1 0 1 0 0,-1 0-1 0 0,-1 1 0 0 0,3 3 0 0 0,-3-5 57 0 0,-1 2-83 0 0,0 0 0 0 0,0 1-1 0 0,-1-1 1 0 0,0 0 0 0 0,0 0 0 0 0,0 0-1 0 0,0 0 1 0 0,0 0 0 0 0,-1 0-1 0 0,0 0 1 0 0,1 0 0 0 0,-2 0 0 0 0,1-1-1 0 0,0 1 1 0 0,-1-1 0 0 0,1 1-1 0 0,-1-1 1 0 0,-4 3 0 0 0,0-1-45 0 0,0 0-1 0 0,0 0 1 0 0,-1 0-1 0 0,0-1 1 0 0,0 0 0 0 0,0-1-1 0 0,-14 5 1 0 0,9-4-352 0 0,-1-1 0 0 0,-16 2 0 0 0,-9-2-5537 0 0,11-3-532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5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89 8752 0 0,'0'0'793'0'0,"0"-1"-650"0"0,0-9 156 0 0,0 8 593 0 0,0-1 0 0 0,-1 1 0 0 0,1-1 0 0 0,-1 0 0 0 0,1 1 0 0 0,-1-1 0 0 0,-1-2 0 0 0,-1-6 1604 0 0,3 10-2349 0 0,0 0 0 0 0,-1-1-1 0 0,1 1 1 0 0,0 0 0 0 0,0-1-1 0 0,-1 1 1 0 0,1 0 0 0 0,-1 0-1 0 0,1 0 1 0 0,-1 0 0 0 0,0-1-1 0 0,1 1 1 0 0,-1 0 0 0 0,0 0-1 0 0,-2-1 1 0 0,-31-20 450 0 0,33 22-566 0 0,1 0 0 0 0,-1 0 0 0 0,0-1 0 0 0,1 1 0 0 0,-1 0 0 0 0,1 0-1 0 0,-1 0 1 0 0,1 0 0 0 0,-1-1 0 0 0,0 1 0 0 0,1 0 0 0 0,-1 0 0 0 0,1 0 0 0 0,-1 0-1 0 0,1 1 1 0 0,-1-1 0 0 0,-1 0 0 0 0,-1 0 83 0 0,-6 1-47 0 0,1 0 0 0 0,-1 0 1 0 0,1 1-1 0 0,-1 0 1 0 0,1 0-1 0 0,-1 1 1 0 0,1 0-1 0 0,0 1 1 0 0,-13 7-1 0 0,1 2 94 0 0,0 1 1 0 0,-26 22-1 0 0,41-31-166 0 0,0 0 0 0 0,1 0 0 0 0,-1 1 0 0 0,1 0 0 0 0,1 0 0 0 0,-1 0 0 0 0,1 0 0 0 0,0 1 0 0 0,0-1 0 0 0,0 1 0 0 0,-1 7 0 0 0,2-5-6 0 0,0 0-1 0 0,0 1 1 0 0,1-1-1 0 0,0 1 1 0 0,1-1-1 0 0,0 1 1 0 0,2 18-1 0 0,-1-23 9 0 0,1 0 0 0 0,0 0-1 0 0,0 0 1 0 0,0 0-1 0 0,1 0 1 0 0,-1-1 0 0 0,1 1-1 0 0,0-1 1 0 0,1 0 0 0 0,-1 0-1 0 0,1 0 1 0 0,-1 0-1 0 0,1-1 1 0 0,0 1 0 0 0,1-1-1 0 0,-1 0 1 0 0,0 0 0 0 0,7 2-1 0 0,-8-3 4 0 0,1-1 0 0 0,0 0 0 0 0,0 0 0 0 0,0 0 0 0 0,1 0 0 0 0,-1-1 0 0 0,0 1 0 0 0,0-1 0 0 0,0 0 0 0 0,0 0 0 0 0,0-1 0 0 0,1 1 0 0 0,-1-1 0 0 0,0 0 0 0 0,0 0 0 0 0,6-3 0 0 0,-2 1-67 0 0,-1 0-1 0 0,-1-1 1 0 0,1 0 0 0 0,0 0-1 0 0,-1-1 1 0 0,0 0-1 0 0,0 0 1 0 0,-1 0-1 0 0,1-1 1 0 0,-1 1 0 0 0,0-1-1 0 0,0-1 1 0 0,6-11-1 0 0,-9 15 72 0 0,-1 0-1 0 0,0 0 0 0 0,0 0 1 0 0,-1 0-1 0 0,2-6 0 0 0,3-11 137 0 0,2 2-198 0 0,0 1 0 0 0,-1-1 0 0 0,5-24 0 0 0,-10 38 113 0 0,0 1 0 0 0,0-1 0 0 0,0 1 0 0 0,0-1 0 0 0,1 1-1 0 0,2-5 1 0 0,-3 6 171 0 0,0 1-24 0 0,3-4-108 0 0,-4 4-93 0 0,1 1 0 0 0,-1 0 0 0 0,0 0 0 0 0,0 0 0 0 0,0 0 0 0 0,0 0 0 0 0,0 0 0 0 0,0 0 0 0 0,0 0 0 0 0,0 0 0 0 0,0 0 0 0 0,0 0 0 0 0,0 0 1 0 0,0 0-1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1 0 0,0 0-1 0 0,0 0 0 0 0,0 0 0 0 0,0 0 0 0 0,0 0 0 0 0,0 0 0 0 0,0 0 0 0 0,0 0 0 0 0,0 0 0 0 0,0 1 0 0 0,0-1 0 0 0,0 0 0 0 0,0 0 0 0 0,0 0 0 0 0,0 0 1 0 0,0 0-1 0 0,0 0 0 0 0,0 0 0 0 0,0 0 0 0 0,0 0 0 0 0,0 0 0 0 0,0 0 0 0 0,0 0 0 0 0,0 0 0 0 0,0 0 0 0 0,0 1 0 0 0,11 13 34 0 0,-3-3-4 0 0,0 0 0 0 0,0 1-1 0 0,-2 0 1 0 0,11 22-1 0 0,-1 6-30 0 0,-6-15 0 0 0,12 43 0 0 0,-21-59 22 0 0,0 0 0 0 0,0 0-1 0 0,-1 0 1 0 0,0 0 0 0 0,0 0 0 0 0,-3 15-1 0 0,0-10 29 0 0,-1 1 0 0 0,0 0 0 0 0,-7 16 0 0 0,5-20-40 0 0,0 0 0 0 0,0-1-1 0 0,-14 18 1 0 0,8-12-83 0 0,-3 2-105 0 0,0-1 0 0 0,-2-1 0 0 0,0 0 0 0 0,-20 14 0 0 0,-2 2-1323 0 0,8-8-3972 0 0,3-3-1748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6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6912 0 0,'0'0'622'0'0,"-1"8"1348"0"0,-10 47 4907 0 0,10-52-6859 0 0,1 0 0 0 0,-1 1 1 0 0,1-1-1 0 0,-1 1 0 0 0,1-1 1 0 0,0 0-1 0 0,1 1 0 0 0,-1 3 0 0 0,1 20-6 0 0,-26 280 1949 0 0,22-185-1184 0 0,1 60-75 0 0,3 24-735 0 0,-3-90-229 0 0,-1-60-525 0 0,-14 82-1 0 0,5-51-2009 0 0,6-48-1175 0 0,-4-5-946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60 232 10136 0 0,'2'-2'2321'0'0,"6"-6"-1207"0"0,0 1 0 0 0,1 0 0 0 0,17-10 0 0 0,-7 7-1215 0 0,-1 1-1 0 0,38-13 1 0 0,-29 13 10 0 0,117-34 303 0 0,-118 37-82 0 0,117-23 995 0 0,-67 16-466 0 0,46-7 31 0 0,-18 12-299 0 0,30-3-205 0 0,-9 1 37 0 0,-94 10-160 0 0,0 1 0 0 0,0 1-1 0 0,0 1 1 0 0,30 9 0 0 0,-52-11-34 0 0,5 3 21 0 0,0-1 0 0 0,0 2 0 0 0,-1 0 0 0 0,15 7 0 0 0,-24-9-40 0 0,1-1 0 0 0,-1 1 0 0 0,0-1 0 0 0,0 1 0 0 0,-1 1-1 0 0,1-1 1 0 0,-1 0 0 0 0,1 1 0 0 0,-1 0 0 0 0,0 0-1 0 0,0 0 1 0 0,-1 0 0 0 0,1 0 0 0 0,-1 0 0 0 0,3 8 0 0 0,0 3-24 0 0,-1 0 1 0 0,-1 0-1 0 0,3 25 1 0 0,-4-21-83 0 0,8 30 0 0 0,18 69 9 0 0,4 9 94 0 0,47 190-95 0 0,-64-247-58 0 0,4 22-84 0 0,3 23 33 0 0,-11-68 140 0 0,-3 1 0 0 0,5 84 0 0 0,-13-116 57 0 0,3 150-10 0 0,-4-95-45 0 0,-1-22 56 0 0,6 7 165 0 0,-4-55-139 0 0,0 1 1 0 0,0-1-1 0 0,-1 1 1 0 0,1-1-1 0 0,0 0 1 0 0,-1 1-1 0 0,1-1 0 0 0,-1 1 1 0 0,1-1-1 0 0,-1 0 1 0 0,0 1-1 0 0,1-1 1 0 0,-1 0-1 0 0,0 0 1 0 0,0 0-1 0 0,0 1 1 0 0,0-1-1 0 0,0 0 1 0 0,0 0-1 0 0,-2 1 0 0 0,-1 0 12 0 0,1 0 0 0 0,-1 0 0 0 0,1 0 0 0 0,-1-1 0 0 0,-5 2 0 0 0,-5 1 53 0 0,1-1-1 0 0,-1-1 0 0 0,1 0 1 0 0,-18-1-1 0 0,-56-3 362 0 0,79 1-409 0 0,-408-12 1288 0 0,99 23-1114 0 0,231-5-192 0 0,-179 18 20 0 0,82-6-96 0 0,145-15-54 0 0,16-1-531 0 0,-1-2 0 0 0,1 0 0 0 0,0-1 0 0 0,-39-9 0 0 0,37 2-988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1376 0 0,'0'0'20391'0'0,"1"2"-20017"0"0,2 6-450 0 0,-1-1 0 0 0,0 1 0 0 0,-1-1 0 0 0,1 1 1 0 0,-1 0-1 0 0,-1 0 0 0 0,0 0 0 0 0,0 9 0 0 0,-11 70-995 0 0,4-48 1035 0 0,-14 167 190 0 0,5-13-1265 0 0,15-145-1742 0 0,1-25 1368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0 276 12872 0 0,'2'-2'588'0'0,"2"-2"-496"0"0,0-1 1 0 0,0 0 0 0 0,0 0-1 0 0,-1-1 1 0 0,0 1 0 0 0,0-1-1 0 0,-1 1 1 0 0,3-8 0 0 0,12-22 749 0 0,-5 16-406 0 0,1 1 0 0 0,0 0 0 0 0,1 0-1 0 0,2 2 1 0 0,-1 0 0 0 0,2 1 0 0 0,33-24 0 0 0,-44 35-313 0 0,1 1 0 0 0,-1-1-1 0 0,1 1 1 0 0,0 1-1 0 0,0 0 1 0 0,0 0-1 0 0,1 0 1 0 0,-1 0-1 0 0,0 1 1 0 0,1 1-1 0 0,-1-1 1 0 0,12 2 0 0 0,-8 0 141 0 0,0 0 1 0 0,0 2 0 0 0,0-1-1 0 0,0 1 1 0 0,-1 1 0 0 0,1 0-1 0 0,14 8 1 0 0,-21-10-272 0 0,-1 0 0 0 0,1 1 0 0 0,-1-1 0 0 0,1 1-1 0 0,-1 0 1 0 0,0 0 0 0 0,0 0 0 0 0,-1 0 0 0 0,1 1 0 0 0,-1-1 0 0 0,1 1 0 0 0,-1 0-1 0 0,0 0 1 0 0,0-1 0 0 0,-1 1 0 0 0,1 0 0 0 0,-1 1 0 0 0,0-1 0 0 0,0 0 0 0 0,0 0 0 0 0,-1 0-1 0 0,0 1 1 0 0,0 6 0 0 0,0-3-30 0 0,0 0 0 0 0,-1 0-1 0 0,0 0 1 0 0,-1 0 0 0 0,0 0-1 0 0,0-1 1 0 0,-1 1 0 0 0,0 0-1 0 0,0-1 1 0 0,-1 0 0 0 0,-7 12-1 0 0,-4 3 105 0 0,-2-1-1 0 0,0-1 1 0 0,-1 0-1 0 0,-28 23 0 0 0,-122 96-714 0 0,83-77-3568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6912 0 0,'0'0'528'0'0,"3"0"140"0"0,46-4 8451 0 0,3-6-4451 0 0,0 0-4556 0 0,68-9-48 0 0,-109 19-62 0 0,0 0 0 0 0,1 0 0 0 0,20 5 0 0 0,-23-4 12 0 0,-3 0 92 0 0,1 0-1 0 0,-1 1 1 0 0,0 0 0 0 0,0 0 0 0 0,0 0 0 0 0,9 6 0 0 0,-13-7-106 0 0,-1 0 1 0 0,0 0 0 0 0,1 1-1 0 0,-1-1 1 0 0,0 0-1 0 0,0 0 1 0 0,0 1-1 0 0,0-1 1 0 0,0 1-1 0 0,0-1 1 0 0,-1 1-1 0 0,1-1 1 0 0,0 1-1 0 0,-1-1 1 0 0,1 1-1 0 0,-1 0 1 0 0,1-1-1 0 0,-1 1 1 0 0,0 0-1 0 0,0-1 1 0 0,0 1-1 0 0,0 2 1 0 0,0-1-28 0 0,-1 1 0 0 0,1-1 0 0 0,0 0 0 0 0,-1 0 1 0 0,0 0-1 0 0,0 0 0 0 0,0 0 0 0 0,0 0 0 0 0,-1-1 0 0 0,1 1 0 0 0,-4 5 0 0 0,0-1-20 0 0,-50 57-278 0 0,26-31 308 0 0,22-24 17 0 0,0 0 1 0 0,-14 13-1 0 0,-38 39 407 0 0,59-61-403 0 0,0 0 1 0 0,0 0-1 0 0,0 0 1 0 0,0 1-1 0 0,0-1 1 0 0,-1 0-1 0 0,1 0 1 0 0,0 0-1 0 0,0 0 0 0 0,0 0 1 0 0,0 0-1 0 0,0 0 1 0 0,0 0-1 0 0,0 0 1 0 0,0 1-1 0 0,0-1 1 0 0,-1 0-1 0 0,1 0 1 0 0,0 0-1 0 0,0 0 0 0 0,0 0 1 0 0,0 0-1 0 0,0 1 1 0 0,0-1-1 0 0,0 0 1 0 0,0 0-1 0 0,0 0 1 0 0,0 0-1 0 0,0 0 0 0 0,0 0 1 0 0,0 1-1 0 0,0-1 1 0 0,0 0-1 0 0,0 0 1 0 0,0 0-1 0 0,0 0 1 0 0,0 0-1 0 0,0 1 0 0 0,0-1 1 0 0,0 0-1 0 0,0 0 1 0 0,1 0-1 0 0,-1 0 1 0 0,0 0-1 0 0,8 2 21 0 0,12-4-119 0 0,-12-1 12 0 0,1-1 1 0 0,-1 1 0 0 0,0-2 0 0 0,-1 1 0 0 0,1-1-1 0 0,-1 0 1 0 0,10-9 0 0 0,13-16-1700 0 0,-2-1-3444 0 0,-6 7-1240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1:39.7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405 0 19695 0 0,'0'0'1975'0'0,"0"3"-1830"0"0,-1 6-234 0 0,0 0 0 0 0,-1 0-1 0 0,0-1 1 0 0,-1 1-1 0 0,0 0 1 0 0,0-1 0 0 0,-1 0-1 0 0,0 1 1 0 0,-6 8 0 0 0,2-2 1 0 0,-11 26 1 0 0,16-30 84 0 0,-9 19 1 0 0,2 2 1 0 0,1-1-1 0 0,2 1 0 0 0,-4 43 0 0 0,9-47 2 0 0,2 0 0 0 0,1 1 0 0 0,1-1 0 0 0,1 0 0 0 0,10 38 0 0 0,-7-45 0 0 0,0-1 0 0 0,2 1 0 0 0,0-1 0 0 0,1 0 0 0 0,1-1 0 0 0,1 0 0 0 0,21 28 0 0 0,-27-41 6 0 0,0-1-1 0 0,0 0 0 0 0,0 0 0 0 0,1 0 0 0 0,0 0 1 0 0,0-1-1 0 0,0 0 0 0 0,0 0 0 0 0,1 0 0 0 0,-1-1 1 0 0,9 3-1 0 0,-10-5 40 0 0,1 1 1 0 0,-1-1 0 0 0,1 0-1 0 0,0 0 1 0 0,-1-1 0 0 0,1 1 0 0 0,0-1-1 0 0,0 0 1 0 0,-1-1 0 0 0,1 0-1 0 0,0 0 1 0 0,-1 0 0 0 0,1 0-1 0 0,-1-1 1 0 0,8-3 0 0 0,4-3 197 0 0,1-2 0 0 0,-2 1 0 0 0,1-2 0 0 0,26-23 1 0 0,-25 19-58 0 0,-1 0 0 0 0,-1-2 0 0 0,-1 0 1 0 0,0 0-1 0 0,17-28 0 0 0,5-22 211 0 0,-32 58-331 0 0,-2-1 0 0 0,1 1 0 0 0,-2-1 0 0 0,1 1 0 0 0,1-19 0 0 0,-1 5 63 0 0,2-46 327 0 0,-5 61-369 0 0,-1 0-1 0 0,0 0 1 0 0,0 0 0 0 0,0 0 0 0 0,-1 0-1 0 0,-4-10 1 0 0,6 18-86 0 0,-6-15 317 0 0,-13-24 0 0 0,16 34-234 0 0,0 0-1 0 0,-1 0 0 0 0,0 1 1 0 0,0-1-1 0 0,0 1 0 0 0,0 0 1 0 0,-10-6-1 0 0,0 0 30 0 0,-1 2-1 0 0,0 0 0 0 0,-1 1 1 0 0,0 0-1 0 0,0 2 0 0 0,0 0 1 0 0,-1 0-1 0 0,1 2 0 0 0,-23-3 1 0 0,-19 2-302 0 0,-80 3 1 0 0,66 2-419 0 0,45-1 144 0 0,-146-2-1977 0 0,61-7-2142 0 0,84 2-2744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1376 0 0,'2'0'107'0'0,"14"-5"1399"0"0,-14 4-970 0 0,0 0 1 0 0,0 1-1 0 0,0-1 0 0 0,0 0 1 0 0,0 1-1 0 0,0-1 0 0 0,4 1 1 0 0,0-1 722 0 0,-1 1 1 0 0,1-1-1 0 0,-1 0 1 0 0,10-2-1 0 0,20-10 908 0 0,-26 9-1936 0 0,0 1 0 0 0,-1-1 0 0 0,1 2-1 0 0,19-4 1 0 0,-11 5 55 0 0,50-2 630 0 0,-61 3-813 0 0,1 1 0 0 0,0-1 0 0 0,-1 1 0 0 0,1 1 0 0 0,-1 0 0 0 0,1 0 0 0 0,10 4-1 0 0,6 4 301 0 0,7 4 166 0 0,-15-7-634 0 0,0 1 0 0 0,0-2 0 0 0,1 0 0 0 0,0-1 0 0 0,17 3-1 0 0,-28-6-117 0 0,31 4-2601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15520 0 0,'0'0'5313'0'0,"0"3"-5025"0"0,-6 46-257 0 0,1-16-32 0 0,-15 97 264 0 0,10-78 88 0 0,-3 68 1 0 0,2-20-143 0 0,2-31-90 0 0,-20 135-101 0 0,14-120-18 0 0,-1-10-2 0 0,10-53-16 0 0,6-18-2 0 0,-1 0 0 0 0,0 1-1 0 0,1-1 1 0 0,0 0-1 0 0,0 1 1 0 0,0-1 0 0 0,0 0-1 0 0,0 1 1 0 0,1 4-1 0 0,0-6-7 0 0,-1-1 0 0 0,0 0-1 0 0,0 1 1 0 0,0-1 0 0 0,0 0-1 0 0,0 1 1 0 0,0-1 0 0 0,-1 0-1 0 0,1 1 1 0 0,0-1 0 0 0,-2 2-1 0 0,-1 10-2487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0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 13360 0 0,'0'0'8597'0'0,"-1"1"-8783"0"0,-26 41-1484 0 0,-2 3 454 0 0,20-34 1172 0 0,1 1-1 0 0,-10 20 0 0 0,7-8 63 0 0,-2 3 746 0 0,-18 56 0 0 0,22-49-440 0 0,-6 45 0 0 0,14-66-303 0 0,-1 0 0 0 0,2 0 0 0 0,0 0 0 0 0,1 0 1 0 0,0 0-1 0 0,5 22 0 0 0,-4-30-19 0 0,0 0-1 0 0,0 0 1 0 0,0 0 0 0 0,1 0 0 0 0,3 6 0 0 0,7 11-3 0 0,-11-18 1 0 0,-1-1 0 0 0,1 1 0 0 0,0-1 0 0 0,0 0 0 0 0,0 0 0 0 0,0 0 0 0 0,1 0 0 0 0,-1 0 0 0 0,1 0 0 0 0,0 0 0 0 0,0-1 0 0 0,0 0 0 0 0,0 1 0 0 0,0-1 0 0 0,6 2 0 0 0,-5-2 104 0 0,1 0-1 0 0,0 0 0 0 0,0-1 0 0 0,0 0 0 0 0,0 0 0 0 0,0 0 1 0 0,0-1-1 0 0,0 0 0 0 0,0 0 0 0 0,0 0 0 0 0,0 0 0 0 0,0-1 1 0 0,1 0-1 0 0,-2 0 0 0 0,1 0 0 0 0,7-3 0 0 0,3-2 177 0 0,0 0 1 0 0,0-1-1 0 0,-1-1 0 0 0,14-10 0 0 0,41-30 240 0 0,-63 43-407 0 0,0 0 0 0 0,-1 0 1 0 0,1 0-1 0 0,8-12 0 0 0,4-4 310 0 0,29-37 345 0 0,-43 52-675 0 0,0 1-1 0 0,-1-1 1 0 0,0 0 0 0 0,0 0-1 0 0,0-1 1 0 0,-1 1 0 0 0,0 0-1 0 0,0-1 1 0 0,-1 1-1 0 0,0-1 1 0 0,0 0 0 0 0,0 1-1 0 0,-1-1 1 0 0,0 0 0 0 0,0 0-1 0 0,-2-9 1 0 0,1 11-68 0 0,-1 0 0 0 0,0 0 1 0 0,0 0-1 0 0,0 1 0 0 0,0-1 0 0 0,-1 1 1 0 0,0-1-1 0 0,0 1 0 0 0,0 0 0 0 0,0 0 1 0 0,-5-3-1 0 0,-6-7-26 0 0,-24-17 0 0 0,33 27-15 0 0,-9-6-169 0 0,0 1 0 0 0,-1 0 1 0 0,0 1-1 0 0,-18-8 0 0 0,0 4-2574 0 0,0 2-3499 0 0,7 1-1700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1:41.7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87 92 14368 0 0,'-7'0'222'0'0,"0"1"1"0"0,-1-1 0 0 0,1 1 0 0 0,0 0 0 0 0,0 1 0 0 0,-9 2 0 0 0,13-3-120 0 0,1 0 0 0 0,0 0 0 0 0,-1 0 0 0 0,1-1 0 0 0,-1 1 0 0 0,-7-1 2393 0 0,10 0-2466 0 0,0 0 0 0 0,0 0-1 0 0,0 0 1 0 0,0-1 0 0 0,0 1-1 0 0,-1 0 1 0 0,1 0 0 0 0,0 0 0 0 0,0 0-1 0 0,0 0 1 0 0,0 0 0 0 0,0 0 0 0 0,0 0-1 0 0,0 0 1 0 0,-1 0 0 0 0,1-1 0 0 0,0 1-1 0 0,0 0 1 0 0,0 0 0 0 0,0 0-1 0 0,0 0 1 0 0,0 0 0 0 0,0 0 0 0 0,0-1-1 0 0,0 1 1 0 0,0 0 0 0 0,0 0 0 0 0,0 0-1 0 0,0 0 1 0 0,0 0 0 0 0,0-1 0 0 0,0 1-1 0 0,0 0 1 0 0,0 0 0 0 0,0 0-1 0 0,0 0 1 0 0,0 0 0 0 0,0-1 0 0 0,0 1-1 0 0,0 0 1 0 0,0 0 0 0 0,0 0 0 0 0,0 0-1 0 0,0 0 1 0 0,0 0 0 0 0,0-1 0 0 0,0 1-1 0 0,0 0 1 0 0,1 0 0 0 0,-1 0-1 0 0,0 0 1 0 0,11-9 545 0 0,24-9-527 0 0,-25 13 255 0 0,8-5 15 0 0,-12 6-199 0 0,0 1 1 0 0,0 0 0 0 0,0 0-1 0 0,10-3 1 0 0,64-17 1089 0 0,-60 18-1085 0 0,0 1-1 0 0,1 1 1 0 0,-1 1-1 0 0,0 0 1 0 0,23 3 0 0 0,-28-1-96 0 0,0 2 0 0 0,0 0 0 0 0,24 7 0 0 0,-35-6-104 0 0,7 9-53 0 0,-8-10 99 0 0,-1 0 1 0 0,0 0-1 0 0,0 0 0 0 0,0 0 1 0 0,-1 1-1 0 0,1-1 1 0 0,0 0-1 0 0,-1 1 0 0 0,1-1 1 0 0,-1 1-1 0 0,0-1 0 0 0,0 1 1 0 0,0 0-1 0 0,0 0 1 0 0,0 4-1 0 0,-1 5-147 0 0,0 1 1 0 0,-3 12-1 0 0,2-20 137 0 0,0-1 1 0 0,0 0-1 0 0,0 1 0 0 0,-1-1 1 0 0,0 0-1 0 0,0 0 0 0 0,0 0 1 0 0,0 0-1 0 0,-4 5 0 0 0,1-4 0 0 0,2-1 11 0 0,0-1-1 0 0,1 0 1 0 0,-1 1 0 0 0,1 0-1 0 0,0-1 1 0 0,0 1 0 0 0,0 0 0 0 0,0 0-1 0 0,-1 5 1 0 0,1 4-21 0 0,1-9 45 0 0,1-1 1 0 0,-1 0-1 0 0,1 0 0 0 0,-1 1 1 0 0,0-1-1 0 0,-1 0 1 0 0,1 0-1 0 0,0 0 1 0 0,-3 3-1 0 0,-8 9-31 0 0,9-12 32 0 0,0 0-1 0 0,0 1 1 0 0,1-1 0 0 0,-1 1-1 0 0,1-1 1 0 0,-3 7-1 0 0,3-4 5 0 0,-1 3 0 0 0,-1 1 0 0 0,0-1 0 0 0,-8 13 0 0 0,9-17-1 0 0,1-3 1 0 0,1 0-1 0 0,0 0 0 0 0,-1 0 1 0 0,1 0-1 0 0,0 0 0 0 0,0 0 1 0 0,1 0-1 0 0,-1 0 0 0 0,0 0 0 0 0,1 1 1 0 0,-1-1-1 0 0,1 0 0 0 0,0 5 1 0 0,-2 3-43 0 0,-4 2 32 0 0,7-11 11 0 0,-1-1 0 0 0,0 1 0 0 0,1-1 0 0 0,-1 1 0 0 0,1-1 0 0 0,-1 1 0 0 0,1-1 0 0 0,-1 0 0 0 0,1 1 0 0 0,-1-1 0 0 0,1 0 0 0 0,0 1 0 0 0,-1-1 0 0 0,1 0 0 0 0,-1 0 0 0 0,1 0 0 0 0,0 0 0 0 0,-1 1 0 0 0,1-1 0 0 0,0 0 0 0 0,-1 0 0 0 0,1 0 0 0 0,7 0 0 0 0,-1 0 0 0 0,1 0 0 0 0,-1 0 0 0 0,11-3 0 0 0,10 0 0 0 0,23-9 0 0 0,22 6 0 0 0,-15 2 0 0 0,-49 3 0 0 0,0 1 0 0 0,1 0 0 0 0,-1 1 0 0 0,0 0 0 0 0,0 0 0 0 0,0 1 0 0 0,-1 0 0 0 0,1 1 0 0 0,9 3 0 0 0,-6-1 0 0 0,0 1 0 0 0,-1 0 0 0 0,1 1 0 0 0,-1 0 0 0 0,15 13 0 0 0,-24-18 2 0 0,0 0 0 0 0,0 0-1 0 0,0 0 1 0 0,0 0 0 0 0,0 1-1 0 0,-1-1 1 0 0,1 1 0 0 0,-1-1-1 0 0,0 1 1 0 0,0 0 0 0 0,0-1-1 0 0,0 1 1 0 0,0 0 0 0 0,0 0-1 0 0,-1-1 1 0 0,1 1 0 0 0,-1 0-1 0 0,0 0 1 0 0,0 0 0 0 0,0 0-1 0 0,0 0 1 0 0,-1 0 0 0 0,1 0-1 0 0,-1-1 1 0 0,1 1 0 0 0,-1 0-1 0 0,0 0 1 0 0,0-1 0 0 0,0 1-1 0 0,-1 0 1 0 0,-1 2 0 0 0,-10 12 66 0 0,0-1 0 0 0,0-1 0 0 0,-18 15 0 0 0,-2 0 117 0 0,19-17-43 0 0,-26 18 1 0 0,6-8 347 0 0,-45 21 0 0 0,42-22-127 0 0,29-17-293 0 0,0 0-1 0 0,0 0 1 0 0,-1-1-1 0 0,-9 4 1 0 0,0-3-64 0 0,0-1 1 0 0,0 0-1 0 0,0-1 1 0 0,-1-2-1 0 0,-34 0 1 0 0,20-5-1399 0 0,2-6-4212 0 0,3-3-2069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1:45.8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 58 2760 0 0,'-22'4'13636'0'0,"25"-5"-13489"0"0,13-5-74 0 0,-13 5-63 0 0,0-1 1 0 0,1 1 0 0 0,-1 0-1 0 0,0-1 1 0 0,0 1 0 0 0,3-3-1 0 0,0 0 19 0 0,-1 0 0 0 0,1 0 1 0 0,0 1-1 0 0,0 0 0 0 0,0 0 0 0 0,1 0 0 0 0,-1 1 0 0 0,11-2 1 0 0,5 0 365 0 0,28-2 0 0 0,-33 4-217 0 0,3 1-83 0 0,-1 1 0 0 0,0 1-1 0 0,30 5 1 0 0,-25-3-44 0 0,91 20 56 0 0,-46-8-43 0 0,461 62-51 0 0,-151-54 323 0 0,285-22 747 0 0,-474-6-1007 0 0,251-14 157 0 0,86-6-115 0 0,-261 11-107 0 0,-6 1-12 0 0,-100 8 1 0 0,277 4 0 0 0,-290 9 0 0 0,173 12 0 0 0,-168-8-21 0 0,42 5-22 0 0,-68-8 42 0 0,7 1 56 0 0,74 14-45 0 0,-4-1-10 0 0,-200-22 0 0 0,163 10 0 0 0,-87-4 75 0 0,0-4 0 0 0,87-8-1 0 0,-53-5-74 0 0,-11-3 80 0 0,6 2 80 0 0,-18 5-20 0 0,-11 2-136 0 0,69-1 281 0 0,-123 5 1150 0 0,-14 8-1189 0 0,-9-5-193 0 0,0 1 1 0 0,0-1 0 0 0,0 1 0 0 0,-1 0 0 0 0,1-1-1 0 0,-1 1 1 0 0,0 0 0 0 0,0 0 0 0 0,-1 0 0 0 0,1 0-1 0 0,-1 0 1 0 0,0 8 0 0 0,0-3 31 0 0,-1 0-1 0 0,0 1 1 0 0,-1-1 0 0 0,-4 15-1 0 0,4-17-84 0 0,0 0 0 0 0,1 1 0 0 0,0-1 0 0 0,0 10 0 0 0,-2 14 0 0 0,-4 19 0 0 0,3 1 0 0 0,4 83 0 0 0,20 104 0 0 0,-9-131 0 0 0,18 123 0 0 0,-9-80 0 0 0,-6-53 0 0 0,-3-17 0 0 0,3 97 0 0 0,-14-167 0 0 0,-1 0 0 0 0,1-1 0 0 0,-1 1 0 0 0,-1-1 0 0 0,0 1 0 0 0,0-1 0 0 0,-1 0 0 0 0,0 0 0 0 0,-1 0 0 0 0,0 0 0 0 0,-8 13 0 0 0,11-20-14 0 0,-1-1 1 0 0,1 1-1 0 0,-1-1 0 0 0,0 1 0 0 0,0-1 0 0 0,1 0 0 0 0,-1 1 0 0 0,0-1 0 0 0,0 0 1 0 0,0 0-1 0 0,0 0 0 0 0,0-1 0 0 0,0 1 0 0 0,-1 0 0 0 0,1-1 0 0 0,0 0 0 0 0,-4 1 1 0 0,-4-1 28 0 0,0 0 1 0 0,-16-2-1 0 0,14 1 83 0 0,-25 0-36 0 0,28 2-53 0 0,-1-1 0 0 0,-17-3 0 0 0,-139-13-9 0 0,95 10 0 0 0,39 3 4 0 0,-82-4 46 0 0,-263 3-497 0 0,-412 8 856 0 0,349 4-551 0 0,319-5-76 0 0,-220 11 74 0 0,-2 7 19 0 0,6 0-11 0 0,18-1 76 0 0,-38 2 45 0 0,-178-15 79 0 0,314-12-10 0 0,80 2-29 0 0,17 2 3 0 0,-29-2-259 0 0,-67-4 531 0 0,35-3-300 0 0,35 6 280 0 0,83 3-58 0 0,-22-1-28 0 0,-45-6-50 0 0,99 8-141 0 0,-191 5 88 0 0,76-2 348 0 0,23-2 164 0 0,53 4-275 0 0,-73 1-224 0 0,35-12-1115 0 0,59 3-1159 0 0,19 0-3499 0 0,-4-5-1680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1:46.3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254 1 19895 0 0,'0'0'1803'0'0,"0"1"-1482"0"0,-6 9-288 0 0,5-9 9 0 0,0 1 0 0 0,0-1-1 0 0,0 0 1 0 0,0 1 0 0 0,0-1-1 0 0,1 1 1 0 0,-1-1-1 0 0,0 1 1 0 0,1-1 0 0 0,0 1-1 0 0,-1-1 1 0 0,1 1 0 0 0,-1 2-1 0 0,0 10 520 0 0,0 1 0 0 0,-1-1 1 0 0,-8 25-1 0 0,-2 13-423 0 0,-64 276-45 0 0,18-95 859 0 0,20-22-497 0 0,11-48-1911 0 0,21-142 885 0 0,5-15-143 0 0,-1 0 0 0 0,1 0-1 0 0,-1 11 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1:46.7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16 206 2304 0 0,'0'-5'200'0'0,"-1"0"925"0"0,0 0 0 0 0,0 0 0 0 0,0 0 0 0 0,0 0 1 0 0,-4-7-1 0 0,0-4 1522 0 0,4 14-2423 0 0,1 0 0 0 0,0 0-1 0 0,0 0 1 0 0,0 0 0 0 0,1 0 0 0 0,-1 0-1 0 0,0 1 1 0 0,1-1 0 0 0,-1 0 0 0 0,1-2-1 0 0,2-7 547 0 0,-2 6-585 0 0,0 1 0 0 0,1 0 0 0 0,-1-1 0 0 0,1 1 0 0 0,0 0 0 0 0,0 0 0 0 0,0 0 0 0 0,1 0 0 0 0,-1 1 0 0 0,1-1 0 0 0,0 1 0 0 0,0-1 0 0 0,0 1 0 0 0,0 0 0 0 0,1 0 0 0 0,-1 1 0 0 0,1-1 0 0 0,0 1 0 0 0,0-1 0 0 0,0 1 0 0 0,6-2 0 0 0,7-3 156 0 0,0 1 0 0 0,1 1 0 0 0,31-6 0 0 0,-21 7-163 0 0,1 2 0 0 0,-1 1-1 0 0,1 0 1 0 0,-1 3-1 0 0,1 0 1 0 0,-1 2 0 0 0,0 1-1 0 0,0 1 1 0 0,49 17-1 0 0,-70-20-177 0 0,1 0 0 0 0,-1 1 0 0 0,0 0 0 0 0,-1 0 0 0 0,1 0 0 0 0,-1 1 0 0 0,1 0-1 0 0,-1 0 1 0 0,-1 0 0 0 0,7 8 0 0 0,-9-9 1 0 0,1 1 0 0 0,-1-1 0 0 0,0 1 0 0 0,0 0 0 0 0,0 1 0 0 0,-1-1 0 0 0,0 0 0 0 0,0 1 0 0 0,0-1 1 0 0,-1 1-1 0 0,0 0 0 0 0,0-1 0 0 0,0 12 0 0 0,0-9 25 0 0,-1 0 1 0 0,-1 0 0 0 0,0 0 0 0 0,0 0 0 0 0,0 0-1 0 0,-1-1 1 0 0,0 1 0 0 0,-1 0 0 0 0,0-1-1 0 0,0 1 1 0 0,-8 11 0 0 0,-9 11 112 0 0,-2-2 0 0 0,-1-1 0 0 0,-32 31 0 0 0,31-34-158 0 0,-68 63-45 0 0,22-29 20 0 0,4-4-640 0 0,61-49 184 0 0,0 0 0 0 0,-1-1-1 0 0,-9 6 1 0 0,4-5-1443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5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0 6912 0 0,'0'0'622'0'0,"-1"3"-512"0"0,0-1-73 0 0,0 1 268 0 0,-1 1 1 0 0,1-1 0 0 0,0 1-1 0 0,0 0 1 0 0,1 0 0 0 0,-1-1-1 0 0,1 1 1 0 0,0 7 0 0 0,0-5 1008 0 0,0-1 1 0 0,0 1 0 0 0,0 0 0 0 0,0 0 0 0 0,-1-1 0 0 0,-2 11-1 0 0,-5 5-432 0 0,7-17-922 0 0,-1 0 1 0 0,1 0-1 0 0,0-1 0 0 0,0 1 1 0 0,1 0-1 0 0,-1 8 1 0 0,1-7-44 0 0,-1 0 1 0 0,1-1-1 0 0,-1 1 1 0 0,0 0-1 0 0,-2 4 1 0 0,-2 5-171 0 0,2-8 57 0 0,0 0 0 0 0,1 0 0 0 0,0 0 0 0 0,-2 13-1 0 0,-1 26-837 0 0,-7 116-150 0 0,11-137 744 0 0,-4-4-21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1478 30 10656 0 0,'0'0'1289'0'0,"2"0"-462"0"0,8 0 1386 0 0,-7-1-1174 0 0,10-8 2151 0 0,-21 6-2855 0 0,-1-1 1 0 0,0 1-1 0 0,0 1 1 0 0,0-1-1 0 0,-1 2 0 0 0,1-1 1 0 0,-1 1-1 0 0,-13 1 1 0 0,-12 1-249 0 0,-34 6 1 0 0,14-1 27 0 0,-263 9 280 0 0,59-11-202 0 0,211-1-193 0 0,31-1 0 0 0,-32-2 0 0 0,29-1 5 0 0,-1 0-1 0 0,-34 3 1 0 0,26 0 121 0 0,-47-2-1 0 0,29-1-23 0 0,18-2 209 0 0,18 0-246 0 0,0 2-1 0 0,0-1 0 0 0,0 1 1 0 0,-13 1-1 0 0,13 0-64 0 0,4 0 0 0 0,7 0 0 0 0,-1 0 0 0 0,1 0 0 0 0,-1 0 0 0 0,1 0 0 0 0,-1 0 0 0 0,1 0 0 0 0,0 0 0 0 0,-1 0 0 0 0,1 0 0 0 0,-1 0 0 0 0,1 0 0 0 0,0 1 0 0 0,-1-1 0 0 0,1 0 0 0 0,0 0 0 0 0,-1 0 0 0 0,1 1 0 0 0,-1-1 0 0 0,1 0 0 0 0,-1 1 0 0 0,-9 6 0 0 0,9-7 0 0 0,0 1 1 0 0,0 0-1 0 0,0-1 0 0 0,0 1 0 0 0,1-1 0 0 0,-1 1 0 0 0,0 0 0 0 0,1 0 1 0 0,-1-1-1 0 0,0 1 0 0 0,1 0 0 0 0,-1 0 0 0 0,0 1 0 0 0,-12 17-23 0 0,9-13-17 0 0,0 1-1 0 0,1-1 1 0 0,0 1 0 0 0,0 0-1 0 0,0 0 1 0 0,1 0 0 0 0,-2 8-1 0 0,3-11 41 0 0,0-1 0 0 0,-1 1 0 0 0,1 0 0 0 0,-1-1 0 0 0,-2 5 0 0 0,-6 13 0 0 0,-12 35 0 0 0,10-16-11 0 0,5-16 24 0 0,-6 30 0 0 0,-4 28 226 0 0,-4 18-813 0 0,12-24 533 0 0,3 0 1 0 0,6 112-1 0 0,20 90-22 0 0,-15-219 18 0 0,1 26-21 0 0,-6 126 66 0 0,6-129-93 0 0,-6-78-50 0 0,1-1 0 0 0,-1 1 1 0 0,0-1-1 0 0,1 1 0 0 0,0-1 0 0 0,0 0 0 0 0,0 1 1 0 0,0-1-1 0 0,2 3 0 0 0,-2-4-448 0 0,11-4-3886 0 0,4-6-1685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1495 0 18055 0 0,'0'0'2915'0'0,"0"2"-2915"0"0,-11 34-185 0 0,6-22 163 0 0,0 1 1 0 0,2 0-1 0 0,-1 0 1 0 0,2 1-1 0 0,-1 15 1 0 0,-1 3 20 0 0,-4 56 1 0 0,6-50 0 0 0,1 35 34 0 0,12 119 0 0 0,1-37-198 0 0,-8-107 102 0 0,12 56 1 0 0,1 7-4 0 0,1 1-98 0 0,-11-76 88 0 0,-1 0 0 0 0,1 50 0 0 0,-6-60 75 0 0,0-21 14 0 0,0 1 1 0 0,-1 0-1 0 0,0 0 1 0 0,0 0 0 0 0,-1-1-1 0 0,0 1 1 0 0,-1 0-1 0 0,-4 13 1 0 0,4-15-2 0 0,-16 29 39 0 0,16-33-46 0 0,1 0 0 0 0,-1 1 0 0 0,0-1 0 0 0,0 0 0 0 0,1 0 0 0 0,-1 0 0 0 0,-1 0 0 0 0,1 0 0 0 0,0-1 0 0 0,0 1 0 0 0,-4 1 0 0 0,-16 5 209 0 0,-1-1-1 0 0,0-1 1 0 0,0-1-1 0 0,0-1 1 0 0,-1-1-1 0 0,1-1 1 0 0,-29-2-1 0 0,-100 7 477 0 0,-1 0 186 0 0,-229 3 401 0 0,-4-10-1209 0 0,359 0-458 0 0,-39-5-1 0 0,55 3-98 0 0,0 0-1 0 0,0-1 0 0 0,0 0 0 0 0,0-1 1 0 0,1 0-1 0 0,-15-8 0 0 0,3-1-1218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1:47.2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1 135 18543 0 0,'0'0'900'0'0,"1"0"-390"0"0,7 0-439 0 0,-1-1 1 0 0,1 1-1 0 0,-1-2 0 0 0,0 1 1 0 0,0-1-1 0 0,0 0 1 0 0,0-1-1 0 0,9-3 1 0 0,2-4-255 0 0,29-20 0 0 0,28-9-721 0 0,-66 34 851 0 0,0 0-1 0 0,0 0 1 0 0,0 1-1 0 0,1 0 1 0 0,-1 1-1 0 0,1 0 1 0 0,0 0-1 0 0,0 1 1 0 0,18-2-1 0 0,-12 4 228 0 0,-9-1 16 0 0,0 1 0 0 0,1 0 0 0 0,-1 0 0 0 0,10 3 0 0 0,-16-3-169 0 0,1 0 0 0 0,0 1 1 0 0,-1-1-1 0 0,1 1 0 0 0,-1-1 0 0 0,1 1 1 0 0,-1 0-1 0 0,0 0 0 0 0,1 0 1 0 0,-1 0-1 0 0,0 0 0 0 0,1 0 1 0 0,-1 0-1 0 0,0 0 0 0 0,0 0 1 0 0,0 0-1 0 0,0 1 0 0 0,0-1 1 0 0,0 0-1 0 0,0 1 0 0 0,-1-1 0 0 0,1 1 1 0 0,-1-1-1 0 0,2 4 0 0 0,-1 1-36 0 0,0 0 0 0 0,0 1 0 0 0,-1-1-1 0 0,0 1 1 0 0,0-1 0 0 0,0 1-1 0 0,-1-1 1 0 0,0 0 0 0 0,0 1-1 0 0,-1-1 1 0 0,1 0 0 0 0,-1 0 0 0 0,-1 0-1 0 0,-5 11 1 0 0,-11 18-404 0 0,-32 45 0 0 0,-12 20 194 0 0,56-86 256 0 0,0-1 1 0 0,1 1 0 0 0,1 1-1 0 0,1-1 1 0 0,-6 28 0 0 0,10-40 2 0 0,0 1 0 0 0,0 0 0 0 0,0 0 0 0 0,1-1 1 0 0,-1 1-1 0 0,1 0 0 0 0,-1-1 0 0 0,1 1 0 0 0,0 0 1 0 0,0-1-1 0 0,0 1 0 0 0,0-1 0 0 0,0 0 0 0 0,1 1 1 0 0,-1-1-1 0 0,1 0 0 0 0,0 0 0 0 0,0 0 0 0 0,-1 0 0 0 0,1 0 1 0 0,0 0-1 0 0,1 0 0 0 0,-1-1 0 0 0,4 3 0 0 0,0 0 41 0 0,-1-1 0 0 0,1 0 0 0 0,0 0 0 0 0,0-1 0 0 0,1 1 0 0 0,-1-2 0 0 0,1 1 0 0 0,-1 0 0 0 0,10 0 0 0 0,24-1 552 0 0,76-7 0 0 0,39-16-381 0 0,-144 20-232 0 0,211-35-254 0 0,-107 10-905 0 0,-108 25 860 0 0,27-8-1141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0 7832 0 0,'0'0'15319'0'0,"0"3"-15465"0"0,-1 7 75 0 0,-1 1 1 0 0,0-1-1 0 0,-1 1 1 0 0,0-1-1 0 0,-5 11 1 0 0,-6 19-22 0 0,3 12 87 0 0,-4 59 0 0 0,8-54 4 0 0,-3 77-497 0 0,13-87-451 0 0,0-5-3611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49 229 7832 0 0,'0'0'705'0'0,"0"-1"-577"0"0,0-2 91 0 0,0 0 0 0 0,1 0 0 0 0,0 0 0 0 0,0 1 0 0 0,2-6 0 0 0,4-13 3768 0 0,-5 12-2246 0 0,0-1-1 0 0,1 1 0 0 0,7-16 1 0 0,0 4-1386 0 0,22-32 0 0 0,-24 44-192 0 0,-1 0 0 0 0,1 0 1 0 0,1 0-1 0 0,10-7 0 0 0,-17 15-117 0 0,-1 0 0 0 0,0 1-1 0 0,1-1 1 0 0,-1 1 0 0 0,1-1 0 0 0,-1 1-1 0 0,1-1 1 0 0,-1 1 0 0 0,1 0 0 0 0,-1 0-1 0 0,2 0 1 0 0,0 0 62 0 0,-1-1-82 0 0,-1 1 0 0 0,1 0 0 0 0,-1 0 1 0 0,0 0-1 0 0,1 1 0 0 0,-1-1 0 0 0,0 0 0 0 0,1 0 0 0 0,-1 1 0 0 0,2 0 0 0 0,3 1-3 0 0,-4-2-28 0 0,1 1 0 0 0,-1 0 1 0 0,1 0-1 0 0,-1 1 1 0 0,1-1-1 0 0,-1 0 1 0 0,0 1-1 0 0,1 0 0 0 0,-1-1 1 0 0,0 1-1 0 0,0 0 1 0 0,0 0-1 0 0,-1 0 0 0 0,1 0 1 0 0,0 0-1 0 0,-1 1 1 0 0,1-1-1 0 0,-1 0 0 0 0,0 1 1 0 0,0-1-1 0 0,0 1 1 0 0,0 0-1 0 0,1 4 0 0 0,-1-3-15 0 0,0 1-1 0 0,0 0 0 0 0,0 0 0 0 0,-1 0 0 0 0,1 0 0 0 0,-1-1 0 0 0,0 1 1 0 0,-1 0-1 0 0,1 0 0 0 0,-1 0 0 0 0,0 0 0 0 0,-3 7 0 0 0,-5 14 3 0 0,7-20 27 0 0,1 0 1 0 0,-2 0-1 0 0,1-1 0 0 0,0 0 0 0 0,-6 9 1 0 0,1-5-5 0 0,1 0 0 0 0,-1 0 1 0 0,-16 13-1 0 0,-30 33-5 0 0,32-35-42 0 0,-11 9-217 0 0,19-19-517 0 0,2 0 1 0 0,-1 1-1 0 0,1 0 1 0 0,-14 19-1 0 0,14-16-1008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16783 0 0,'0'0'1839'0'0,"3"0"-1579"0"0,30-1 448 0 0,-15 0-868 0 0,0 1 1 0 0,30 3-1 0 0,-44-2 249 0 0,0 1 0 0 0,0-1 1 0 0,0 1-1 0 0,0 0 0 0 0,0 0 0 0 0,-1 0 0 0 0,1 0 0 0 0,5 6 0 0 0,1-2 446 0 0,-10-6-516 0 0,1 1 1 0 0,-1-1-1 0 0,1 0 0 0 0,-1 0 0 0 0,1 0 0 0 0,-1 1 0 0 0,1-1 0 0 0,-1 0 1 0 0,0 1-1 0 0,1-1 0 0 0,-1 0 0 0 0,0 1 0 0 0,1-1 0 0 0,-1 1 1 0 0,0-1-1 0 0,0 0 0 0 0,1 1 0 0 0,-1-1 0 0 0,0 2 0 0 0,2 1 148 0 0,-1-2-191 0 0,0 1 0 0 0,0 0 1 0 0,0-1-1 0 0,0 1 0 0 0,0-1 0 0 0,0 1 1 0 0,0 0-1 0 0,-1 0 0 0 0,1-1 0 0 0,-1 1 0 0 0,0 0 1 0 0,1 0-1 0 0,-1 0 0 0 0,0 0 0 0 0,0 0 1 0 0,0-1-1 0 0,0 1 0 0 0,0 0 0 0 0,0 0 0 0 0,-1 0 1 0 0,1 0-1 0 0,-1-1 0 0 0,1 1 0 0 0,-1 0 1 0 0,0 0-1 0 0,0-1 0 0 0,0 1 0 0 0,-1 2 0 0 0,-5 10-273 0 0,-15 22-291 0 0,17-27 456 0 0,4-7 206 0 0,2 9 1174 0 0,2-5-1090 0 0,4 3 187 0 0,19 3-136 0 0,-22-10-170 0 0,-1-1 0 0 0,0 1 0 0 0,1 0 1 0 0,-1 0-1 0 0,0 0 0 0 0,0 0 0 0 0,0 1 0 0 0,-1-1 1 0 0,1 1-1 0 0,0-1 0 0 0,-1 1 0 0 0,0 0 0 0 0,1 0 1 0 0,-1 0-1 0 0,-1 1 0 0 0,3 3 0 0 0,-3-5 57 0 0,-1 2-83 0 0,0 0 0 0 0,0 1-1 0 0,-1-1 1 0 0,0 0 0 0 0,0 0 0 0 0,0 0-1 0 0,0 0 1 0 0,0 0 0 0 0,-1 0-1 0 0,0 0 1 0 0,1 0 0 0 0,-2 0 0 0 0,1-1-1 0 0,0 1 1 0 0,-1-1 0 0 0,1 1-1 0 0,-1-1 1 0 0,-4 3 0 0 0,0-1-45 0 0,0 0-1 0 0,0 0 1 0 0,-1 0-1 0 0,0-1 1 0 0,0 0 0 0 0,0-1-1 0 0,-14 5 1 0 0,9-4-352 0 0,-1-1 0 0 0,-16 2 0 0 0,-9-2-5537 0 0,11-3-532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5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89 8752 0 0,'0'0'793'0'0,"0"-1"-650"0"0,0-9 156 0 0,0 8 593 0 0,0-1 0 0 0,-1 1 0 0 0,1-1 0 0 0,-1 0 0 0 0,1 1 0 0 0,-1-1 0 0 0,-1-2 0 0 0,-1-6 1604 0 0,3 10-2349 0 0,0 0 0 0 0,-1-1-1 0 0,1 1 1 0 0,0 0 0 0 0,0-1-1 0 0,-1 1 1 0 0,1 0 0 0 0,-1 0-1 0 0,1 0 1 0 0,-1 0 0 0 0,0-1-1 0 0,1 1 1 0 0,-1 0 0 0 0,0 0-1 0 0,-2-1 1 0 0,-31-20 450 0 0,33 22-566 0 0,1 0 0 0 0,-1 0 0 0 0,0-1 0 0 0,1 1 0 0 0,-1 0 0 0 0,1 0-1 0 0,-1 0 1 0 0,1 0 0 0 0,-1-1 0 0 0,0 1 0 0 0,1 0 0 0 0,-1 0 0 0 0,1 0 0 0 0,-1 0-1 0 0,1 1 1 0 0,-1-1 0 0 0,-1 0 0 0 0,-1 0 83 0 0,-6 1-47 0 0,1 0 0 0 0,-1 0 1 0 0,1 1-1 0 0,-1 0 1 0 0,1 0-1 0 0,-1 1 1 0 0,1 0-1 0 0,0 1 1 0 0,-13 7-1 0 0,1 2 94 0 0,0 1 1 0 0,-26 22-1 0 0,41-31-166 0 0,0 0 0 0 0,1 0 0 0 0,-1 1 0 0 0,1 0 0 0 0,1 0 0 0 0,-1 0 0 0 0,1 0 0 0 0,0 1 0 0 0,0-1 0 0 0,0 1 0 0 0,-1 7 0 0 0,2-5-6 0 0,0 0-1 0 0,0 1 1 0 0,1-1-1 0 0,0 1 1 0 0,1-1-1 0 0,0 1 1 0 0,2 18-1 0 0,-1-23 9 0 0,1 0 0 0 0,0 0-1 0 0,0 0 1 0 0,0 0-1 0 0,1 0 1 0 0,-1-1 0 0 0,1 1-1 0 0,0-1 1 0 0,1 0 0 0 0,-1 0-1 0 0,1 0 1 0 0,-1 0-1 0 0,1-1 1 0 0,0 1 0 0 0,1-1-1 0 0,-1 0 1 0 0,0 0 0 0 0,7 2-1 0 0,-8-3 4 0 0,1-1 0 0 0,0 0 0 0 0,0 0 0 0 0,0 0 0 0 0,1 0 0 0 0,-1-1 0 0 0,0 1 0 0 0,0-1 0 0 0,0 0 0 0 0,0 0 0 0 0,0-1 0 0 0,1 1 0 0 0,-1-1 0 0 0,0 0 0 0 0,0 0 0 0 0,6-3 0 0 0,-2 1-67 0 0,-1 0-1 0 0,-1-1 1 0 0,1 0 0 0 0,0 0-1 0 0,-1-1 1 0 0,0 0-1 0 0,0 0 1 0 0,-1 0-1 0 0,1-1 1 0 0,-1 1 0 0 0,0-1-1 0 0,0-1 1 0 0,6-11-1 0 0,-9 15 72 0 0,-1 0-1 0 0,0 0 0 0 0,0 0 1 0 0,-1 0-1 0 0,2-6 0 0 0,3-11 137 0 0,2 2-198 0 0,0 1 0 0 0,-1-1 0 0 0,5-24 0 0 0,-10 38 113 0 0,0 1 0 0 0,0-1 0 0 0,0 1 0 0 0,0-1 0 0 0,1 1-1 0 0,2-5 1 0 0,-3 6 171 0 0,0 1-24 0 0,3-4-108 0 0,-4 4-93 0 0,1 1 0 0 0,-1 0 0 0 0,0 0 0 0 0,0 0 0 0 0,0 0 0 0 0,0 0 0 0 0,0 0 0 0 0,0 0 0 0 0,0 0 0 0 0,0 0 0 0 0,0 0 0 0 0,0 0 0 0 0,0 0 1 0 0,0 0-1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1 0 0,0 0-1 0 0,0 0 0 0 0,0 0 0 0 0,0 0 0 0 0,0 0 0 0 0,0 0 0 0 0,0 0 0 0 0,0 0 0 0 0,0 0 0 0 0,0 1 0 0 0,0-1 0 0 0,0 0 0 0 0,0 0 0 0 0,0 0 0 0 0,0 0 1 0 0,0 0-1 0 0,0 0 0 0 0,0 0 0 0 0,0 0 0 0 0,0 0 0 0 0,0 0 0 0 0,0 0 0 0 0,0 0 0 0 0,0 0 0 0 0,0 0 0 0 0,0 1 0 0 0,11 13 34 0 0,-3-3-4 0 0,0 0 0 0 0,0 1-1 0 0,-2 0 1 0 0,11 22-1 0 0,-1 6-30 0 0,-6-15 0 0 0,12 43 0 0 0,-21-59 22 0 0,0 0 0 0 0,0 0-1 0 0,-1 0 1 0 0,0 0 0 0 0,0 0 0 0 0,-3 15-1 0 0,0-10 29 0 0,-1 1 0 0 0,0 0 0 0 0,-7 16 0 0 0,5-20-40 0 0,0 0 0 0 0,0-1-1 0 0,-14 18 1 0 0,8-12-83 0 0,-3 2-105 0 0,0-1 0 0 0,-2-1 0 0 0,0 0 0 0 0,-20 14 0 0 0,-2 2-1323 0 0,8-8-3972 0 0,3-3-1748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6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6912 0 0,'0'0'622'0'0,"-1"8"1348"0"0,-10 47 4907 0 0,10-52-6859 0 0,1 0 0 0 0,-1 1 1 0 0,1-1-1 0 0,-1 1 0 0 0,1-1 1 0 0,0 0-1 0 0,1 1 0 0 0,-1 3 0 0 0,1 20-6 0 0,-26 280 1949 0 0,22-185-1184 0 0,1 60-75 0 0,3 24-735 0 0,-3-90-229 0 0,-1-60-525 0 0,-14 82-1 0 0,5-51-2009 0 0,6-48-1175 0 0,-4-5-946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60 232 10136 0 0,'2'-2'2321'0'0,"6"-6"-1207"0"0,0 1 0 0 0,1 0 0 0 0,17-10 0 0 0,-7 7-1215 0 0,-1 1-1 0 0,38-13 1 0 0,-29 13 10 0 0,117-34 303 0 0,-118 37-82 0 0,117-23 995 0 0,-67 16-466 0 0,46-7 31 0 0,-18 12-299 0 0,30-3-205 0 0,-9 1 37 0 0,-94 10-160 0 0,0 1 0 0 0,0 1-1 0 0,0 1 1 0 0,30 9 0 0 0,-52-11-34 0 0,5 3 21 0 0,0-1 0 0 0,0 2 0 0 0,-1 0 0 0 0,15 7 0 0 0,-24-9-40 0 0,1-1 0 0 0,-1 1 0 0 0,0-1 0 0 0,0 1 0 0 0,-1 1-1 0 0,1-1 1 0 0,-1 0 0 0 0,1 1 0 0 0,-1 0 0 0 0,0 0-1 0 0,0 0 1 0 0,-1 0 0 0 0,1 0 0 0 0,-1 0 0 0 0,3 8 0 0 0,0 3-24 0 0,-1 0 1 0 0,-1 0-1 0 0,3 25 1 0 0,-4-21-83 0 0,8 30 0 0 0,18 69 9 0 0,4 9 94 0 0,47 190-95 0 0,-64-247-58 0 0,4 22-84 0 0,3 23 33 0 0,-11-68 140 0 0,-3 1 0 0 0,5 84 0 0 0,-13-116 57 0 0,3 150-10 0 0,-4-95-45 0 0,-1-22 56 0 0,6 7 165 0 0,-4-55-139 0 0,0 1 1 0 0,0-1-1 0 0,-1 1 1 0 0,1-1-1 0 0,0 0 1 0 0,-1 1-1 0 0,1-1 0 0 0,-1 1 1 0 0,1-1-1 0 0,-1 0 1 0 0,0 1-1 0 0,1-1 1 0 0,-1 0-1 0 0,0 0 1 0 0,0 0-1 0 0,0 1 1 0 0,0-1-1 0 0,0 0 1 0 0,0 0-1 0 0,-2 1 0 0 0,-1 0 12 0 0,1 0 0 0 0,-1 0 0 0 0,1 0 0 0 0,-1-1 0 0 0,-5 2 0 0 0,-5 1 53 0 0,1-1-1 0 0,-1-1 0 0 0,1 0 1 0 0,-18-1-1 0 0,-56-3 362 0 0,79 1-409 0 0,-408-12 1288 0 0,99 23-1114 0 0,231-5-192 0 0,-179 18 20 0 0,82-6-96 0 0,145-15-54 0 0,16-1-531 0 0,-1-2 0 0 0,1 0 0 0 0,0-1 0 0 0,-39-9 0 0 0,37 2-988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1376 0 0,'0'0'20391'0'0,"1"2"-20017"0"0,2 6-450 0 0,-1-1 0 0 0,0 1 0 0 0,-1-1 0 0 0,1 1 1 0 0,-1 0-1 0 0,-1 0 0 0 0,0 0 0 0 0,0 9 0 0 0,-11 70-995 0 0,4-48 1035 0 0,-14 167 190 0 0,5-13-1265 0 0,15-145-1742 0 0,1-25 1368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0 276 12872 0 0,'2'-2'588'0'0,"2"-2"-496"0"0,0-1 1 0 0,0 0 0 0 0,0 0-1 0 0,-1-1 1 0 0,0 1 0 0 0,0-1-1 0 0,-1 1 1 0 0,3-8 0 0 0,12-22 749 0 0,-5 16-406 0 0,1 1 0 0 0,0 0 0 0 0,1 0-1 0 0,2 2 1 0 0,-1 0 0 0 0,2 1 0 0 0,33-24 0 0 0,-44 35-313 0 0,1 1 0 0 0,-1-1-1 0 0,1 1 1 0 0,0 1-1 0 0,0 0 1 0 0,0 0-1 0 0,1 0 1 0 0,-1 0-1 0 0,0 1 1 0 0,1 1-1 0 0,-1-1 1 0 0,12 2 0 0 0,-8 0 141 0 0,0 0 1 0 0,0 2 0 0 0,0-1-1 0 0,0 1 1 0 0,-1 1 0 0 0,1 0-1 0 0,14 8 1 0 0,-21-10-272 0 0,-1 0 0 0 0,1 1 0 0 0,-1-1 0 0 0,1 1-1 0 0,-1 0 1 0 0,0 0 0 0 0,0 0 0 0 0,-1 0 0 0 0,1 1 0 0 0,-1-1 0 0 0,1 1 0 0 0,-1 0-1 0 0,0 0 1 0 0,0-1 0 0 0,-1 1 0 0 0,1 0 0 0 0,-1 1 0 0 0,0-1 0 0 0,0 0 0 0 0,0 0 0 0 0,-1 0-1 0 0,0 1 1 0 0,0 6 0 0 0,0-3-30 0 0,0 0 0 0 0,-1 0-1 0 0,0 0 1 0 0,-1 0 0 0 0,0 0-1 0 0,0-1 1 0 0,-1 1 0 0 0,0 0-1 0 0,0-1 1 0 0,-1 0 0 0 0,-7 12-1 0 0,-4 3 105 0 0,-2-1-1 0 0,0-1 1 0 0,-1 0-1 0 0,-28 23 0 0 0,-122 96-714 0 0,83-77-3568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6912 0 0,'0'0'528'0'0,"3"0"140"0"0,46-4 8451 0 0,3-6-4451 0 0,0 0-4556 0 0,68-9-48 0 0,-109 19-62 0 0,0 0 0 0 0,1 0 0 0 0,20 5 0 0 0,-23-4 12 0 0,-3 0 92 0 0,1 0-1 0 0,-1 1 1 0 0,0 0 0 0 0,0 0 0 0 0,0 0 0 0 0,9 6 0 0 0,-13-7-106 0 0,-1 0 1 0 0,0 0 0 0 0,1 1-1 0 0,-1-1 1 0 0,0 0-1 0 0,0 0 1 0 0,0 1-1 0 0,0-1 1 0 0,0 1-1 0 0,0-1 1 0 0,-1 1-1 0 0,1-1 1 0 0,0 1-1 0 0,-1-1 1 0 0,1 1-1 0 0,-1 0 1 0 0,1-1-1 0 0,-1 1 1 0 0,0 0-1 0 0,0-1 1 0 0,0 1-1 0 0,0 2 1 0 0,0-1-28 0 0,-1 1 0 0 0,1-1 0 0 0,0 0 0 0 0,-1 0 1 0 0,0 0-1 0 0,0 0 0 0 0,0 0 0 0 0,0 0 0 0 0,-1-1 0 0 0,1 1 0 0 0,-4 5 0 0 0,0-1-20 0 0,-50 57-278 0 0,26-31 308 0 0,22-24 17 0 0,0 0 1 0 0,-14 13-1 0 0,-38 39 407 0 0,59-61-403 0 0,0 0 1 0 0,0 0-1 0 0,0 0 1 0 0,0 1-1 0 0,0-1 1 0 0,-1 0-1 0 0,1 0 1 0 0,0 0-1 0 0,0 0 0 0 0,0 0 1 0 0,0 0-1 0 0,0 0 1 0 0,0 0-1 0 0,0 0 1 0 0,0 1-1 0 0,0-1 1 0 0,-1 0-1 0 0,1 0 1 0 0,0 0-1 0 0,0 0 0 0 0,0 0 1 0 0,0 0-1 0 0,0 1 1 0 0,0-1-1 0 0,0 0 1 0 0,0 0-1 0 0,0 0 1 0 0,0 0-1 0 0,0 0 0 0 0,0 0 1 0 0,0 1-1 0 0,0-1 1 0 0,0 0-1 0 0,0 0 1 0 0,0 0-1 0 0,0 0 1 0 0,0 0-1 0 0,0 1 0 0 0,0-1 1 0 0,0 0-1 0 0,0 0 1 0 0,1 0-1 0 0,-1 0 1 0 0,0 0-1 0 0,8 2 21 0 0,12-4-119 0 0,-12-1 12 0 0,1-1 1 0 0,-1 1 0 0 0,0-2 0 0 0,-1 1 0 0 0,1-1-1 0 0,-1 0 1 0 0,10-9 0 0 0,13-16-1700 0 0,-2-1-3444 0 0,-6 7-1240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1376 0 0,'2'0'107'0'0,"14"-5"1399"0"0,-14 4-970 0 0,0 0 1 0 0,0 1-1 0 0,0-1 0 0 0,0 0 1 0 0,0 1-1 0 0,0-1 0 0 0,4 1 1 0 0,0-1 722 0 0,-1 1 1 0 0,1-1-1 0 0,-1 0 1 0 0,10-2-1 0 0,20-10 908 0 0,-26 9-1936 0 0,0 1 0 0 0,-1-1 0 0 0,1 2-1 0 0,19-4 1 0 0,-11 5 55 0 0,50-2 630 0 0,-61 3-813 0 0,1 1 0 0 0,0-1 0 0 0,-1 1 0 0 0,1 1 0 0 0,-1 0 0 0 0,1 0 0 0 0,10 4-1 0 0,6 4 301 0 0,7 4 166 0 0,-15-7-634 0 0,0 1 0 0 0,0-2 0 0 0,1 0 0 0 0,0-1 0 0 0,17 3-1 0 0,-28-6-117 0 0,31 4-2601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1:51.8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454 199 16471 0 0,'0'0'1491'0'0,"0"-1"-1227"0"0,0-2-81 0 0,0-1-1 0 0,0 1 0 0 0,0 0 1 0 0,-1 0-1 0 0,1 0 1 0 0,-1 0-1 0 0,0 0 1 0 0,0 0-1 0 0,0 0 1 0 0,0 1-1 0 0,-3-6 0 0 0,-1-7 645 0 0,4 13-789 0 0,1 0-1 0 0,-1 0 0 0 0,1-1 1 0 0,-1 1-1 0 0,0 0 0 0 0,0 0 0 0 0,-2-2 1 0 0,-3-5 29 0 0,0 0 0 0 0,-1 0-1 0 0,-1 1 1 0 0,1 0 0 0 0,-1 1 0 0 0,0 0 0 0 0,-1 0 0 0 0,0 1 0 0 0,-19-11 0 0 0,6 5 252 0 0,17 9-241 0 0,0 0-1 0 0,0 1 0 0 0,0 0 0 0 0,0-1 1 0 0,0 2-1 0 0,-1-1 0 0 0,1 1 0 0 0,-7-2 1 0 0,1 2 89 0 0,-3 0 144 0 0,-30 0 0 0 0,39 1-304 0 0,0 1 1 0 0,0 0-1 0 0,0 0 0 0 0,0 0 1 0 0,0 0-1 0 0,0 1 0 0 0,1 0 1 0 0,-1 0-1 0 0,-6 4 0 0 0,0 2-42 0 0,0 0-1 0 0,1 1 1 0 0,0 0-1 0 0,1 0 0 0 0,0 1 1 0 0,0 0-1 0 0,1 1 1 0 0,1 0-1 0 0,0 0 1 0 0,0 0-1 0 0,1 1 1 0 0,0 0-1 0 0,1 1 1 0 0,1-1-1 0 0,0 1 0 0 0,0 0 1 0 0,1 0-1 0 0,1 0 1 0 0,0 0-1 0 0,1 0 1 0 0,1 1-1 0 0,0-1 1 0 0,0 0-1 0 0,2 0 0 0 0,-1 1 1 0 0,7 19-1 0 0,-4-22 34 0 0,1 0-1 0 0,0 0 1 0 0,1-1-1 0 0,1 1 1 0 0,-1-2-1 0 0,2 1 0 0 0,-1-1 1 0 0,17 16-1 0 0,-15-16 8 0 0,-6-6-5 0 0,1 0 0 0 0,0 0 1 0 0,0 0-1 0 0,0 0 0 0 0,0-1 1 0 0,0 1-1 0 0,1-1 0 0 0,-1 0 1 0 0,1-1-1 0 0,-1 1 1 0 0,1-1-1 0 0,0 0 0 0 0,0 0 1 0 0,-1 0-1 0 0,1-1 0 0 0,0 1 1 0 0,7-2-1 0 0,-4 1 6 0 0,0-1 1 0 0,0 0-1 0 0,0-1 1 0 0,0 1-1 0 0,0-2 1 0 0,-1 1-1 0 0,1-1 0 0 0,-1 0 1 0 0,13-8-1 0 0,-12 5-4 0 0,0 0-1 0 0,-1-1 1 0 0,0 0 0 0 0,-1 0-1 0 0,1 0 1 0 0,5-11-1 0 0,-1 4 0 0 0,-5 5-1 0 0,0-1 0 0 0,-1 0 0 0 0,6-15 0 0 0,-3 8 0 0 0,1-5 0 0 0,-1 0 0 0 0,6-25 0 0 0,-13 43-5 0 0,1 0 0 0 0,0 0-1 0 0,-1 0 1 0 0,1 0-1 0 0,5-5 1 0 0,-6 7 1 0 0,1-1 0 0 0,0 1 0 0 0,-1-1 0 0 0,1 1 0 0 0,-1-1 0 0 0,0 0 0 0 0,0 1 0 0 0,0-1 0 0 0,0 0 0 0 0,0 0 0 0 0,0-5 0 0 0,0-3 4 0 0,-1 11 0 0 0,0 0 0 0 0,0-1 0 0 0,0 1 0 0 0,1 0 0 0 0,-1-1 0 0 0,0 1 0 0 0,0 0 0 0 0,0-1 0 0 0,0 1 0 0 0,1 0 0 0 0,-1-1 0 0 0,0 1 0 0 0,0 0 0 0 0,0-1 0 0 0,1 1 0 0 0,-1 0 0 0 0,0 0 0 0 0,1 0 0 0 0,-1-1 0 0 0,0 1 0 0 0,1 0 0 0 0,-1 0 1 0 0,1 0-1 0 0,-1 0 1 0 0,0 0-1 0 0,0 0 0 0 0,1 0 1 0 0,-1 1-1 0 0,0-1 1 0 0,0 0-1 0 0,0 0 1 0 0,1 0-1 0 0,-1 0 1 0 0,0 1-1 0 0,0-1 0 0 0,0 0 1 0 0,0 0-1 0 0,1 1 1 0 0,-1-1-1 0 0,0 0 1 0 0,0 0-1 0 0,0 1 0 0 0,0-1 1 0 0,0 0-1 0 0,0 0 1 0 0,0 1-1 0 0,0-1 1 0 0,0 0-1 0 0,0 0 0 0 0,0 1 1 0 0,0-1-1 0 0,0 0 1 0 0,0 1-1 0 0,0-1 1 0 0,0 0-1 0 0,0 0 0 0 0,0 1 1 0 0,-2 13 52 0 0,1-10-20 0 0,0 3 14 0 0,1-1 0 0 0,0 1-1 0 0,1-1 1 0 0,-1 1 0 0 0,3 8 0 0 0,0 9 44 0 0,4 30-30 0 0,-4-39-50 0 0,-1-1-1 0 0,-1 1 1 0 0,0 25 0 0 0,-7 20 116 0 0,2-32-70 0 0,2 0-1 0 0,1 0 0 0 0,3 49 1 0 0,0-66-16 0 0,0 0 1 0 0,-2 1 0 0 0,1-1-1 0 0,-1 1 1 0 0,-1-1-1 0 0,-4 23 1 0 0,0-12 100 0 0,-1 6 151 0 0,-12 30 1 0 0,14-48-214 0 0,0-1 0 0 0,-1 0 0 0 0,0 0 0 0 0,0 0 1 0 0,-1 0-1 0 0,-12 14 0 0 0,-5 0 93 0 0,0-1 1 0 0,-47 33-1 0 0,-61 28-1313 0 0,83-59-2086 0 0,27-14-996 0 0,-7 4-3341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15520 0 0,'0'0'5313'0'0,"0"3"-5025"0"0,-6 46-257 0 0,1-16-32 0 0,-15 97 264 0 0,10-78 88 0 0,-3 68 1 0 0,2-20-143 0 0,2-31-90 0 0,-20 135-101 0 0,14-120-18 0 0,-1-10-2 0 0,10-53-16 0 0,6-18-2 0 0,-1 0 0 0 0,0 1-1 0 0,1-1 1 0 0,0 0-1 0 0,0 1 1 0 0,0-1 0 0 0,0 0-1 0 0,0 1 1 0 0,1 4-1 0 0,0-6-7 0 0,-1-1 0 0 0,0 0-1 0 0,0 1 1 0 0,0-1 0 0 0,0 0-1 0 0,0 1 1 0 0,0-1 0 0 0,-1 0-1 0 0,1 1 1 0 0,0-1 0 0 0,-2 2-1 0 0,-1 10-2487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0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 13360 0 0,'0'0'8597'0'0,"-1"1"-8783"0"0,-26 41-1484 0 0,-2 3 454 0 0,20-34 1172 0 0,1 1-1 0 0,-10 20 0 0 0,7-8 63 0 0,-2 3 746 0 0,-18 56 0 0 0,22-49-440 0 0,-6 45 0 0 0,14-66-303 0 0,-1 0 0 0 0,2 0 0 0 0,0 0 0 0 0,1 0 1 0 0,0 0-1 0 0,5 22 0 0 0,-4-30-19 0 0,0 0-1 0 0,0 0 1 0 0,0 0 0 0 0,1 0 0 0 0,3 6 0 0 0,7 11-3 0 0,-11-18 1 0 0,-1-1 0 0 0,1 1 0 0 0,0-1 0 0 0,0 0 0 0 0,0 0 0 0 0,0 0 0 0 0,1 0 0 0 0,-1 0 0 0 0,1 0 0 0 0,0 0 0 0 0,0-1 0 0 0,0 0 0 0 0,0 1 0 0 0,0-1 0 0 0,6 2 0 0 0,-5-2 104 0 0,1 0-1 0 0,0 0 0 0 0,0-1 0 0 0,0 0 0 0 0,0 0 0 0 0,0 0 1 0 0,0-1-1 0 0,0 0 0 0 0,0 0 0 0 0,0 0 0 0 0,0 0 0 0 0,0-1 1 0 0,1 0-1 0 0,-2 0 0 0 0,1 0 0 0 0,7-3 0 0 0,3-2 177 0 0,0 0 1 0 0,0-1-1 0 0,-1-1 0 0 0,14-10 0 0 0,41-30 240 0 0,-63 43-407 0 0,0 0 0 0 0,-1 0 1 0 0,1 0-1 0 0,8-12 0 0 0,4-4 310 0 0,29-37 345 0 0,-43 52-675 0 0,0 1-1 0 0,-1-1 1 0 0,0 0 0 0 0,0 0-1 0 0,0-1 1 0 0,-1 1 0 0 0,0 0-1 0 0,0-1 1 0 0,-1 1-1 0 0,0-1 1 0 0,0 0 0 0 0,0 1-1 0 0,-1-1 1 0 0,0 0 0 0 0,0 0-1 0 0,-2-9 1 0 0,1 11-68 0 0,-1 0 0 0 0,0 0 1 0 0,0 0-1 0 0,0 1 0 0 0,0-1 0 0 0,-1 1 1 0 0,0-1-1 0 0,0 1 0 0 0,0 0 0 0 0,0 0 1 0 0,-5-3-1 0 0,-6-7-26 0 0,-24-17 0 0 0,33 27-15 0 0,-9-6-169 0 0,0 1 0 0 0,-1 0 1 0 0,0 1-1 0 0,-18-8 0 0 0,0 4-2574 0 0,0 2-3499 0 0,7 1-1700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1376 0 0,'-2'1'107'0'0,"-24"17"11462"0"0,20-16-10751 0 0,0 0 1 0 0,1 0 0 0 0,-1-1 0 0 0,0 0-1 0 0,0 0 1 0 0,0 0 0 0 0,-7-1-1 0 0,-47-3-819 0 0,13 1-297 0 0,-57-4 66 0 0,62 3 447 0 0,-50 3 1 0 0,71 1-106 0 0,-168 7 706 0 0,-45 9-804 0 0,122-6-12 0 0,-50 8 0 0 0,-14 6 90 0 0,174-25-89 0 0,-175 38 819 0 0,152-28-530 0 0,22-9-238 0 0,0 1 1 0 0,0-1-1 0 0,0 0 0 0 0,0 0 0 0 0,0 0 0 0 0,0 0 0 0 0,-4 0 0 0 0,5 0-10 0 0,1-1 0 0 0,0 1 0 0 0,-1-1 1 0 0,1 1-1 0 0,0 0 0 0 0,0-1 0 0 0,0 1 1 0 0,-1 0-1 0 0,1 0 0 0 0,0 0 0 0 0,0 0 1 0 0,0 0-1 0 0,1 0 0 0 0,-1 0 0 0 0,0 0 1 0 0,0 0-1 0 0,0 0 0 0 0,0 2 0 0 0,-12 24 665 0 0,11-22-652 0 0,0 1-1 0 0,1 0 1 0 0,0 0 0 0 0,0 0 0 0 0,0 0 0 0 0,1-1-1 0 0,0 8 1 0 0,4 45-243 0 0,-1-35 123 0 0,9 231 266 0 0,-3-38-26 0 0,13 272-205 0 0,-16-214-852 0 0,-6-16-260 0 0,0-248 685 0 0,0 0 1 0 0,0-1-1 0 0,1 1 1 0 0,1-1 0 0 0,-1 1-1 0 0,2-1 1 0 0,-1 0-1 0 0,6 11 1 0 0,-8-19 356 0 0,1 0 0 0 0,-1 0 0 0 0,1 0-1 0 0,-1 0 1 0 0,1 0 0 0 0,0-1 0 0 0,0 1 0 0 0,0 0 0 0 0,-1 0 0 0 0,1-1 0 0 0,0 1 0 0 0,0-1 0 0 0,0 1 0 0 0,0-1 0 0 0,0 1-1 0 0,0-1 1 0 0,0 1 0 0 0,0-1 0 0 0,0 0 0 0 0,0 0 0 0 0,0 1 0 0 0,0-1 0 0 0,0 0 0 0 0,0 0 0 0 0,1 0 0 0 0,-1 0 0 0 0,0 0-1 0 0,0 0 1 0 0,0-1 0 0 0,1 1 0 0 0,28-11-1474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1632 0 11520 0 0,'0'3'8327'0'0,"-5"121"-10504"0"0,0-4 841 0 0,-12 395 3035 0 0,18-388-1765 0 0,9 98-227 0 0,0 0-278 0 0,-10-223 572 0 0,0 34-148 0 0,-1-1-1 0 0,-10 62 1 0 0,8-85 160 0 0,0-1 0 0 0,0 0 0 0 0,-1 0 0 0 0,-1 0 0 0 0,-6 11 0 0 0,7-15 73 0 0,0-1 0 0 0,0 0 0 0 0,-1 0 0 0 0,1-1 0 0 0,-1 0 0 0 0,-1 1-1 0 0,1-1 1 0 0,-1-1 0 0 0,-7 5 0 0 0,6-4 6 0 0,-1-1 0 0 0,0-1 0 0 0,0 0-1 0 0,0 0 1 0 0,0 0 0 0 0,-13 1-1 0 0,-53 5 253 0 0,44-6-190 0 0,-74 9 415 0 0,-75 8 306 0 0,-278 31 1133 0 0,193-17-1040 0 0,255-33-962 0 0,-258 19-681 0 0,261-20 445 0 0,1 0-153 0 0,0 0-1 0 0,-1 0 1 0 0,1-1 0 0 0,-1 1 0 0 0,1-1 0 0 0,0-1-1 0 0,-6-1 1 0 0,-11-6-6683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20127 0 0,'0'0'2022'0'0,"0"3"-1854"0"0,5 25-219 0 0,-3-22-71 0 0,0 0-1 0 0,-1 0 1 0 0,0 0-1 0 0,0 8 1 0 0,-7 77-657 0 0,-1 14 1049 0 0,3-57 72 0 0,-1 1 136 0 0,-1 27 223 0 0,6 173-1192 0 0,0-245 267 0 0,0-2-76 0 0,0 1 0 0 0,0-1 0 0 0,0 0 0 0 0,0 0 0 0 0,0 0 0 0 0,-1 1-1 0 0,1-1 1 0 0,-1 0 0 0 0,-1 4 0 0 0,-4 4-1611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6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1 209 5984 0 0,'0'0'464'0'0,"2"0"220"0"0,4-4 865 0 0,1 1-1 0 0,-1-1 1 0 0,0-1 0 0 0,0 1 0 0 0,0-1-1 0 0,-1 0 1 0 0,0 0 0 0 0,8-10 0 0 0,7-5-670 0 0,58-44-849 0 0,-37 32-612 0 0,-34 27 575 0 0,0 0 0 0 0,0 0 0 0 0,1 1 0 0 0,-1 0 1 0 0,1 0-1 0 0,0 1 0 0 0,0 0 0 0 0,0 1 0 0 0,0 0 0 0 0,1 0 0 0 0,-1 0 0 0 0,1 1 1 0 0,-1 1-1 0 0,15 0 0 0 0,-16 0 110 0 0,0 1 1 0 0,0 0 0 0 0,0 0-1 0 0,0 0 1 0 0,-1 1-1 0 0,1 1 1 0 0,0-1-1 0 0,-1 1 1 0 0,0 0 0 0 0,0 0-1 0 0,0 1 1 0 0,0-1-1 0 0,0 1 1 0 0,-1 1 0 0 0,1-1-1 0 0,-1 1 1 0 0,8 10-1 0 0,-9-10-52 0 0,-2-3-63 0 0,0 0 0 0 0,0 0 1 0 0,-1 0-1 0 0,1 1 1 0 0,-1-1-1 0 0,1 0 1 0 0,-1 1-1 0 0,0-1 0 0 0,0 1 1 0 0,0-1-1 0 0,0 1 1 0 0,-1 0-1 0 0,1-1 0 0 0,-1 1 1 0 0,1 0-1 0 0,-1 2 1 0 0,0-1-17 0 0,1 4-36 0 0,-1 1-1 0 0,0-1 0 0 0,-1 0 0 0 0,0 0 0 0 0,0 1 0 0 0,0-1 0 0 0,-1 0 0 0 0,-1 0 0 0 0,1 0 0 0 0,-7 11 0 0 0,-4 1 58 0 0,-1-1 0 0 0,-1 0 0 0 0,-1-1 0 0 0,-1-1-1 0 0,0-1 1 0 0,-1 0 0 0 0,-28 18 0 0 0,10-7-314 0 0,-1-2-1 0 0,-1-1 1 0 0,-44 19 0 0 0,53-30-668 0 0,-21 9-2791 0 0,32-13-2268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1 2304 0 0,'0'0'16051'0'0,"-2"0"-15865"0"0,-9 3-4 0 0,1-1 0 0 0,-12 2 0 0 0,9-3 254 0 0,-21 7 0 0 0,8-2 307 0 0,-9 3 432 0 0,8-4-634 0 0,23-5-473 0 0,0 1 1 0 0,0-1-1 0 0,1 1 1 0 0,-1 0-1 0 0,0 0 1 0 0,1 0-1 0 0,-5 2 1 0 0,-2 2-8 0 0,7-3-50 0 0,0 0-1 0 0,0 0 1 0 0,0 0-1 0 0,0 0 1 0 0,1 0-1 0 0,-1 0 1 0 0,-3 4-1 0 0,2-1-56 0 0,-1 0 1 0 0,0 1-1 0 0,1-1 0 0 0,0 1 0 0 0,0-1 0 0 0,0 1 0 0 0,1 0 0 0 0,0 1 0 0 0,0-1 1 0 0,1 1-1 0 0,0-1 0 0 0,0 1 0 0 0,-1 7 0 0 0,0 8-247 0 0,1 1 1 0 0,1 37-1 0 0,1-34 221 0 0,12-18-8 0 0,2 1 81 0 0,-12-7 0 0 0,1 1 1 0 0,0-1-1 0 0,-1 0 0 0 0,1-1 0 0 0,0 1 0 0 0,0 0 0 0 0,1-1 1 0 0,-1 0-1 0 0,0 0 0 0 0,0 0 0 0 0,1 0 0 0 0,5 1 0 0 0,9-1 198 0 0,0 1-1 0 0,25 6 1 0 0,3 0-187 0 0,-35-5-12 0 0,1 0 0 0 0,-1 1 0 0 0,17 9 0 0 0,-16-8 0 0 0,27 19 0 0 0,-23-19 0 0 0,-6 2 15 0 0,-9-5-8 0 0,0 0 1 0 0,0-1-1 0 0,0 1 1 0 0,0 0-1 0 0,0 0 1 0 0,0 0-1 0 0,-1 0 1 0 0,1 0-1 0 0,-1 0 1 0 0,0 0-1 0 0,1 0 0 0 0,-1 1 1 0 0,0-1-1 0 0,0 0 1 0 0,0 0-1 0 0,0 0 1 0 0,-1 0-1 0 0,1 0 1 0 0,-2 3-1 0 0,1 0 2 0 0,0-1 0 0 0,-1 0 0 0 0,0 0 0 0 0,0 0 0 0 0,0 0 0 0 0,0-1-1 0 0,-1 1 1 0 0,-4 6 0 0 0,-3-1-7 0 0,0 0 0 0 0,0-1 0 0 0,-1 0-1 0 0,0 0 1 0 0,0-1 0 0 0,-1 0 0 0 0,0-1-1 0 0,-16 6 1 0 0,6-4-11 0 0,-1-2 0 0 0,1 0 0 0 0,-44 5 0 0 0,34-8-379 0 0,0-1-1 0 0,-39-3 1 0 0,38-4-719 0 0,-3-8-285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18287 0 0,'0'0'1828'0'0,"0"2"-1673"0"0,-1 9-121 0 0,0 0 0 0 0,-1-1 0 0 0,-3 12 0 0 0,-3 16 319 0 0,1-4-438 0 0,-12 35-1 0 0,9-36-72 0 0,-7 45-1 0 0,7-33 100 0 0,6-31 98 0 0,1 0 1 0 0,-1 17-1 0 0,-13 97 126 0 0,12-97-290 0 0,4-3-1724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20127 0 0,'0'0'987'0'0,"0"2"-436"0"0,0 18-133 0 0,-5 122-198 0 0,3-101-477 0 0,2-28 42 0 0,-4 24-1 0 0,-28 193-200 0 0,27-202 400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01.2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3224 0 0,'0'0'143'0'0,"0"3"-3"0"0,0 23-111 0 0,2 12 2450 0 0,13 52 11772 0 0,-6-40-10298 0 0,-4-19-3933 0 0,23 182 100 0 0,-21-130-120 0 0,1 40 0 0 0,-7-58-8 0 0,-5 126-152 0 0,3-176 86 0 0,1-10-70 0 0,0-1 0 0 0,0 1 1 0 0,-1 0-1 0 0,0-1 0 0 0,0 1 0 0 0,0-1 1 0 0,0 1-1 0 0,-1-1 0 0 0,-2 6 0 0 0,3-8-560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1:54.9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1 183 11720 0 0,'0'0'4093'0'0,"3"0"-3794"0"0,43-5-13 0 0,7 0-236 0 0,121 1 101 0 0,-48 7 408 0 0,-43 0 149 0 0,92-9 0 0 0,-92-1-329 0 0,44-5 86 0 0,182-19-36 0 0,-117 13-349 0 0,198 4 298 0 0,-380 14-388 0 0,182 4 10 0 0,124-3 0 0 0,-238-3-2 0 0,33-2-60 0 0,-36 0 62 0 0,55-6 0 0 0,-99 7 0 0 0,35 0 0 0 0,4 1 0 0 0,23-4 0 0 0,-30 3 0 0 0,-42 3 0 0 0,0-1 0 0 0,26-5 0 0 0,-21 2 0 0 0,1 1 0 0 0,0 2 0 0 0,35 2 0 0 0,-11 0 0 0 0,58-10 0 0 0,-14 2 31 0 0,-2 1 361 0 0,-51 0-377 0 0,-3 2 41 0 0,2-1-2 0 0,-35 4-51 0 0,0-1-1 0 0,1 2 1 0 0,-1-1 0 0 0,0 1 0 0 0,0 0 0 0 0,0 0 0 0 0,0 0 0 0 0,0 1-1 0 0,7 2 1 0 0,8 1 8 0 0,-8-3 33 0 0,7-1 29 0 0,-6 1-11 0 0,10 7 4 0 0,-2-4-66 0 0,1-3-7 0 0,13-2 94 0 0,-33 2-85 0 0,-2-1 2 0 0,0 0 1 0 0,0 1-1 0 0,0-1 0 0 0,-1 0 0 0 0,1-1 0 0 0,0 1 1 0 0,0 0-1 0 0,0 0 0 0 0,0 0 0 0 0,-1 0 0 0 0,1-1 1 0 0,0 1-1 0 0,0 0 0 0 0,-1-1 0 0 0,1 1 0 0 0,0-1 0 0 0,1 0 1 0 0,1 1 59 0 0,5 0 2 0 0,-6 0 94 0 0,8 8-96 0 0,-7-5-61 0 0,0 0-1 0 0,0 1 1 0 0,-1-1-1 0 0,1 0 1 0 0,-1 1-1 0 0,1-1 1 0 0,-1 1-1 0 0,0 0 1 0 0,-1 0-1 0 0,1 0 1 0 0,-1 0-1 0 0,1 0 1 0 0,-1 0-1 0 0,0 0 1 0 0,-1 1-1 0 0,1-1 1 0 0,-1 6-1 0 0,6 23 85 0 0,-3-24-30 0 0,-1 1 0 0 0,1 13 0 0 0,1 2 32 0 0,6 63-250 0 0,-4-45-63 0 0,-2 1 0 0 0,-2 48 1 0 0,1 20 135 0 0,0-58 89 0 0,11 92 12 0 0,-2-39 53 0 0,-3-7-66 0 0,-7-64 0 0 0,-2-27 0 0 0,0 0 0 0 0,1 1 0 0 0,0-1 0 0 0,3 11 0 0 0,4 17 0 0 0,6 62 0 0 0,-3-17 0 0 0,0-37 0 0 0,-8-32 0 0 0,1-1 0 0 0,1 22 0 0 0,1 9 0 0 0,-3-25 0 0 0,1 31 0 0 0,-4-45 3 0 0,0 0 0 0 0,0 0-1 0 0,1 0 1 0 0,-1 0 0 0 0,1 0-1 0 0,2 6 1 0 0,3 13 42 0 0,-4-19-45 0 0,1-1 0 0 0,2 14 0 0 0,-4 7 64 0 0,-3-15-48 0 0,-1-6 6 0 0,0 0-1 0 0,0-1 1 0 0,-1 0-1 0 0,1 1 1 0 0,-1-1-1 0 0,1 0 0 0 0,-7 2 1 0 0,-30 10 171 0 0,39-14-190 0 0,-33 9 155 0 0,0-2 0 0 0,-1-2 0 0 0,-57 3 0 0 0,47-4-90 0 0,-19 1-64 0 0,-17-5-15 0 0,-312 10-176 0 0,149 4 105 0 0,-133-9 82 0 0,47-19 0 0 0,141 14 0 0 0,-100-2-179 0 0,159 3-62 0 0,93-1 225 0 0,-149 6-48 0 0,-4 7-1 0 0,72-10 11 0 0,-40 5 25 0 0,50-2 29 0 0,51-5 0 0 0,-155 1 168 0 0,114-3 111 0 0,-129-9 633 0 0,162 5-791 0 0,-64-8-626 0 0,84 6-2725 0 0,29 5 27 0 0,-15-3-3658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1:55.2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 0 8752 0 0,'-5'20'673'0'0,"5"-19"-662"0"0,0-1 0 0 0,0 1 0 0 0,0-1 0 0 0,0 1 0 0 0,-1-1 0 0 0,1 1 0 0 0,0-1 0 0 0,0 1 0 0 0,0-1 0 0 0,0 1 0 0 0,1-1 0 0 0,-1 1 1 0 0,0-1-1 0 0,0 1 0 0 0,0-1 0 0 0,0 1 0 0 0,0-1 0 0 0,1 1 0 0 0,-1-1 0 0 0,0 0 0 0 0,0 1 0 0 0,1-1 0 0 0,-1 1 0 0 0,2 2-13 0 0,-1 0 290 0 0,-1 0 1 0 0,0 0 0 0 0,0 0-1 0 0,0 0 1 0 0,0 0 0 0 0,0 0 0 0 0,-1-1-1 0 0,0 5 1 0 0,0-3 345 0 0,0-1 0 0 0,1 1 0 0 0,-1 0 0 0 0,1-1 0 0 0,0 6 0 0 0,5 29 4364 0 0,0-7-3436 0 0,0 40 1 0 0,-21 221-2541 0 0,-16 30 454 0 0,20-93-2266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1:55.7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44 151 16639 0 0,'0'0'1675'0'0,"2"-1"-1534"0"0,11-14-7 0 0,-10 10-26 0 0,1 1 0 0 0,0 0 0 0 0,0 0 0 0 0,0 0 0 0 0,10-7 0 0 0,36-21-69 0 0,8-3 132 0 0,-45 28-72 0 0,0 2 0 0 0,1 0 0 0 0,-1 0 0 0 0,1 2 0 0 0,0-1 0 0 0,0 2 0 0 0,1 0 0 0 0,-1 0 0 0 0,1 2 0 0 0,-1 0 0 0 0,0 0 0 0 0,1 1 0 0 0,-1 1 0 0 0,0 1 0 0 0,25 7 0 0 0,-33-8-99 0 0,0 0 0 0 0,-1 1 0 0 0,1 0 0 0 0,-1 1 0 0 0,0-1 0 0 0,0 1 0 0 0,0 0 0 0 0,-1 0 0 0 0,1 0 0 0 0,3 6 0 0 0,2-1 0 0 0,-8-5 6 0 0,1-1 0 0 0,0 0-1 0 0,-1 0 1 0 0,0 1 0 0 0,0-1-1 0 0,0 1 1 0 0,0 0 0 0 0,-1-1-1 0 0,1 1 1 0 0,-1 0 0 0 0,0 0 0 0 0,0 0-1 0 0,0 0 1 0 0,-1 0 0 0 0,0 0-1 0 0,1 0 1 0 0,-1 0 0 0 0,-1 1-1 0 0,1-1 1 0 0,-1 0 0 0 0,1 0-1 0 0,-2 4 1 0 0,-1 0 33 0 0,1 0 0 0 0,-1 0 0 0 0,0 0 0 0 0,-1-1 0 0 0,0 0 0 0 0,0 0 0 0 0,-1 0 0 0 0,0 0 0 0 0,0 0 0 0 0,-7 6 0 0 0,-29 25 285 0 0,-73 52 0 0 0,-23-4-353 0 0,58-38-250 0 0,68-42 113 0 0,-69 42-1740 0 0,67-43 198 0 0,-3-1-76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1:56.2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34 106 19895 0 0,'0'0'1998'0'0,"3"-1"-1830"0"0,52-17-182 0 0,90-44-1224 0 0,-128 56 1441 0 0,1 1 1 0 0,-1 1 0 0 0,1 1-1 0 0,0 0 1 0 0,0 1 0 0 0,0 1-1 0 0,31 1 1 0 0,-45 1-174 0 0,0 0-1 0 0,-1 0 1 0 0,1 0 0 0 0,0 0-1 0 0,-1 0 1 0 0,0 1-1 0 0,1 0 1 0 0,-1-1 0 0 0,0 1-1 0 0,0 0 1 0 0,0 1 0 0 0,6 4-1 0 0,0 5-39 0 0,-8-10-8 0 0,0 0 1 0 0,-1 0 0 0 0,1 0 0 0 0,-1 0 0 0 0,0 0 0 0 0,0 0 0 0 0,1 0-1 0 0,-1 0 1 0 0,-1 0 0 0 0,1 1 0 0 0,0-1 0 0 0,0 0 0 0 0,-1 0 0 0 0,1 0-1 0 0,-1 0 1 0 0,0 0 0 0 0,0 0 0 0 0,1 0 0 0 0,-3 2 0 0 0,-1 2-22 0 0,1 1 1 0 0,-2-1 0 0 0,1 0-1 0 0,-6 5 1 0 0,-19 18-100 0 0,-14 17 104 0 0,40-41-45 0 0,-1-1 0 0 0,1 1 0 0 0,1-1 0 0 0,-5 11 0 0 0,7-14-54 0 0,-1 1 93 0 0,1-1 0 0 0,0 0 0 0 0,1 0-1 0 0,-1 0 1 0 0,0 1 0 0 0,0-1 0 0 0,1 0 0 0 0,-1 0 0 0 0,0 1-1 0 0,1-1 1 0 0,-1 0 0 0 0,1 0 0 0 0,1 2 0 0 0,-2-3 65 0 0,5 4-57 0 0,0-1 0 0 0,0 1-1 0 0,0-1 1 0 0,1-1 0 0 0,-1 1 0 0 0,1-1 0 0 0,0 0 0 0 0,0 0 0 0 0,0 0 0 0 0,6 0 0 0 0,37 11 21 0 0,-48-12 6 0 0,1 0 1 0 0,-1-1-1 0 0,0 1 1 0 0,0 0-1 0 0,0 0 0 0 0,0-1 1 0 0,0 1-1 0 0,-1 0 1 0 0,1 0-1 0 0,0 0 1 0 0,0 0-1 0 0,0 0 1 0 0,-1 0-1 0 0,1 1 0 0 0,-1-1 1 0 0,1 0-1 0 0,0 1 1 0 0,2 4-21 0 0,5 5 75 0 0,-6-8-20 0 0,1 0 1 0 0,-1 0-1 0 0,0 0 0 0 0,0 0 1 0 0,0 1-1 0 0,1 5 0 0 0,-2-8-3 0 0,-1 0 0 0 0,0 1-1 0 0,0-1 1 0 0,0 0 0 0 0,0 0 0 0 0,0 1-1 0 0,0-1 1 0 0,0 0 0 0 0,0 0 0 0 0,0 0-1 0 0,-1 1 1 0 0,1-1 0 0 0,-1 0-1 0 0,1 0 1 0 0,-1 0 0 0 0,1 0 0 0 0,-1 1-1 0 0,1-1 1 0 0,-1 0 0 0 0,0 0 0 0 0,0 0-1 0 0,1-1 1 0 0,-1 1 0 0 0,0 0 0 0 0,-1 1-1 0 0,-10 7 196 0 0,1-1-1 0 0,-1-1 1 0 0,-1 0-1 0 0,-18 8 1 0 0,-3 2-2 0 0,3-3-169 0 0,-2 0-1 0 0,0-3 1 0 0,-51 12 0 0 0,50-14-116 0 0,19-6-155 0 0,-1 0 0 0 0,1 0 0 0 0,-1-2 0 0 0,1 0 0 0 0,-1-1 1 0 0,0 0-1 0 0,-15-3 0 0 0,-3-5-1223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2:00.2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83 0 19895 0 0,'0'0'2456'0'0,"-1"3"-2382"0"0,-11 43-212 0 0,3-16 129 0 0,1 0-1 0 0,2 1 1 0 0,1-1 0 0 0,-2 39-1 0 0,-6 39 168 0 0,4-47-117 0 0,-1 66 1 0 0,8 63-430 0 0,2-133 112 0 0,0-42-384 0 0,1-1 0 0 0,0 0 0 0 0,1 1 0 0 0,1-1 0 0 0,6 20 0 0 0,-8-33 486 0 0,-1 1 0 0 0,1 0-1 0 0,0 0 1 0 0,0-1 0 0 0,0 1 0 0 0,0-1 0 0 0,0 1 0 0 0,0-1 0 0 0,1 1 0 0 0,-1-1-1 0 0,0 0 1 0 0,1 0 0 0 0,-1 0 0 0 0,3 2 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1478 30 10656 0 0,'0'0'1289'0'0,"2"0"-462"0"0,8 0 1386 0 0,-7-1-1174 0 0,10-8 2151 0 0,-21 6-2855 0 0,-1-1 1 0 0,0 1-1 0 0,0 1 1 0 0,0-1-1 0 0,-1 2 0 0 0,1-1 1 0 0,-1 1-1 0 0,-13 1 1 0 0,-12 1-249 0 0,-34 6 1 0 0,14-1 27 0 0,-263 9 280 0 0,59-11-202 0 0,211-1-193 0 0,31-1 0 0 0,-32-2 0 0 0,29-1 5 0 0,-1 0-1 0 0,-34 3 1 0 0,26 0 121 0 0,-47-2-1 0 0,29-1-23 0 0,18-2 209 0 0,18 0-246 0 0,0 2-1 0 0,0-1 0 0 0,0 1 1 0 0,-13 1-1 0 0,13 0-64 0 0,4 0 0 0 0,7 0 0 0 0,-1 0 0 0 0,1 0 0 0 0,-1 0 0 0 0,1 0 0 0 0,-1 0 0 0 0,1 0 0 0 0,0 0 0 0 0,-1 0 0 0 0,1 0 0 0 0,-1 0 0 0 0,1 0 0 0 0,0 1 0 0 0,-1-1 0 0 0,1 0 0 0 0,0 0 0 0 0,-1 0 0 0 0,1 1 0 0 0,-1-1 0 0 0,1 0 0 0 0,-1 1 0 0 0,-9 6 0 0 0,9-7 0 0 0,0 1 1 0 0,0 0-1 0 0,0-1 0 0 0,0 1 0 0 0,1-1 0 0 0,-1 1 0 0 0,0 0 0 0 0,1 0 1 0 0,-1-1-1 0 0,0 1 0 0 0,1 0 0 0 0,-1 0 0 0 0,0 1 0 0 0,-12 17-23 0 0,9-13-17 0 0,0 1-1 0 0,1-1 1 0 0,0 1 0 0 0,0 0-1 0 0,0 0 1 0 0,1 0 0 0 0,-2 8-1 0 0,3-11 41 0 0,0-1 0 0 0,-1 1 0 0 0,1 0 0 0 0,-1-1 0 0 0,-2 5 0 0 0,-6 13 0 0 0,-12 35 0 0 0,10-16-11 0 0,5-16 24 0 0,-6 30 0 0 0,-4 28 226 0 0,-4 18-813 0 0,12-24 533 0 0,3 0 1 0 0,6 112-1 0 0,20 90-22 0 0,-15-219 18 0 0,1 26-21 0 0,-6 126 66 0 0,6-129-93 0 0,-6-78-50 0 0,1-1 0 0 0,-1 1 1 0 0,0-1-1 0 0,1 1 0 0 0,0-1 0 0 0,0 0 0 0 0,0 1 1 0 0,0-1-1 0 0,2 3 0 0 0,-2-4-448 0 0,11-4-3886 0 0,4-6-1685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1495 0 18055 0 0,'0'0'2915'0'0,"0"2"-2915"0"0,-11 34-185 0 0,6-22 163 0 0,0 1 1 0 0,2 0-1 0 0,-1 0 1 0 0,2 1-1 0 0,-1 15 1 0 0,-1 3 20 0 0,-4 56 1 0 0,6-50 0 0 0,1 35 34 0 0,12 119 0 0 0,1-37-198 0 0,-8-107 102 0 0,12 56 1 0 0,1 7-4 0 0,1 1-98 0 0,-11-76 88 0 0,-1 0 0 0 0,1 50 0 0 0,-6-60 75 0 0,0-21 14 0 0,0 1 1 0 0,-1 0-1 0 0,0 0 1 0 0,0 0 0 0 0,-1-1-1 0 0,0 1 1 0 0,-1 0-1 0 0,-4 13 1 0 0,4-15-2 0 0,-16 29 39 0 0,16-33-46 0 0,1 0 0 0 0,-1 1 0 0 0,0-1 0 0 0,0 0 0 0 0,1 0 0 0 0,-1 0 0 0 0,-1 0 0 0 0,1 0 0 0 0,0-1 0 0 0,0 1 0 0 0,-4 1 0 0 0,-16 5 209 0 0,-1-1-1 0 0,0-1 1 0 0,0-1-1 0 0,0-1 1 0 0,-1-1-1 0 0,1-1 1 0 0,-29-2-1 0 0,-100 7 477 0 0,-1 0 186 0 0,-229 3 401 0 0,-4-10-1209 0 0,359 0-458 0 0,-39-5-1 0 0,55 3-98 0 0,0 0-1 0 0,0-1 0 0 0,0 0 0 0 0,0-1 1 0 0,1 0-1 0 0,-15-8 0 0 0,3-1-1218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0 7832 0 0,'0'0'15319'0'0,"0"3"-15465"0"0,-1 7 75 0 0,-1 1 1 0 0,0-1-1 0 0,-1 1 1 0 0,0-1-1 0 0,-5 11 1 0 0,-6 19-22 0 0,3 12 87 0 0,-4 59 0 0 0,8-54 4 0 0,-3 77-497 0 0,13-87-451 0 0,0-5-3611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49 229 7832 0 0,'0'0'705'0'0,"0"-1"-577"0"0,0-2 91 0 0,0 0 0 0 0,1 0 0 0 0,0 0 0 0 0,0 1 0 0 0,2-6 0 0 0,4-13 3768 0 0,-5 12-2246 0 0,0-1-1 0 0,1 1 0 0 0,7-16 1 0 0,0 4-1386 0 0,22-32 0 0 0,-24 44-192 0 0,-1 0 0 0 0,1 0 1 0 0,1 0-1 0 0,10-7 0 0 0,-17 15-117 0 0,-1 0 0 0 0,0 1-1 0 0,1-1 1 0 0,-1 1 0 0 0,1-1 0 0 0,-1 1-1 0 0,1-1 1 0 0,-1 1 0 0 0,1 0 0 0 0,-1 0-1 0 0,2 0 1 0 0,0 0 62 0 0,-1-1-82 0 0,-1 1 0 0 0,1 0 0 0 0,-1 0 1 0 0,0 0-1 0 0,1 1 0 0 0,-1-1 0 0 0,0 0 0 0 0,1 0 0 0 0,-1 1 0 0 0,2 0 0 0 0,3 1-3 0 0,-4-2-28 0 0,1 1 0 0 0,-1 0 1 0 0,1 0-1 0 0,-1 1 1 0 0,1-1-1 0 0,-1 0 1 0 0,0 1-1 0 0,1 0 0 0 0,-1-1 1 0 0,0 1-1 0 0,0 0 1 0 0,0 0-1 0 0,-1 0 0 0 0,1 0 1 0 0,0 0-1 0 0,-1 1 1 0 0,1-1-1 0 0,-1 0 0 0 0,0 1 1 0 0,0-1-1 0 0,0 1 1 0 0,0 0-1 0 0,1 4 0 0 0,-1-3-15 0 0,0 1-1 0 0,0 0 0 0 0,0 0 0 0 0,-1 0 0 0 0,1 0 0 0 0,-1-1 0 0 0,0 1 1 0 0,-1 0-1 0 0,1 0 0 0 0,-1 0 0 0 0,0 0 0 0 0,-3 7 0 0 0,-5 14 3 0 0,7-20 27 0 0,1 0 1 0 0,-2 0-1 0 0,1-1 0 0 0,0 0 0 0 0,-6 9 1 0 0,1-5-5 0 0,1 0 0 0 0,-1 0 1 0 0,-16 13-1 0 0,-30 33-5 0 0,32-35-42 0 0,-11 9-217 0 0,19-19-517 0 0,2 0 1 0 0,-1 1-1 0 0,1 0 1 0 0,-14 19-1 0 0,14-16-1008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16783 0 0,'0'0'1839'0'0,"3"0"-1579"0"0,30-1 448 0 0,-15 0-868 0 0,0 1 1 0 0,30 3-1 0 0,-44-2 249 0 0,0 1 0 0 0,0-1 1 0 0,0 1-1 0 0,0 0 0 0 0,0 0 0 0 0,-1 0 0 0 0,1 0 0 0 0,5 6 0 0 0,1-2 446 0 0,-10-6-516 0 0,1 1 1 0 0,-1-1-1 0 0,1 0 0 0 0,-1 0 0 0 0,1 0 0 0 0,-1 1 0 0 0,1-1 0 0 0,-1 0 1 0 0,0 1-1 0 0,1-1 0 0 0,-1 0 0 0 0,0 1 0 0 0,1-1 0 0 0,-1 1 1 0 0,0-1-1 0 0,0 0 0 0 0,1 1 0 0 0,-1-1 0 0 0,0 2 0 0 0,2 1 148 0 0,-1-2-191 0 0,0 1 0 0 0,0 0 1 0 0,0-1-1 0 0,0 1 0 0 0,0-1 0 0 0,0 1 1 0 0,0 0-1 0 0,-1 0 0 0 0,1-1 0 0 0,-1 1 0 0 0,0 0 1 0 0,1 0-1 0 0,-1 0 0 0 0,0 0 0 0 0,0 0 1 0 0,0-1-1 0 0,0 1 0 0 0,0 0 0 0 0,0 0 0 0 0,-1 0 1 0 0,1 0-1 0 0,-1-1 0 0 0,1 1 0 0 0,-1 0 1 0 0,0 0-1 0 0,0-1 0 0 0,0 1 0 0 0,-1 2 0 0 0,-5 10-273 0 0,-15 22-291 0 0,17-27 456 0 0,4-7 206 0 0,2 9 1174 0 0,2-5-1090 0 0,4 3 187 0 0,19 3-136 0 0,-22-10-170 0 0,-1-1 0 0 0,0 1 0 0 0,1 0 1 0 0,-1 0-1 0 0,0 0 0 0 0,0 0 0 0 0,0 1 0 0 0,-1-1 1 0 0,1 1-1 0 0,0-1 0 0 0,-1 1 0 0 0,0 0 0 0 0,1 0 1 0 0,-1 0-1 0 0,-1 1 0 0 0,3 3 0 0 0,-3-5 57 0 0,-1 2-83 0 0,0 0 0 0 0,0 1-1 0 0,-1-1 1 0 0,0 0 0 0 0,0 0 0 0 0,0 0-1 0 0,0 0 1 0 0,0 0 0 0 0,-1 0-1 0 0,0 0 1 0 0,1 0 0 0 0,-2 0 0 0 0,1-1-1 0 0,0 1 1 0 0,-1-1 0 0 0,1 1-1 0 0,-1-1 1 0 0,-4 3 0 0 0,0-1-45 0 0,0 0-1 0 0,0 0 1 0 0,-1 0-1 0 0,0-1 1 0 0,0 0 0 0 0,0-1-1 0 0,-14 5 1 0 0,9-4-352 0 0,-1-1 0 0 0,-16 2 0 0 0,-9-2-5537 0 0,11-3-532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5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89 8752 0 0,'0'0'793'0'0,"0"-1"-650"0"0,0-9 156 0 0,0 8 593 0 0,0-1 0 0 0,-1 1 0 0 0,1-1 0 0 0,-1 0 0 0 0,1 1 0 0 0,-1-1 0 0 0,-1-2 0 0 0,-1-6 1604 0 0,3 10-2349 0 0,0 0 0 0 0,-1-1-1 0 0,1 1 1 0 0,0 0 0 0 0,0-1-1 0 0,-1 1 1 0 0,1 0 0 0 0,-1 0-1 0 0,1 0 1 0 0,-1 0 0 0 0,0-1-1 0 0,1 1 1 0 0,-1 0 0 0 0,0 0-1 0 0,-2-1 1 0 0,-31-20 450 0 0,33 22-566 0 0,1 0 0 0 0,-1 0 0 0 0,0-1 0 0 0,1 1 0 0 0,-1 0 0 0 0,1 0-1 0 0,-1 0 1 0 0,1 0 0 0 0,-1-1 0 0 0,0 1 0 0 0,1 0 0 0 0,-1 0 0 0 0,1 0 0 0 0,-1 0-1 0 0,1 1 1 0 0,-1-1 0 0 0,-1 0 0 0 0,-1 0 83 0 0,-6 1-47 0 0,1 0 0 0 0,-1 0 1 0 0,1 1-1 0 0,-1 0 1 0 0,1 0-1 0 0,-1 1 1 0 0,1 0-1 0 0,0 1 1 0 0,-13 7-1 0 0,1 2 94 0 0,0 1 1 0 0,-26 22-1 0 0,41-31-166 0 0,0 0 0 0 0,1 0 0 0 0,-1 1 0 0 0,1 0 0 0 0,1 0 0 0 0,-1 0 0 0 0,1 0 0 0 0,0 1 0 0 0,0-1 0 0 0,0 1 0 0 0,-1 7 0 0 0,2-5-6 0 0,0 0-1 0 0,0 1 1 0 0,1-1-1 0 0,0 1 1 0 0,1-1-1 0 0,0 1 1 0 0,2 18-1 0 0,-1-23 9 0 0,1 0 0 0 0,0 0-1 0 0,0 0 1 0 0,0 0-1 0 0,1 0 1 0 0,-1-1 0 0 0,1 1-1 0 0,0-1 1 0 0,1 0 0 0 0,-1 0-1 0 0,1 0 1 0 0,-1 0-1 0 0,1-1 1 0 0,0 1 0 0 0,1-1-1 0 0,-1 0 1 0 0,0 0 0 0 0,7 2-1 0 0,-8-3 4 0 0,1-1 0 0 0,0 0 0 0 0,0 0 0 0 0,0 0 0 0 0,1 0 0 0 0,-1-1 0 0 0,0 1 0 0 0,0-1 0 0 0,0 0 0 0 0,0 0 0 0 0,0-1 0 0 0,1 1 0 0 0,-1-1 0 0 0,0 0 0 0 0,0 0 0 0 0,6-3 0 0 0,-2 1-67 0 0,-1 0-1 0 0,-1-1 1 0 0,1 0 0 0 0,0 0-1 0 0,-1-1 1 0 0,0 0-1 0 0,0 0 1 0 0,-1 0-1 0 0,1-1 1 0 0,-1 1 0 0 0,0-1-1 0 0,0-1 1 0 0,6-11-1 0 0,-9 15 72 0 0,-1 0-1 0 0,0 0 0 0 0,0 0 1 0 0,-1 0-1 0 0,2-6 0 0 0,3-11 137 0 0,2 2-198 0 0,0 1 0 0 0,-1-1 0 0 0,5-24 0 0 0,-10 38 113 0 0,0 1 0 0 0,0-1 0 0 0,0 1 0 0 0,0-1 0 0 0,1 1-1 0 0,2-5 1 0 0,-3 6 171 0 0,0 1-24 0 0,3-4-108 0 0,-4 4-93 0 0,1 1 0 0 0,-1 0 0 0 0,0 0 0 0 0,0 0 0 0 0,0 0 0 0 0,0 0 0 0 0,0 0 0 0 0,0 0 0 0 0,0 0 0 0 0,0 0 0 0 0,0 0 0 0 0,0 0 0 0 0,0 0 1 0 0,0 0-1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1 0 0,0 0-1 0 0,0 0 0 0 0,0 0 0 0 0,0 0 0 0 0,0 0 0 0 0,0 0 0 0 0,0 0 0 0 0,0 0 0 0 0,0 0 0 0 0,0 1 0 0 0,0-1 0 0 0,0 0 0 0 0,0 0 0 0 0,0 0 0 0 0,0 0 1 0 0,0 0-1 0 0,0 0 0 0 0,0 0 0 0 0,0 0 0 0 0,0 0 0 0 0,0 0 0 0 0,0 0 0 0 0,0 0 0 0 0,0 0 0 0 0,0 0 0 0 0,0 1 0 0 0,11 13 34 0 0,-3-3-4 0 0,0 0 0 0 0,0 1-1 0 0,-2 0 1 0 0,11 22-1 0 0,-1 6-30 0 0,-6-15 0 0 0,12 43 0 0 0,-21-59 22 0 0,0 0 0 0 0,0 0-1 0 0,-1 0 1 0 0,0 0 0 0 0,0 0 0 0 0,-3 15-1 0 0,0-10 29 0 0,-1 1 0 0 0,0 0 0 0 0,-7 16 0 0 0,5-20-40 0 0,0 0 0 0 0,0-1-1 0 0,-14 18 1 0 0,8-12-83 0 0,-3 2-105 0 0,0-1 0 0 0,-2-1 0 0 0,0 0 0 0 0,-20 14 0 0 0,-2 2-1323 0 0,8-8-3972 0 0,3-3-1748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6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6912 0 0,'0'0'622'0'0,"-1"8"1348"0"0,-10 47 4907 0 0,10-52-6859 0 0,1 0 0 0 0,-1 1 1 0 0,1-1-1 0 0,-1 1 0 0 0,1-1 1 0 0,0 0-1 0 0,1 1 0 0 0,-1 3 0 0 0,1 20-6 0 0,-26 280 1949 0 0,22-185-1184 0 0,1 60-75 0 0,3 24-735 0 0,-3-90-229 0 0,-1-60-525 0 0,-14 82-1 0 0,5-51-2009 0 0,6-48-1175 0 0,-4-5-946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2:00.7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77 102 3224 0 0,'81'-41'2048'0'0,"-24"17"2886"0"0,-34 15-4005 0 0,46-11 0 0 0,-59 18-888 0 0,-1 0 0 0 0,0 0-1 0 0,1 1 1 0 0,0 0-1 0 0,-1 1 1 0 0,1 0-1 0 0,-1 1 1 0 0,1 0 0 0 0,-1 0-1 0 0,1 1 1 0 0,-1 0-1 0 0,0 1 1 0 0,0 0-1 0 0,11 5 1 0 0,-17-6 45 0 0,0 1-1 0 0,0-1 1 0 0,-1 0 0 0 0,1 1 0 0 0,-1 0-1 0 0,1 0 1 0 0,-1 0 0 0 0,0 0 0 0 0,0 0-1 0 0,0 0 1 0 0,0 0 0 0 0,-1 0 0 0 0,1 1-1 0 0,-1-1 1 0 0,0 1 0 0 0,0-1 0 0 0,0 1-1 0 0,0 5 1 0 0,0-2-38 0 0,0 0-1 0 0,-1 0 0 0 0,0 0 1 0 0,0 0-1 0 0,0-1 0 0 0,-1 1 1 0 0,0 0-1 0 0,0 0 0 0 0,-3 6 1 0 0,-1 3-58 0 0,0-1 0 0 0,-1 0 0 0 0,-1 0 0 0 0,-1-1 0 0 0,0 0 0 0 0,0 0 0 0 0,-13 14 0 0 0,-3 6-337 0 0,14-20 296 0 0,10-9 39 0 0,0-1 7 0 0,0-3 46 0 0,-1 0 0 0 0,1 1 0 0 0,0-1 0 0 0,0 0 0 0 0,-1 0 0 0 0,1 1-1 0 0,0-1 1 0 0,1 0 0 0 0,-1 0 0 0 0,0 1 0 0 0,0-1 0 0 0,0 0 0 0 0,1 0 0 0 0,-1 0 0 0 0,0 1 0 0 0,1-1 0 0 0,-1 0 0 0 0,1 0 0 0 0,0 0 0 0 0,-1 0 0 0 0,1 0-1 0 0,1 1 1 0 0,1 1 4 0 0,-1-1-1 0 0,1 0 0 0 0,0 0 0 0 0,0 0 0 0 0,0-1 0 0 0,0 1 0 0 0,4 1 1 0 0,-5-2-19 0 0,20 9 121 0 0,30 16 0 0 0,-37-17-147 0 0,-12-8 0 0 0,-1 0 0 0 0,1 0 0 0 0,0 1 0 0 0,-1-1 0 0 0,1 1 0 0 0,-1 0 0 0 0,0 0 0 0 0,1 0 0 0 0,2 4 0 0 0,6 8 22 0 0,-6-8-32 0 0,0 0 1 0 0,-1 0 0 0 0,0 1 0 0 0,4 7 0 0 0,-7-11 28 0 0,0 0-1 0 0,-1 0 1 0 0,1-1 0 0 0,0 1 0 0 0,-1 0 0 0 0,0 0 0 0 0,1 0-1 0 0,-1 0 1 0 0,0 0 0 0 0,-1 0 0 0 0,1 0 0 0 0,0 0 0 0 0,-1 0-1 0 0,-1 3 1 0 0,-1 2 196 0 0,0 0-1 0 0,0-1 1 0 0,-1 1 0 0 0,0-1-1 0 0,-1 0 1 0 0,1 0 0 0 0,-1 0-1 0 0,-1-1 1 0 0,1 0-1 0 0,-1 0 1 0 0,0 0 0 0 0,-1-1-1 0 0,-7 6 1 0 0,-1-1 170 0 0,0-1 1 0 0,-1 0-1 0 0,0-2 1 0 0,0 0-1 0 0,-20 6 0 0 0,-44 7 292 0 0,38-11-516 0 0,16-4-293 0 0,0-1 1 0 0,0-1 0 0 0,-1-1 0 0 0,-33-2 0 0 0,40-2-3148 0 0,-30-5-1 0 0,18-2-3230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60 232 10136 0 0,'2'-2'2321'0'0,"6"-6"-1207"0"0,0 1 0 0 0,1 0 0 0 0,17-10 0 0 0,-7 7-1215 0 0,-1 1-1 0 0,38-13 1 0 0,-29 13 10 0 0,117-34 303 0 0,-118 37-82 0 0,117-23 995 0 0,-67 16-466 0 0,46-7 31 0 0,-18 12-299 0 0,30-3-205 0 0,-9 1 37 0 0,-94 10-160 0 0,0 1 0 0 0,0 1-1 0 0,0 1 1 0 0,30 9 0 0 0,-52-11-34 0 0,5 3 21 0 0,0-1 0 0 0,0 2 0 0 0,-1 0 0 0 0,15 7 0 0 0,-24-9-40 0 0,1-1 0 0 0,-1 1 0 0 0,0-1 0 0 0,0 1 0 0 0,-1 1-1 0 0,1-1 1 0 0,-1 0 0 0 0,1 1 0 0 0,-1 0 0 0 0,0 0-1 0 0,0 0 1 0 0,-1 0 0 0 0,1 0 0 0 0,-1 0 0 0 0,3 8 0 0 0,0 3-24 0 0,-1 0 1 0 0,-1 0-1 0 0,3 25 1 0 0,-4-21-83 0 0,8 30 0 0 0,18 69 9 0 0,4 9 94 0 0,47 190-95 0 0,-64-247-58 0 0,4 22-84 0 0,3 23 33 0 0,-11-68 140 0 0,-3 1 0 0 0,5 84 0 0 0,-13-116 57 0 0,3 150-10 0 0,-4-95-45 0 0,-1-22 56 0 0,6 7 165 0 0,-4-55-139 0 0,0 1 1 0 0,0-1-1 0 0,-1 1 1 0 0,1-1-1 0 0,0 0 1 0 0,-1 1-1 0 0,1-1 0 0 0,-1 1 1 0 0,1-1-1 0 0,-1 0 1 0 0,0 1-1 0 0,1-1 1 0 0,-1 0-1 0 0,0 0 1 0 0,0 0-1 0 0,0 1 1 0 0,0-1-1 0 0,0 0 1 0 0,0 0-1 0 0,-2 1 0 0 0,-1 0 12 0 0,1 0 0 0 0,-1 0 0 0 0,1 0 0 0 0,-1-1 0 0 0,-5 2 0 0 0,-5 1 53 0 0,1-1-1 0 0,-1-1 0 0 0,1 0 1 0 0,-18-1-1 0 0,-56-3 362 0 0,79 1-409 0 0,-408-12 1288 0 0,99 23-1114 0 0,231-5-192 0 0,-179 18 20 0 0,82-6-96 0 0,145-15-54 0 0,16-1-531 0 0,-1-2 0 0 0,1 0 0 0 0,0-1 0 0 0,-39-9 0 0 0,37 2-988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1376 0 0,'0'0'20391'0'0,"1"2"-20017"0"0,2 6-450 0 0,-1-1 0 0 0,0 1 0 0 0,-1-1 0 0 0,1 1 1 0 0,-1 0-1 0 0,-1 0 0 0 0,0 0 0 0 0,0 9 0 0 0,-11 70-995 0 0,4-48 1035 0 0,-14 167 190 0 0,5-13-1265 0 0,15-145-1742 0 0,1-25 1368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0 276 12872 0 0,'2'-2'588'0'0,"2"-2"-496"0"0,0-1 1 0 0,0 0 0 0 0,0 0-1 0 0,-1-1 1 0 0,0 1 0 0 0,0-1-1 0 0,-1 1 1 0 0,3-8 0 0 0,12-22 749 0 0,-5 16-406 0 0,1 1 0 0 0,0 0 0 0 0,1 0-1 0 0,2 2 1 0 0,-1 0 0 0 0,2 1 0 0 0,33-24 0 0 0,-44 35-313 0 0,1 1 0 0 0,-1-1-1 0 0,1 1 1 0 0,0 1-1 0 0,0 0 1 0 0,0 0-1 0 0,1 0 1 0 0,-1 0-1 0 0,0 1 1 0 0,1 1-1 0 0,-1-1 1 0 0,12 2 0 0 0,-8 0 141 0 0,0 0 1 0 0,0 2 0 0 0,0-1-1 0 0,0 1 1 0 0,-1 1 0 0 0,1 0-1 0 0,14 8 1 0 0,-21-10-272 0 0,-1 0 0 0 0,1 1 0 0 0,-1-1 0 0 0,1 1-1 0 0,-1 0 1 0 0,0 0 0 0 0,0 0 0 0 0,-1 0 0 0 0,1 1 0 0 0,-1-1 0 0 0,1 1 0 0 0,-1 0-1 0 0,0 0 1 0 0,0-1 0 0 0,-1 1 0 0 0,1 0 0 0 0,-1 1 0 0 0,0-1 0 0 0,0 0 0 0 0,0 0 0 0 0,-1 0-1 0 0,0 1 1 0 0,0 6 0 0 0,0-3-30 0 0,0 0 0 0 0,-1 0-1 0 0,0 0 1 0 0,-1 0 0 0 0,0 0-1 0 0,0-1 1 0 0,-1 1 0 0 0,0 0-1 0 0,0-1 1 0 0,-1 0 0 0 0,-7 12-1 0 0,-4 3 105 0 0,-2-1-1 0 0,0-1 1 0 0,-1 0-1 0 0,-28 23 0 0 0,-122 96-714 0 0,83-77-3568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6912 0 0,'0'0'528'0'0,"3"0"140"0"0,46-4 8451 0 0,3-6-4451 0 0,0 0-4556 0 0,68-9-48 0 0,-109 19-62 0 0,0 0 0 0 0,1 0 0 0 0,20 5 0 0 0,-23-4 12 0 0,-3 0 92 0 0,1 0-1 0 0,-1 1 1 0 0,0 0 0 0 0,0 0 0 0 0,0 0 0 0 0,9 6 0 0 0,-13-7-106 0 0,-1 0 1 0 0,0 0 0 0 0,1 1-1 0 0,-1-1 1 0 0,0 0-1 0 0,0 0 1 0 0,0 1-1 0 0,0-1 1 0 0,0 1-1 0 0,0-1 1 0 0,-1 1-1 0 0,1-1 1 0 0,0 1-1 0 0,-1-1 1 0 0,1 1-1 0 0,-1 0 1 0 0,1-1-1 0 0,-1 1 1 0 0,0 0-1 0 0,0-1 1 0 0,0 1-1 0 0,0 2 1 0 0,0-1-28 0 0,-1 1 0 0 0,1-1 0 0 0,0 0 0 0 0,-1 0 1 0 0,0 0-1 0 0,0 0 0 0 0,0 0 0 0 0,0 0 0 0 0,-1-1 0 0 0,1 1 0 0 0,-4 5 0 0 0,0-1-20 0 0,-50 57-278 0 0,26-31 308 0 0,22-24 17 0 0,0 0 1 0 0,-14 13-1 0 0,-38 39 407 0 0,59-61-403 0 0,0 0 1 0 0,0 0-1 0 0,0 0 1 0 0,0 1-1 0 0,0-1 1 0 0,-1 0-1 0 0,1 0 1 0 0,0 0-1 0 0,0 0 0 0 0,0 0 1 0 0,0 0-1 0 0,0 0 1 0 0,0 0-1 0 0,0 0 1 0 0,0 1-1 0 0,0-1 1 0 0,-1 0-1 0 0,1 0 1 0 0,0 0-1 0 0,0 0 0 0 0,0 0 1 0 0,0 0-1 0 0,0 1 1 0 0,0-1-1 0 0,0 0 1 0 0,0 0-1 0 0,0 0 1 0 0,0 0-1 0 0,0 0 0 0 0,0 0 1 0 0,0 1-1 0 0,0-1 1 0 0,0 0-1 0 0,0 0 1 0 0,0 0-1 0 0,0 0 1 0 0,0 0-1 0 0,0 1 0 0 0,0-1 1 0 0,0 0-1 0 0,0 0 1 0 0,1 0-1 0 0,-1 0 1 0 0,0 0-1 0 0,8 2 21 0 0,12-4-119 0 0,-12-1 12 0 0,1-1 1 0 0,-1 1 0 0 0,0-2 0 0 0,-1 1 0 0 0,1-1-1 0 0,-1 0 1 0 0,10-9 0 0 0,13-16-1700 0 0,-2-1-3444 0 0,-6 7-1240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1376 0 0,'2'0'107'0'0,"14"-5"1399"0"0,-14 4-970 0 0,0 0 1 0 0,0 1-1 0 0,0-1 0 0 0,0 0 1 0 0,0 1-1 0 0,0-1 0 0 0,4 1 1 0 0,0-1 722 0 0,-1 1 1 0 0,1-1-1 0 0,-1 0 1 0 0,10-2-1 0 0,20-10 908 0 0,-26 9-1936 0 0,0 1 0 0 0,-1-1 0 0 0,1 2-1 0 0,19-4 1 0 0,-11 5 55 0 0,50-2 630 0 0,-61 3-813 0 0,1 1 0 0 0,0-1 0 0 0,-1 1 0 0 0,1 1 0 0 0,-1 0 0 0 0,1 0 0 0 0,10 4-1 0 0,6 4 301 0 0,7 4 166 0 0,-15-7-634 0 0,0 1 0 0 0,0-2 0 0 0,1 0 0 0 0,0-1 0 0 0,17 3-1 0 0,-28-6-117 0 0,31 4-2601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15520 0 0,'0'0'5313'0'0,"0"3"-5025"0"0,-6 46-257 0 0,1-16-32 0 0,-15 97 264 0 0,10-78 88 0 0,-3 68 1 0 0,2-20-143 0 0,2-31-90 0 0,-20 135-101 0 0,14-120-18 0 0,-1-10-2 0 0,10-53-16 0 0,6-18-2 0 0,-1 0 0 0 0,0 1-1 0 0,1-1 1 0 0,0 0-1 0 0,0 1 1 0 0,0-1 0 0 0,0 0-1 0 0,0 1 1 0 0,1 4-1 0 0,0-6-7 0 0,-1-1 0 0 0,0 0-1 0 0,0 1 1 0 0,0-1 0 0 0,0 0-1 0 0,0 1 1 0 0,0-1 0 0 0,-1 0-1 0 0,1 1 1 0 0,0-1 0 0 0,-2 2-1 0 0,-1 10-2487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0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 13360 0 0,'0'0'8597'0'0,"-1"1"-8783"0"0,-26 41-1484 0 0,-2 3 454 0 0,20-34 1172 0 0,1 1-1 0 0,-10 20 0 0 0,7-8 63 0 0,-2 3 746 0 0,-18 56 0 0 0,22-49-440 0 0,-6 45 0 0 0,14-66-303 0 0,-1 0 0 0 0,2 0 0 0 0,0 0 0 0 0,1 0 1 0 0,0 0-1 0 0,5 22 0 0 0,-4-30-19 0 0,0 0-1 0 0,0 0 1 0 0,0 0 0 0 0,1 0 0 0 0,3 6 0 0 0,7 11-3 0 0,-11-18 1 0 0,-1-1 0 0 0,1 1 0 0 0,0-1 0 0 0,0 0 0 0 0,0 0 0 0 0,0 0 0 0 0,1 0 0 0 0,-1 0 0 0 0,1 0 0 0 0,0 0 0 0 0,0-1 0 0 0,0 0 0 0 0,0 1 0 0 0,0-1 0 0 0,6 2 0 0 0,-5-2 104 0 0,1 0-1 0 0,0 0 0 0 0,0-1 0 0 0,0 0 0 0 0,0 0 0 0 0,0 0 1 0 0,0-1-1 0 0,0 0 0 0 0,0 0 0 0 0,0 0 0 0 0,0 0 0 0 0,0-1 1 0 0,1 0-1 0 0,-2 0 0 0 0,1 0 0 0 0,7-3 0 0 0,3-2 177 0 0,0 0 1 0 0,0-1-1 0 0,-1-1 0 0 0,14-10 0 0 0,41-30 240 0 0,-63 43-407 0 0,0 0 0 0 0,-1 0 1 0 0,1 0-1 0 0,8-12 0 0 0,4-4 310 0 0,29-37 345 0 0,-43 52-675 0 0,0 1-1 0 0,-1-1 1 0 0,0 0 0 0 0,0 0-1 0 0,0-1 1 0 0,-1 1 0 0 0,0 0-1 0 0,0-1 1 0 0,-1 1-1 0 0,0-1 1 0 0,0 0 0 0 0,0 1-1 0 0,-1-1 1 0 0,0 0 0 0 0,0 0-1 0 0,-2-9 1 0 0,1 11-68 0 0,-1 0 0 0 0,0 0 1 0 0,0 0-1 0 0,0 1 0 0 0,0-1 0 0 0,-1 1 1 0 0,0-1-1 0 0,0 1 0 0 0,0 0 0 0 0,0 0 1 0 0,-5-3-1 0 0,-6-7-26 0 0,-24-17 0 0 0,33 27-15 0 0,-9-6-169 0 0,0 1 0 0 0,-1 0 1 0 0,0 1-1 0 0,-18-8 0 0 0,0 4-2574 0 0,0 2-3499 0 0,7 1-1700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1376 0 0,'-2'1'107'0'0,"-24"17"11462"0"0,20-16-10751 0 0,0 0 1 0 0,1 0 0 0 0,-1-1 0 0 0,0 0-1 0 0,0 0 1 0 0,0 0 0 0 0,-7-1-1 0 0,-47-3-819 0 0,13 1-297 0 0,-57-4 66 0 0,62 3 447 0 0,-50 3 1 0 0,71 1-106 0 0,-168 7 706 0 0,-45 9-804 0 0,122-6-12 0 0,-50 8 0 0 0,-14 6 90 0 0,174-25-89 0 0,-175 38 819 0 0,152-28-530 0 0,22-9-238 0 0,0 1 1 0 0,0-1-1 0 0,0 0 0 0 0,0 0 0 0 0,0 0 0 0 0,0 0 0 0 0,-4 0 0 0 0,5 0-10 0 0,1-1 0 0 0,0 1 0 0 0,-1-1 1 0 0,1 1-1 0 0,0 0 0 0 0,0-1 0 0 0,0 1 1 0 0,-1 0-1 0 0,1 0 0 0 0,0 0 0 0 0,0 0 1 0 0,0 0-1 0 0,1 0 0 0 0,-1 0 0 0 0,0 0 1 0 0,0 0-1 0 0,0 0 0 0 0,0 2 0 0 0,-12 24 665 0 0,11-22-652 0 0,0 1-1 0 0,1 0 1 0 0,0 0 0 0 0,0 0 0 0 0,0 0 0 0 0,1-1-1 0 0,0 8 1 0 0,4 45-243 0 0,-1-35 123 0 0,9 231 266 0 0,-3-38-26 0 0,13 272-205 0 0,-16-214-852 0 0,-6-16-260 0 0,0-248 685 0 0,0 0 1 0 0,0-1-1 0 0,1 1 1 0 0,1-1 0 0 0,-1 1-1 0 0,2-1 1 0 0,-1 0-1 0 0,6 11 1 0 0,-8-19 356 0 0,1 0 0 0 0,-1 0 0 0 0,1 0-1 0 0,-1 0 1 0 0,1 0 0 0 0,0-1 0 0 0,0 1 0 0 0,0 0 0 0 0,-1 0 0 0 0,1-1 0 0 0,0 1 0 0 0,0-1 0 0 0,0 1 0 0 0,0-1 0 0 0,0 1-1 0 0,0-1 1 0 0,0 1 0 0 0,0-1 0 0 0,0 0 0 0 0,0 0 0 0 0,0 1 0 0 0,0-1 0 0 0,0 0 0 0 0,0 0 0 0 0,1 0 0 0 0,-1 0 0 0 0,0 0-1 0 0,0 0 1 0 0,0-1 0 0 0,1 1 0 0 0,28-11-1474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1632 0 11520 0 0,'0'3'8327'0'0,"-5"121"-10504"0"0,0-4 841 0 0,-12 395 3035 0 0,18-388-1765 0 0,9 98-227 0 0,0 0-278 0 0,-10-223 572 0 0,0 34-148 0 0,-1-1-1 0 0,-10 62 1 0 0,8-85 160 0 0,0-1 0 0 0,0 0 0 0 0,-1 0 0 0 0,-1 0 0 0 0,-6 11 0 0 0,7-15 73 0 0,0-1 0 0 0,0 0 0 0 0,-1 0 0 0 0,1-1 0 0 0,-1 0 0 0 0,-1 1-1 0 0,1-1 1 0 0,-1-1 0 0 0,-7 5 0 0 0,6-4 6 0 0,-1-1 0 0 0,0-1 0 0 0,0 0-1 0 0,0 0 1 0 0,0 0 0 0 0,-13 1-1 0 0,-53 5 253 0 0,44-6-190 0 0,-74 9 415 0 0,-75 8 306 0 0,-278 31 1133 0 0,193-17-1040 0 0,255-33-962 0 0,-258 19-681 0 0,261-20 445 0 0,1 0-153 0 0,0 0-1 0 0,-1 0 1 0 0,1-1 0 0 0,-1 1 0 0 0,1-1 0 0 0,0-1-1 0 0,-6-1 1 0 0,-11-6-6683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20127 0 0,'0'0'2022'0'0,"0"3"-1854"0"0,5 25-219 0 0,-3-22-71 0 0,0 0-1 0 0,-1 0 1 0 0,0 0-1 0 0,0 8 1 0 0,-7 77-657 0 0,-1 14 1049 0 0,3-57 72 0 0,-1 1 136 0 0,-1 27 223 0 0,6 173-1192 0 0,0-245 267 0 0,0-2-76 0 0,0 1 0 0 0,0-1 0 0 0,0 0 0 0 0,0 0 0 0 0,0 0 0 0 0,-1 1-1 0 0,1-1 1 0 0,-1 0 0 0 0,-1 4 0 0 0,-4 4-1611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2:03.8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0 386 11920 0 0,'0'0'1082'0'0,"3"-1"-890"0"0,59-17 198 0 0,-38 10-586 0 0,1 1 0 0 0,0 1 0 0 0,26-3 1 0 0,-50 9 192 0 0,62-9-319 0 0,115-1-1 0 0,-36 5 1252 0 0,-50 0 173 0 0,63-6 119 0 0,56-1-329 0 0,97-8-595 0 0,-218 11-307 0 0,87-10 9 0 0,-56 4 2 0 0,-23 1-2 0 0,111-10 465 0 0,-12 1 249 0 0,-53 7-330 0 0,-26 7-233 0 0,12 5-18 0 0,-115 4-104 0 0,365 3 670 0 0,-179-16 425 0 0,-143 7-822 0 0,40-4 223 0 0,-62 6-345 0 0,-22 2-46 0 0,23-1-1 0 0,154-6 768 0 0,-133 5-632 0 0,-11 3-97 0 0,-26 1-88 0 0,33-4-1 0 0,67-14 745 0 0,88-17-407 0 0,-168 26-219 0 0,69-6-1 0 0,-4 13-25 0 0,-39 3-39 0 0,-63 0-184 0 0,7 1 44 0 0,-8 1 47 0 0,-1 3-58 0 0,0 0 0 0 0,0 0 1 0 0,0 0-1 0 0,-1 0 0 0 0,0 0 1 0 0,-1 0-1 0 0,1 1 1 0 0,-1-1-1 0 0,-1 7 0 0 0,-1 1-1 0 0,0-1-1 0 0,-7 21 1 0 0,0-2-23 0 0,-5 52 28 0 0,7-37 11 0 0,4-21-36 0 0,2 41-1 0 0,-1 4-23 0 0,0-12 56 0 0,3-1 1 0 0,11 79-1 0 0,-6-75 32 0 0,16 115 104 0 0,3 87-316 0 0,-18-144 128 0 0,13 59 56 0 0,-18-167 0 0 0,-1 0 0 0 0,-1 0 0 0 0,0 0 0 0 0,-1 0 0 0 0,0-1 0 0 0,-6 23 0 0 0,7-32-1 0 0,-1-1 0 0 0,0 1 0 0 0,1 0 0 0 0,-1-1 0 0 0,0 1 0 0 0,0 0 0 0 0,0-1 0 0 0,-1 0 0 0 0,1 1 0 0 0,0-1 0 0 0,0 0-1 0 0,-1 1 1 0 0,1-1 0 0 0,-2 1 0 0 0,-25 12-50 0 0,5-3 1 0 0,12-6 48 0 0,0-1 1 0 0,0 0-1 0 0,0 0 0 0 0,-1-1 1 0 0,1-1-1 0 0,-24 3 1 0 0,17-3 1 0 0,-19 2 0 0 0,-54-1 0 0 0,24-2 0 0 0,39 0 0 0 0,-267-1 0 0 0,13-5 0 0 0,176 6 0 0 0,-155 8 0 0 0,47-7 0 0 0,109-3 0 0 0,-287 5 0 0 0,280 0 0 0 0,58-1 0 0 0,-67-5 0 0 0,2-3 0 0 0,6 0 0 0 0,-115-6 0 0 0,50 4 0 0 0,149 5 0 0 0,9 2 0 0 0,-22-4 0 0 0,-82-10 0 0 0,25 4 0 0 0,-49-3 0 0 0,70 7 0 0 0,-47 5 0 0 0,66 2 0 0 0,-218 14 46 0 0,4 19-17 0 0,193-20-444 0 0,-1 1-1524 0 0,25-11-4305 0 0,24-4-600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6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1 209 5984 0 0,'0'0'464'0'0,"2"0"220"0"0,4-4 865 0 0,1 1-1 0 0,-1-1 1 0 0,0-1 0 0 0,0 1 0 0 0,0-1-1 0 0,-1 0 1 0 0,0 0 0 0 0,8-10 0 0 0,7-5-670 0 0,58-44-849 0 0,-37 32-612 0 0,-34 27 575 0 0,0 0 0 0 0,0 0 0 0 0,1 1 0 0 0,-1 0 1 0 0,1 0-1 0 0,0 1 0 0 0,0 0 0 0 0,0 1 0 0 0,0 0 0 0 0,1 0 0 0 0,-1 0 0 0 0,1 1 1 0 0,-1 1-1 0 0,15 0 0 0 0,-16 0 110 0 0,0 1 1 0 0,0 0 0 0 0,0 0-1 0 0,0 0 1 0 0,-1 1-1 0 0,1 1 1 0 0,0-1-1 0 0,-1 1 1 0 0,0 0 0 0 0,0 0-1 0 0,0 1 1 0 0,0-1-1 0 0,0 1 1 0 0,-1 1 0 0 0,1-1-1 0 0,-1 1 1 0 0,8 10-1 0 0,-9-10-52 0 0,-2-3-63 0 0,0 0 0 0 0,0 0 1 0 0,-1 0-1 0 0,1 1 1 0 0,-1-1-1 0 0,1 0 1 0 0,-1 1-1 0 0,0-1 0 0 0,0 1 1 0 0,0-1-1 0 0,0 1 1 0 0,-1 0-1 0 0,1-1 0 0 0,-1 1 1 0 0,1 0-1 0 0,-1 2 1 0 0,0-1-17 0 0,1 4-36 0 0,-1 1-1 0 0,0-1 0 0 0,-1 0 0 0 0,0 0 0 0 0,0 1 0 0 0,0-1 0 0 0,-1 0 0 0 0,-1 0 0 0 0,1 0 0 0 0,-7 11 0 0 0,-4 1 58 0 0,-1-1 0 0 0,-1 0 0 0 0,-1-1 0 0 0,-1-1-1 0 0,0-1 1 0 0,-1 0 0 0 0,-28 18 0 0 0,10-7-314 0 0,-1-2-1 0 0,-1-1 1 0 0,-44 19 0 0 0,53-30-668 0 0,-21 9-2791 0 0,32-13-2268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1 2304 0 0,'0'0'16051'0'0,"-2"0"-15865"0"0,-9 3-4 0 0,1-1 0 0 0,-12 2 0 0 0,9-3 254 0 0,-21 7 0 0 0,8-2 307 0 0,-9 3 432 0 0,8-4-634 0 0,23-5-473 0 0,0 1 1 0 0,0-1-1 0 0,1 1 1 0 0,-1 0-1 0 0,0 0 1 0 0,1 0-1 0 0,-5 2 1 0 0,-2 2-8 0 0,7-3-50 0 0,0 0-1 0 0,0 0 1 0 0,0 0-1 0 0,0 0 1 0 0,1 0-1 0 0,-1 0 1 0 0,-3 4-1 0 0,2-1-56 0 0,-1 0 1 0 0,0 1-1 0 0,1-1 0 0 0,0 1 0 0 0,0-1 0 0 0,0 1 0 0 0,1 0 0 0 0,0 1 0 0 0,0-1 1 0 0,1 1-1 0 0,0-1 0 0 0,0 1 0 0 0,-1 7 0 0 0,0 8-247 0 0,1 1 1 0 0,1 37-1 0 0,1-34 221 0 0,12-18-8 0 0,2 1 81 0 0,-12-7 0 0 0,1 1 1 0 0,0-1-1 0 0,-1 0 0 0 0,1-1 0 0 0,0 1 0 0 0,0 0 0 0 0,1-1 1 0 0,-1 0-1 0 0,0 0 0 0 0,0 0 0 0 0,1 0 0 0 0,5 1 0 0 0,9-1 198 0 0,0 1-1 0 0,25 6 1 0 0,3 0-187 0 0,-35-5-12 0 0,1 0 0 0 0,-1 1 0 0 0,17 9 0 0 0,-16-8 0 0 0,27 19 0 0 0,-23-19 0 0 0,-6 2 15 0 0,-9-5-8 0 0,0 0 1 0 0,0-1-1 0 0,0 1 1 0 0,0 0-1 0 0,0 0 1 0 0,0 0-1 0 0,-1 0 1 0 0,1 0-1 0 0,-1 0 1 0 0,0 0-1 0 0,1 0 0 0 0,-1 1 1 0 0,0-1-1 0 0,0 0 1 0 0,0 0-1 0 0,0 0 1 0 0,-1 0-1 0 0,1 0 1 0 0,-2 3-1 0 0,1 0 2 0 0,0-1 0 0 0,-1 0 0 0 0,0 0 0 0 0,0 0 0 0 0,0 0 0 0 0,0-1-1 0 0,-1 1 1 0 0,-4 6 0 0 0,-3-1-7 0 0,0 0 0 0 0,0-1 0 0 0,-1 0-1 0 0,0 0 1 0 0,0-1 0 0 0,-1 0 0 0 0,0-1-1 0 0,-16 6 1 0 0,6-4-11 0 0,-1-2 0 0 0,1 0 0 0 0,-44 5 0 0 0,34-8-379 0 0,0-1-1 0 0,-39-3 1 0 0,38-4-719 0 0,-3-8-285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18287 0 0,'0'0'1828'0'0,"0"2"-1673"0"0,-1 9-121 0 0,0 0 0 0 0,-1-1 0 0 0,-3 12 0 0 0,-3 16 319 0 0,1-4-438 0 0,-12 35-1 0 0,9-36-72 0 0,-7 45-1 0 0,7-33 100 0 0,6-31 98 0 0,1 0 1 0 0,-1 17-1 0 0,-13 97 126 0 0,12-97-290 0 0,4-3-1724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20127 0 0,'0'0'987'0'0,"0"2"-436"0"0,0 18-133 0 0,-5 122-198 0 0,3-101-477 0 0,2-28 42 0 0,-4 24-1 0 0,-28 193-200 0 0,27-202 400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2:04.1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142 1 21135 0 0,'0'0'1914'0'0,"1"2"-1577"0"0,4 19-173 0 0,-1 0 0 0 0,0 1 0 0 0,-2-1 0 0 0,0 34 0 0 0,-3-18-450 0 0,-13 71-1 0 0,12-97 258 0 0,-36 161-302 0 0,15-69 224 0 0,7-23 60 0 0,4-28 44 0 0,8-28-586 0 0,-2 1-1 0 0,-18 46 0 0 0,15-52-480 0 0,-2 4-4543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2:04.5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0 195 14624 0 0,'0'0'670'0'0,"2"-1"-12"0"0,3-1-604 0 0,-1 0 0 0 0,1 0 0 0 0,-1-1 0 0 0,7-5 1 0 0,14-9 2 0 0,61-40 1442 0 0,-81 54-1433 0 0,20-13-23 0 0,1 0 0 0 0,1 2 0 0 0,0 1 0 0 0,1 2 0 0 0,34-11 0 0 0,-46 19 321 0 0,0 1-1 0 0,0 0 0 0 0,30 2 0 0 0,-39 0-216 0 0,-1 0 15 0 0,1 1 1 0 0,0 0-1 0 0,-1 0 0 0 0,1 1 0 0 0,0 0 0 0 0,8 4 0 0 0,11 3 279 0 0,-21-8-390 0 0,-1 1 0 0 0,1 0 0 0 0,-1 0-1 0 0,0 0 1 0 0,1 1 0 0 0,-1-1 0 0 0,0 1-1 0 0,-1 0 1 0 0,1 0 0 0 0,0 0-1 0 0,-1 1 1 0 0,4 4 0 0 0,-5-6-48 0 0,-1 0 0 0 0,1-1 0 0 0,-1 1 0 0 0,0 0 1 0 0,0 1-1 0 0,1-1 0 0 0,-2 0 0 0 0,1 0 0 0 0,0 0 0 0 0,0 1 0 0 0,-1-1 0 0 0,1 0 1 0 0,-1 1-1 0 0,0-1 0 0 0,1 0 0 0 0,-1 1 0 0 0,0-1 0 0 0,-1 0 0 0 0,1 1 0 0 0,0-1 1 0 0,-1 0-1 0 0,1 1 0 0 0,-1-1 0 0 0,0 0 0 0 0,0 0 0 0 0,-1 3 0 0 0,-3 3-3 0 0,0-1 0 0 0,0 0 0 0 0,-1 0 0 0 0,0 0 0 0 0,0-1 0 0 0,-1 1 0 0 0,-14 9 0 0 0,-4 0 0 0 0,-28 14 0 0 0,36-21 0 0 0,-33 16 0 0 0,-22 12 0 0 0,-91 50-61 0 0,137-73-58 0 0,17-10-101 0 0,0-1 0 0 0,0 0-1 0 0,-9 2 1 0 0,-12 4-6510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2:04.8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132 0 17623 0 0,'0'0'858'0'0,"1"11"196"0"0,0-10-1077 0 0,-1-1-1 0 0,1 1 0 0 0,0-1 1 0 0,0 1-1 0 0,0 0 0 0 0,-1-1 0 0 0,1 1 1 0 0,0 0-1 0 0,-1 0 0 0 0,1 0 1 0 0,-1 0-1 0 0,1-1 0 0 0,-1 1 0 0 0,1 0 1 0 0,-1 0-1 0 0,0 0 0 0 0,1 0 1 0 0,-1 0-1 0 0,0 0 0 0 0,0 0 0 0 0,0 0 1 0 0,0 0-1 0 0,0 0 0 0 0,0 0 1 0 0,0 0-1 0 0,0 0 0 0 0,0 0 0 0 0,0 0 1 0 0,0 0-1 0 0,-1 0 0 0 0,1 0 1 0 0,0 0-1 0 0,-1 0 0 0 0,1 0 0 0 0,-1 1 1 0 0,-2 3-298 0 0,0 0 0 0 0,-1-1 0 0 0,1 1 0 0 0,-8 7 1 0 0,4-5 293 0 0,-13 17-225 0 0,12-15 380 0 0,1 0 1 0 0,-1 1 0 0 0,2-1-1 0 0,-9 17 1 0 0,8-12 130 0 0,-1 1 258 0 0,1 2 0 0 0,0-1 0 0 0,-6 26 0 0 0,12-37-430 0 0,0 0 0 0 0,0 0-1 0 0,1 0 1 0 0,0 0 0 0 0,0 0-1 0 0,0 0 1 0 0,0 0 0 0 0,1 0 0 0 0,-1 0-1 0 0,1 0 1 0 0,1 0 0 0 0,-1 0-1 0 0,1-1 1 0 0,0 1 0 0 0,0 0 0 0 0,0-1-1 0 0,3 5 1 0 0,-2-5-26 0 0,0-1 1 0 0,0 0-1 0 0,0 0 0 0 0,0 0 1 0 0,1 0-1 0 0,-1 0 1 0 0,1-1-1 0 0,0 1 0 0 0,0-1 1 0 0,6 3-1 0 0,-3-2-95 0 0,0-1 0 0 0,0 0 0 0 0,0 0 0 0 0,0 0 0 0 0,11 1 0 0 0,-5-2-55 0 0,0 1 0 0 0,0-2 0 0 0,0 0 0 0 0,1-1 0 0 0,-1 0 1 0 0,0-1-1 0 0,0 0 0 0 0,0-1 0 0 0,0-1 0 0 0,13-5 0 0 0,-11 1-862 0 0,0 0-1 0 0,25-20 1 0 0,-24 14-331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01.5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0 264 17159 0 0,'0'0'1558'0'0,"0"-5"-778"0"0,0 1-632 0 0,0-1 1 0 0,1 1-1 0 0,-1 0 1 0 0,1-1-1 0 0,-1 1 1 0 0,2 0-1 0 0,-1-1 1 0 0,0 1-1 0 0,1 0 1 0 0,2-6-1 0 0,-3 9-148 0 0,6-14-201 0 0,1 0 0 0 0,19-25 0 0 0,-21 31 212 0 0,1 0 0 0 0,0 1 0 0 0,0 1-1 0 0,1-1 1 0 0,0 1 0 0 0,1 0 0 0 0,-1 1 0 0 0,1 0-1 0 0,1 0 1 0 0,-1 1 0 0 0,1 0 0 0 0,12-4-1 0 0,10-2 307 0 0,0 1-1 0 0,35-5 0 0 0,-49 12-269 0 0,0 1-1 0 0,0 1 1 0 0,1 0-1 0 0,-1 2 1 0 0,30 3-1 0 0,-35-2-144 0 0,0 1 0 0 0,0 0 0 0 0,25 10 0 0 0,-35-12 70 0 0,1 1 0 0 0,-1 0 0 0 0,0-1 1 0 0,1 1-1 0 0,-1 1 0 0 0,0-1 0 0 0,0 0 1 0 0,-1 1-1 0 0,1 0 0 0 0,0-1 0 0 0,-1 1 1 0 0,0 0-1 0 0,0 0 0 0 0,1 1 0 0 0,-2-1 1 0 0,1 0-1 0 0,0 1 0 0 0,2 6 0 0 0,-3-4 23 0 0,0 0-1 0 0,0 0 0 0 0,-1 0 0 0 0,0 0 0 0 0,0 1 0 0 0,0-1 1 0 0,-1 0-1 0 0,0 0 0 0 0,0 0 0 0 0,0 0 0 0 0,-1-1 1 0 0,0 1-1 0 0,0 0 0 0 0,-4 7 0 0 0,-4 7 9 0 0,-2-1 0 0 0,-22 29 1 0 0,31-44-7 0 0,-21 25 43 0 0,-46 46-1 0 0,-36 20 408 0 0,71-65-245 0 0,-13 12 52 0 0,-50 45 92 0 0,27-24-684 0 0,69-61 249 0 0,-4 5-278 0 0,0-1 1 0 0,-1 0-1 0 0,-9 7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2:05.2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 0 8288 0 0,'-1'3'-21'0'0,"-1"-1"-1"0"0,1 1 1 0 0,0 0 0 0 0,0-1 0 0 0,0 1 0 0 0,0 4 0 0 0,0-3 720 0 0,1 1 0 0 0,-1-1 0 0 0,1 1 0 0 0,1-1 0 0 0,-1 1 0 0 0,1 4 0 0 0,3 7 2579 0 0,0-1 0 0 0,8 18 0 0 0,-1-3-3700 0 0,-10-25 430 0 0,31 107-639 0 0,-27-89 553 0 0,-2-1 1 0 0,0 0-1 0 0,0 27 0 0 0,-11 123 1245 0 0,3-138-1808 0 0,-9 34 0 0 0,-6-2-4678 0 0,13-47-1590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9.6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1573 107 3224 0 0,'-3'-2'13493'0'0,"-5"-5"-11799"0"0,4 3-1469 0 0,0 1-1 0 0,0-1 1 0 0,0 1-1 0 0,-1 0 1 0 0,1 0-1 0 0,-1 1 1 0 0,0 0-1 0 0,-10-4 1 0 0,0 2-354 0 0,-27-4 1 0 0,7 2 359 0 0,-89-10 1235 0 0,49 8-924 0 0,-50-5 113 0 0,-30 2-133 0 0,-176 9-204 0 0,315 3-365 0 0,-32 2-14 0 0,0 3 1 0 0,1 1-1 0 0,-73 22 0 0 0,92-22 116 0 0,7-1 56 0 0,0 0 1 0 0,0 1-1 0 0,-35 18 0 0 0,30-12-111 0 0,19-10 0 0 0,0 0 0 0 0,1 1 0 0 0,-1 0 0 0 0,1 0 0 0 0,0 0 0 0 0,-9 10 0 0 0,-7 7 0 0 0,16-15 0 0 0,0 0 0 0 0,0 0 0 0 0,0 0 0 0 0,1 1 0 0 0,0 0 0 0 0,-6 10 0 0 0,0 5-44 0 0,8-16-5 0 0,-1 0 1 0 0,2 0-1 0 0,-1 1 1 0 0,1-1-1 0 0,-1 1 0 0 0,2 0 1 0 0,-2 10-1 0 0,-1 30-222 0 0,3 80 0 0 0,15 48 464 0 0,-6-94-112 0 0,1 1-67 0 0,3 34-4 0 0,-6 20-71 0 0,5 143-161 0 0,-11-262 222 0 0,6 135 0 0 0,0-42 18 0 0,-2-13-90 0 0,-1-82-512 0 0,0 0 0 0 0,0 0 0 0 0,8 20 0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1174 0 2760 0 0,'1'3'98'0'0,"0"-1"-1"0"0,0 1 1 0 0,-1-1 0 0 0,1 1 0 0 0,0 0 0 0 0,-1-1-1 0 0,0 1 1 0 0,0 0 0 0 0,0-1 0 0 0,0 4-1 0 0,0 10 2200 0 0,6 31 6166 0 0,-1 0-5101 0 0,-4 94-3640 0 0,-4-56-25 0 0,4 1 0 0 0,3-1-1 0 0,19 101 1 0 0,-8-69 878 0 0,2 10 202 0 0,3 3 232 0 0,-3-15-567 0 0,-14-96-404 0 0,-2 1 1 0 0,0 20-1 0 0,-1-20-72 0 0,4 34-1 0 0,-3-45 20 0 0,3 10-24 0 0,-2 0 0 0 0,1 26 0 0 0,-3-31 33 0 0,-1 1-1 0 0,-2 15 0 0 0,2-26 62 0 0,0 1-1 0 0,0-1 0 0 0,0 0 0 0 0,-1 0 0 0 0,1 1 1 0 0,-1-1-1 0 0,0 0 0 0 0,-1 0 0 0 0,1 0 0 0 0,-5 5 0 0 0,-2 3 328 0 0,8-11-310 0 0,0 1 0 0 0,0-1-1 0 0,0 1 1 0 0,-1-1 0 0 0,1 0 0 0 0,0 1-1 0 0,-1-1 1 0 0,1 0 0 0 0,-1 0 0 0 0,1 0-1 0 0,-1 0 1 0 0,-2 1 0 0 0,-6 2 180 0 0,0-1-1 0 0,-1 0 1 0 0,0-1 0 0 0,1 0 0 0 0,-1 0-1 0 0,0-1 1 0 0,0-1 0 0 0,0 0 0 0 0,-12-1-1 0 0,-81-11 456 0 0,-12 0-484 0 0,81 10-156 0 0,-497-2 1488 0 0,350 4-1895 0 0,61-6-3949 0 0,120 6 4228 0 0,-37-3-7840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2:07.1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82 14 18055 0 0,'0'-1'1804'0'0,"0"-4"-1649"0"0,0-3 1512 0 0,0 12-1579 0 0,-1-1 1 0 0,0 0-1 0 0,1 0 1 0 0,-1 1-1 0 0,0-1 1 0 0,-3 4-1 0 0,-1 6 109 0 0,-5 20 111 0 0,2 2 1 0 0,1-1-1 0 0,1 1 1 0 0,-1 42-1 0 0,-1-2-105 0 0,0-11-160 0 0,-6 124-75 0 0,14-181-22 0 0,0 0 1 0 0,0-1 0 0 0,2 12-1 0 0,-1-12-50 0 0,0 0 0 0 0,0 0 0 0 0,-1 0 0 0 0,-1 8 0 0 0,0-6-40 0 0,0-5-34 0 0,1 0-1 0 0,-1 1 0 0 0,1-1 1 0 0,0 1-1 0 0,0-1 0 0 0,0 0 1 0 0,0 1-1 0 0,0-1 0 0 0,1 1 1 0 0,0-1-1 0 0,1 5 0 0 0,2 1-1557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0 17623 0 0,'0'0'1339'0'0,"-1"2"-912"0"0,-5 12-261 0 0,-8 23-10 0 0,12-24-68 0 0,1-1 0 0 0,0 0 0 0 0,3 25 0 0 0,-1-5-385 0 0,-11 150-766 0 0,4-28 949 0 0,6-30-1261 0 0,0-104-4791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64 154 11976 0 0,'-1'0'922'0'0,"0"0"-906"0"0,1 1 0 0 0,-1-1-1 0 0,1 0 1 0 0,-1 0 0 0 0,1 0-1 0 0,-1 0 1 0 0,1 0 0 0 0,-1 0-1 0 0,1 0 1 0 0,-1 0 0 0 0,1 0 0 0 0,-1 0-1 0 0,1 0 1 0 0,-1 0 0 0 0,1-1-1 0 0,-1 1 1 0 0,1 0 0 0 0,-1 0-1 0 0,1-1 1 0 0,-1 1 0 0 0,1 0-1 0 0,0 0 1 0 0,-1-1 0 0 0,1 1 0 0 0,-1 0-1 0 0,1-1 1 0 0,-1 0 0 0 0,0 0 150 0 0,0 0 44 0 0,0 0 1 0 0,-1 1 0 0 0,1-1-1 0 0,0 0 1 0 0,0 0 0 0 0,0 0-1 0 0,0 0 1 0 0,1 0 0 0 0,-1 0-1 0 0,0 0 1 0 0,0 0 0 0 0,0 0-1 0 0,1 0 1 0 0,-1 0-1 0 0,1 0 1 0 0,-1-1 0 0 0,1 1-1 0 0,-1 0 1 0 0,1 0 0 0 0,0-1-1 0 0,-1 1 1 0 0,1 0 0 0 0,0-1-1 0 0,0 1 1 0 0,0 0 0 0 0,0 0-1 0 0,0-1 1 0 0,0 1 0 0 0,1 0-1 0 0,-1-1 1 0 0,0 1 0 0 0,2-2-1 0 0,-2-2-192 0 0,2 1 0 0 0,-1-1 1 0 0,0 1-1 0 0,1-1 0 0 0,0 1 0 0 0,0 0 0 0 0,0 0 0 0 0,1 0 0 0 0,0 0 0 0 0,-1 0 0 0 0,1 1 0 0 0,4-5 0 0 0,9-14-224 0 0,-10 11 85 0 0,-5 10 125 0 0,0 0 0 0 0,-1-1-1 0 0,1 1 1 0 0,0 0 0 0 0,-1 0-1 0 0,1 0 1 0 0,0 0 0 0 0,0 0-1 0 0,0 1 1 0 0,0-1-1 0 0,0 0 1 0 0,0 0 0 0 0,0 1-1 0 0,0-1 1 0 0,0 0 0 0 0,1 1-1 0 0,-1-1 1 0 0,0 1 0 0 0,0 0-1 0 0,1-1 1 0 0,-1 1-1 0 0,0 0 1 0 0,0 0 0 0 0,1-1-1 0 0,0 1 1 0 0,2 0 45 0 0,2 0 55 0 0,-1 0-1 0 0,1 0 1 0 0,-1 0-1 0 0,1 0 1 0 0,-1 1-1 0 0,1 0 0 0 0,-1 0 1 0 0,0 1-1 0 0,0-1 1 0 0,6 3-1 0 0,3 3 234 0 0,26 17 0 0 0,-32-19-313 0 0,-4-2-20 0 0,0 0 1 0 0,-1 0-1 0 0,0 1 0 0 0,1-1 0 0 0,-2 1 0 0 0,1 0 0 0 0,0 0 0 0 0,-1 0 0 0 0,1 0 0 0 0,-1 1 0 0 0,0-1 0 0 0,-1 0 1 0 0,3 10-1 0 0,-4-11-32 0 0,0 1 1 0 0,0 0-1 0 0,-1-1 1 0 0,1 1 0 0 0,-1-1-1 0 0,0 1 1 0 0,0-1-1 0 0,0 1 1 0 0,0-1 0 0 0,-1 1-1 0 0,1-1 1 0 0,-1 0-1 0 0,0 0 1 0 0,0 0-1 0 0,-4 4 1 0 0,-3 5 11 0 0,0 0 1 0 0,-2-1-1 0 0,1 0 0 0 0,-1-1 1 0 0,-1 0-1 0 0,0-1 0 0 0,-21 12 1 0 0,2 2-108 0 0,26-19-27 0 0,0 1-1 0 0,-1-1 1 0 0,0 0 0 0 0,-7 3 0 0 0,-5 3-1194 0 0,0 0-1 0 0,-25 19 0 0 0,32-19-296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5064 0 0,'2'20'11322'0'0,"-3"-18"-10911"0"0,0 2 534 0 0,1-3-933 0 0,0 1-1 0 0,1-1 1 0 0,-1 0 0 0 0,0 0-1 0 0,0 1 1 0 0,0-1 0 0 0,0 0-1 0 0,-1 1 1 0 0,1-1 0 0 0,0 0-1 0 0,0 0 1 0 0,-1 1 0 0 0,1-1-1 0 0,-1 0 1 0 0,0 2-1 0 0,-2 2-38 0 0,-45 113-1507 0 0,42-104 1777 0 0,1-1-1 0 0,1 1 0 0 0,0 0 0 0 0,0 0 0 0 0,2 0 1 0 0,0 1-1 0 0,0-1 0 0 0,2 1 0 0 0,0-1 0 0 0,2 23 0 0 0,0-30-104 0 0,-1 0-1 0 0,2 0 1 0 0,-1 0-1 0 0,1 0 0 0 0,0-1 1 0 0,4 7-1 0 0,-5-8-136 0 0,1-1 1 0 0,-1 0-1 0 0,1 0 1 0 0,0 0-1 0 0,1-1 1 0 0,-1 1-1 0 0,0-1 1 0 0,1 0-1 0 0,8 6 0 0 0,-6-6-29 0 0,0-1 0 0 0,0 0 0 0 0,0 0-1 0 0,0 0 1 0 0,0-1 0 0 0,1 1 0 0 0,-1-2-1 0 0,12 1 1 0 0,-14 0-64 0 0,-1-1-1 0 0,1-1 1 0 0,0 1 0 0 0,0 0 0 0 0,-1-1-1 0 0,1 0 1 0 0,0 0 0 0 0,0 0 0 0 0,-1 0-1 0 0,1-1 1 0 0,-1 0 0 0 0,0 1 0 0 0,1-1-1 0 0,-1 0 1 0 0,5-4 0 0 0,13-12-5361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2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14400 0 0,'-1'5'134'0'0,"0"-1"13"0"0,1-1-1 0 0,-1 0 0 0 0,1 0 1 0 0,-1 0-1 0 0,0-1 0 0 0,0 1 1 0 0,-3 5-1 0 0,2-4-114 0 0,0 0 0 0 0,1-1 0 0 0,-1 1 0 0 0,1 0 0 0 0,0 0 0 0 0,0-1 0 0 0,1 1 0 0 0,-1 6 0 0 0,1 35 1307 0 0,1-23 298 0 0,-12 179-447 0 0,7-173-1182 0 0,2-7-41 0 0,0-1 0 0 0,-7 23 1 0 0,4-25-1031 0 0,3 0-3447 0 0,-1 1-1714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0 7832 0 0,'-1'2'10953'0'0,"-2"4"-10816"0"0,-1 1 0 0 0,1-1 0 0 0,0 1 0 0 0,-3 12 0 0 0,-2 6-76 0 0,2-11-18 0 0,2 1-1 0 0,-4 19 0 0 0,0-1 106 0 0,-9 46 126 0 0,14-62-227 0 0,1 8 49 0 0,0 0-1 0 0,3 43 0 0 0,0-20-93 0 0,-1-21-335 0 0,0 29 314 0 0,0-20-6178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5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 14456 0 0,'0'0'1306'0'0,"2"0"-1071"0"0,4-1-150 0 0,-1 0-1 0 0,1 0 1 0 0,0 0 0 0 0,0-1 0 0 0,-1 0-1 0 0,1 0 1 0 0,9-6 0 0 0,-7 4-97 0 0,0 1-1 0 0,17-6 1 0 0,-15 7-164 0 0,-2 0 42 0 0,0-1 1 0 0,1 2 0 0 0,-1-1-1 0 0,1 1 1 0 0,-1 1-1 0 0,1-1 1 0 0,0 2-1 0 0,-1-1 1 0 0,13 3 0 0 0,-13-2 384 0 0,1 1 1 0 0,-1 1-1 0 0,0 0 1 0 0,0 0 0 0 0,0 0-1 0 0,0 1 1 0 0,-1 0 0 0 0,1 1-1 0 0,-1 0 1 0 0,12 10-1 0 0,-16-12-221 0 0,0 0-1 0 0,0-1 1 0 0,-1 2-1 0 0,1-1 1 0 0,-1 0-1 0 0,1 0 0 0 0,-1 1 1 0 0,0-1-1 0 0,-1 1 1 0 0,1 0-1 0 0,-1 0 1 0 0,1 0-1 0 0,-1-1 0 0 0,0 1 1 0 0,0 0-1 0 0,-1 0 1 0 0,1 0-1 0 0,-1 0 1 0 0,0 1-1 0 0,0-1 1 0 0,-1 0-1 0 0,1 0 0 0 0,-1 0 1 0 0,0 0-1 0 0,0 0 1 0 0,-2 5-1 0 0,-12 37-878 0 0,-37 74 0 0 0,30-72 1442 0 0,-18 54 0 0 0,38-93-274 0 0,0 0 0 0 0,1 0 0 0 0,0 0 0 0 0,1 16 0 0 0,0-20-214 0 0,0-4-61 0 0,0 0 1 0 0,0 0-1 0 0,0 0 1 0 0,1-1-1 0 0,-1 1 0 0 0,0 0 1 0 0,1 0-1 0 0,-1 0 1 0 0,1 0-1 0 0,-1 0 1 0 0,1 0-1 0 0,-1-1 0 0 0,1 1 1 0 0,0 0-1 0 0,-1-1 1 0 0,1 1-1 0 0,0 0 0 0 0,-1-1 1 0 0,2 2-1 0 0,17 7 173 0 0,-11-6-190 0 0,0-1-1 0 0,1 0 0 0 0,-1 0 1 0 0,1-1-1 0 0,0 0 0 0 0,-1-1 1 0 0,1 0-1 0 0,0 0 0 0 0,-1-1 1 0 0,1 0-1 0 0,11-3 0 0 0,11-5 210 0 0,53-20 0 0 0,-45 13-564 0 0,-4 3-1235 0 0,-9 2-3041 0 0,5-2-1968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1478 30 10656 0 0,'0'0'1289'0'0,"2"0"-462"0"0,8 0 1386 0 0,-7-1-1174 0 0,10-8 2151 0 0,-21 6-2855 0 0,-1-1 1 0 0,0 1-1 0 0,0 1 1 0 0,0-1-1 0 0,-1 2 0 0 0,1-1 1 0 0,-1 1-1 0 0,-13 1 1 0 0,-12 1-249 0 0,-34 6 1 0 0,14-1 27 0 0,-263 9 280 0 0,59-11-202 0 0,211-1-193 0 0,31-1 0 0 0,-32-2 0 0 0,29-1 5 0 0,-1 0-1 0 0,-34 3 1 0 0,26 0 121 0 0,-47-2-1 0 0,29-1-23 0 0,18-2 209 0 0,18 0-246 0 0,0 2-1 0 0,0-1 0 0 0,0 1 1 0 0,-13 1-1 0 0,13 0-64 0 0,4 0 0 0 0,7 0 0 0 0,-1 0 0 0 0,1 0 0 0 0,-1 0 0 0 0,1 0 0 0 0,-1 0 0 0 0,1 0 0 0 0,0 0 0 0 0,-1 0 0 0 0,1 0 0 0 0,-1 0 0 0 0,1 0 0 0 0,0 1 0 0 0,-1-1 0 0 0,1 0 0 0 0,0 0 0 0 0,-1 0 0 0 0,1 1 0 0 0,-1-1 0 0 0,1 0 0 0 0,-1 1 0 0 0,-9 6 0 0 0,9-7 0 0 0,0 1 1 0 0,0 0-1 0 0,0-1 0 0 0,0 1 0 0 0,1-1 0 0 0,-1 1 0 0 0,0 0 0 0 0,1 0 1 0 0,-1-1-1 0 0,0 1 0 0 0,1 0 0 0 0,-1 0 0 0 0,0 1 0 0 0,-12 17-23 0 0,9-13-17 0 0,0 1-1 0 0,1-1 1 0 0,0 1 0 0 0,0 0-1 0 0,0 0 1 0 0,1 0 0 0 0,-2 8-1 0 0,3-11 41 0 0,0-1 0 0 0,-1 1 0 0 0,1 0 0 0 0,-1-1 0 0 0,-2 5 0 0 0,-6 13 0 0 0,-12 35 0 0 0,10-16-11 0 0,5-16 24 0 0,-6 30 0 0 0,-4 28 226 0 0,-4 18-813 0 0,12-24 533 0 0,3 0 1 0 0,6 112-1 0 0,20 90-22 0 0,-15-219 18 0 0,1 26-21 0 0,-6 126 66 0 0,6-129-93 0 0,-6-78-50 0 0,1-1 0 0 0,-1 1 1 0 0,0-1-1 0 0,1 1 0 0 0,0-1 0 0 0,0 0 0 0 0,0 1 1 0 0,0-1-1 0 0,2 3 0 0 0,-2-4-448 0 0,11-4-3886 0 0,4-6-1685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1495 0 18055 0 0,'0'0'2915'0'0,"0"2"-2915"0"0,-11 34-185 0 0,6-22 163 0 0,0 1 1 0 0,2 0-1 0 0,-1 0 1 0 0,2 1-1 0 0,-1 15 1 0 0,-1 3 20 0 0,-4 56 1 0 0,6-50 0 0 0,1 35 34 0 0,12 119 0 0 0,1-37-198 0 0,-8-107 102 0 0,12 56 1 0 0,1 7-4 0 0,1 1-98 0 0,-11-76 88 0 0,-1 0 0 0 0,1 50 0 0 0,-6-60 75 0 0,0-21 14 0 0,0 1 1 0 0,-1 0-1 0 0,0 0 1 0 0,0 0 0 0 0,-1-1-1 0 0,0 1 1 0 0,-1 0-1 0 0,-4 13 1 0 0,4-15-2 0 0,-16 29 39 0 0,16-33-46 0 0,1 0 0 0 0,-1 1 0 0 0,0-1 0 0 0,0 0 0 0 0,1 0 0 0 0,-1 0 0 0 0,-1 0 0 0 0,1 0 0 0 0,0-1 0 0 0,0 1 0 0 0,-4 1 0 0 0,-16 5 209 0 0,-1-1-1 0 0,0-1 1 0 0,0-1-1 0 0,0-1 1 0 0,-1-1-1 0 0,1-1 1 0 0,-29-2-1 0 0,-100 7 477 0 0,-1 0 186 0 0,-229 3 401 0 0,-4-10-1209 0 0,359 0-458 0 0,-39-5-1 0 0,55 3-98 0 0,0 0-1 0 0,0-1 0 0 0,0 0 0 0 0,0-1 1 0 0,1 0-1 0 0,-15-8 0 0 0,3-1-1218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0 7832 0 0,'0'0'15319'0'0,"0"3"-15465"0"0,-1 7 75 0 0,-1 1 1 0 0,0-1-1 0 0,-1 1 1 0 0,0-1-1 0 0,-5 11 1 0 0,-6 19-22 0 0,3 12 87 0 0,-4 59 0 0 0,8-54 4 0 0,-3 77-497 0 0,13-87-451 0 0,0-5-3611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49 229 7832 0 0,'0'0'705'0'0,"0"-1"-577"0"0,0-2 91 0 0,0 0 0 0 0,1 0 0 0 0,0 0 0 0 0,0 1 0 0 0,2-6 0 0 0,4-13 3768 0 0,-5 12-2246 0 0,0-1-1 0 0,1 1 0 0 0,7-16 1 0 0,0 4-1386 0 0,22-32 0 0 0,-24 44-192 0 0,-1 0 0 0 0,1 0 1 0 0,1 0-1 0 0,10-7 0 0 0,-17 15-117 0 0,-1 0 0 0 0,0 1-1 0 0,1-1 1 0 0,-1 1 0 0 0,1-1 0 0 0,-1 1-1 0 0,1-1 1 0 0,-1 1 0 0 0,1 0 0 0 0,-1 0-1 0 0,2 0 1 0 0,0 0 62 0 0,-1-1-82 0 0,-1 1 0 0 0,1 0 0 0 0,-1 0 1 0 0,0 0-1 0 0,1 1 0 0 0,-1-1 0 0 0,0 0 0 0 0,1 0 0 0 0,-1 1 0 0 0,2 0 0 0 0,3 1-3 0 0,-4-2-28 0 0,1 1 0 0 0,-1 0 1 0 0,1 0-1 0 0,-1 1 1 0 0,1-1-1 0 0,-1 0 1 0 0,0 1-1 0 0,1 0 0 0 0,-1-1 1 0 0,0 1-1 0 0,0 0 1 0 0,0 0-1 0 0,-1 0 0 0 0,1 0 1 0 0,0 0-1 0 0,-1 1 1 0 0,1-1-1 0 0,-1 0 0 0 0,0 1 1 0 0,0-1-1 0 0,0 1 1 0 0,0 0-1 0 0,1 4 0 0 0,-1-3-15 0 0,0 1-1 0 0,0 0 0 0 0,0 0 0 0 0,-1 0 0 0 0,1 0 0 0 0,-1-1 0 0 0,0 1 1 0 0,-1 0-1 0 0,1 0 0 0 0,-1 0 0 0 0,0 0 0 0 0,-3 7 0 0 0,-5 14 3 0 0,7-20 27 0 0,1 0 1 0 0,-2 0-1 0 0,1-1 0 0 0,0 0 0 0 0,-6 9 1 0 0,1-5-5 0 0,1 0 0 0 0,-1 0 1 0 0,-16 13-1 0 0,-30 33-5 0 0,32-35-42 0 0,-11 9-217 0 0,19-19-517 0 0,2 0 1 0 0,-1 1-1 0 0,1 0 1 0 0,-14 19-1 0 0,14-16-1008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2:07.7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295 140 1376 0 0,'7'-4'128'0'0,"1"-6"191"0"0,-3-5 4037 0 0,-3-18 8722 0 0,-3 32-13041 0 0,0 1 0 0 0,1-1-1 0 0,-1 0 1 0 0,0 0 0 0 0,0 0 0 0 0,0 1 0 0 0,0-1 0 0 0,0 1 0 0 0,0-1 0 0 0,0 0 0 0 0,0 1 0 0 0,0 0 0 0 0,-1-1 0 0 0,1 1-1 0 0,-1-1 1 0 0,-2 1 12 0 0,1-1 0 0 0,0 0 0 0 0,0 1 0 0 0,-1-1 0 0 0,1 1 0 0 0,-1 0 0 0 0,1 0 0 0 0,0 1 0 0 0,-1-1 0 0 0,1 1 0 0 0,-5 1-1 0 0,0 1 160 0 0,-1 0 0 0 0,-14 9 0 0 0,-5 2 189 0 0,25-12-367 0 0,0 0 0 0 0,0 0 0 0 0,0 0 0 0 0,0 0 0 0 0,0 0-1 0 0,0 0 1 0 0,1 1 0 0 0,-1-1 0 0 0,1 1 0 0 0,0 0 0 0 0,0 0-1 0 0,0 0 1 0 0,0 0 0 0 0,0 0 0 0 0,1 0 0 0 0,-1 1 0 0 0,-1 5 0 0 0,0 1-37 0 0,1 0 0 0 0,0 0 0 0 0,1 0 0 0 0,0 0 0 0 0,0 12 0 0 0,3-11 7 0 0,0-1-1 0 0,0 0 0 0 0,1 0 0 0 0,1-1 0 0 0,0 1 1 0 0,7 14-1 0 0,-5-12-10 0 0,-1-2-13 0 0,1-1-1 0 0,0 0 0 0 0,1 0 1 0 0,8 9-1 0 0,14 19 7 0 0,8 16 149 0 0,79 86-1 0 0,-114-136-134 0 0,1 0-1 0 0,0 0 1 0 0,-1 0-1 0 0,1 1 1 0 0,-1-1 0 0 0,0 1-1 0 0,0 0 1 0 0,0-1-1 0 0,-1 1 1 0 0,1 0-1 0 0,-1 0 1 0 0,0 0-1 0 0,0 0 1 0 0,0 0-1 0 0,-1 1 1 0 0,1-1-1 0 0,-1 0 1 0 0,0 0 0 0 0,0 0-1 0 0,-1 0 1 0 0,1 1-1 0 0,-3 7 1 0 0,1-5-64 0 0,-1-1 1 0 0,0 1 0 0 0,0 0 0 0 0,-1 0 0 0 0,0-1 0 0 0,0 0-1 0 0,0 0 1 0 0,-1 0 0 0 0,0-1 0 0 0,0 1 0 0 0,0-1 0 0 0,-11 8-1 0 0,0-1-56 0 0,4-3 0 0 0,0 0 0 0 0,-19 9 0 0 0,-56 33-281 0 0,-6 1 314 0 0,31-16 113 0 0,41-28 187 0 0,19-7 178 0 0,-8-16 242 0 0,9 7-475 0 0,0 1 0 0 0,0-1 1 0 0,0 0-1 0 0,1 1 0 0 0,0-1 0 0 0,1 0 0 0 0,1-9 0 0 0,30-104 926 0 0,-12 40-176 0 0,33-86 1 0 0,-34 109-538 0 0,113-267-2159 0 0,-87 222-5609 0 0,-28 60 219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16783 0 0,'0'0'1839'0'0,"3"0"-1579"0"0,30-1 448 0 0,-15 0-868 0 0,0 1 1 0 0,30 3-1 0 0,-44-2 249 0 0,0 1 0 0 0,0-1 1 0 0,0 1-1 0 0,0 0 0 0 0,0 0 0 0 0,-1 0 0 0 0,1 0 0 0 0,5 6 0 0 0,1-2 446 0 0,-10-6-516 0 0,1 1 1 0 0,-1-1-1 0 0,1 0 0 0 0,-1 0 0 0 0,1 0 0 0 0,-1 1 0 0 0,1-1 0 0 0,-1 0 1 0 0,0 1-1 0 0,1-1 0 0 0,-1 0 0 0 0,0 1 0 0 0,1-1 0 0 0,-1 1 1 0 0,0-1-1 0 0,0 0 0 0 0,1 1 0 0 0,-1-1 0 0 0,0 2 0 0 0,2 1 148 0 0,-1-2-191 0 0,0 1 0 0 0,0 0 1 0 0,0-1-1 0 0,0 1 0 0 0,0-1 0 0 0,0 1 1 0 0,0 0-1 0 0,-1 0 0 0 0,1-1 0 0 0,-1 1 0 0 0,0 0 1 0 0,1 0-1 0 0,-1 0 0 0 0,0 0 0 0 0,0 0 1 0 0,0-1-1 0 0,0 1 0 0 0,0 0 0 0 0,0 0 0 0 0,-1 0 1 0 0,1 0-1 0 0,-1-1 0 0 0,1 1 0 0 0,-1 0 1 0 0,0 0-1 0 0,0-1 0 0 0,0 1 0 0 0,-1 2 0 0 0,-5 10-273 0 0,-15 22-291 0 0,17-27 456 0 0,4-7 206 0 0,2 9 1174 0 0,2-5-1090 0 0,4 3 187 0 0,19 3-136 0 0,-22-10-170 0 0,-1-1 0 0 0,0 1 0 0 0,1 0 1 0 0,-1 0-1 0 0,0 0 0 0 0,0 0 0 0 0,0 1 0 0 0,-1-1 1 0 0,1 1-1 0 0,0-1 0 0 0,-1 1 0 0 0,0 0 0 0 0,1 0 1 0 0,-1 0-1 0 0,-1 1 0 0 0,3 3 0 0 0,-3-5 57 0 0,-1 2-83 0 0,0 0 0 0 0,0 1-1 0 0,-1-1 1 0 0,0 0 0 0 0,0 0 0 0 0,0 0-1 0 0,0 0 1 0 0,0 0 0 0 0,-1 0-1 0 0,0 0 1 0 0,1 0 0 0 0,-2 0 0 0 0,1-1-1 0 0,0 1 1 0 0,-1-1 0 0 0,1 1-1 0 0,-1-1 1 0 0,-4 3 0 0 0,0-1-45 0 0,0 0-1 0 0,0 0 1 0 0,-1 0-1 0 0,0-1 1 0 0,0 0 0 0 0,0-1-1 0 0,-14 5 1 0 0,9-4-352 0 0,-1-1 0 0 0,-16 2 0 0 0,-9-2-5537 0 0,11-3-532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5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89 8752 0 0,'0'0'793'0'0,"0"-1"-650"0"0,0-9 156 0 0,0 8 593 0 0,0-1 0 0 0,-1 1 0 0 0,1-1 0 0 0,-1 0 0 0 0,1 1 0 0 0,-1-1 0 0 0,-1-2 0 0 0,-1-6 1604 0 0,3 10-2349 0 0,0 0 0 0 0,-1-1-1 0 0,1 1 1 0 0,0 0 0 0 0,0-1-1 0 0,-1 1 1 0 0,1 0 0 0 0,-1 0-1 0 0,1 0 1 0 0,-1 0 0 0 0,0-1-1 0 0,1 1 1 0 0,-1 0 0 0 0,0 0-1 0 0,-2-1 1 0 0,-31-20 450 0 0,33 22-566 0 0,1 0 0 0 0,-1 0 0 0 0,0-1 0 0 0,1 1 0 0 0,-1 0 0 0 0,1 0-1 0 0,-1 0 1 0 0,1 0 0 0 0,-1-1 0 0 0,0 1 0 0 0,1 0 0 0 0,-1 0 0 0 0,1 0 0 0 0,-1 0-1 0 0,1 1 1 0 0,-1-1 0 0 0,-1 0 0 0 0,-1 0 83 0 0,-6 1-47 0 0,1 0 0 0 0,-1 0 1 0 0,1 1-1 0 0,-1 0 1 0 0,1 0-1 0 0,-1 1 1 0 0,1 0-1 0 0,0 1 1 0 0,-13 7-1 0 0,1 2 94 0 0,0 1 1 0 0,-26 22-1 0 0,41-31-166 0 0,0 0 0 0 0,1 0 0 0 0,-1 1 0 0 0,1 0 0 0 0,1 0 0 0 0,-1 0 0 0 0,1 0 0 0 0,0 1 0 0 0,0-1 0 0 0,0 1 0 0 0,-1 7 0 0 0,2-5-6 0 0,0 0-1 0 0,0 1 1 0 0,1-1-1 0 0,0 1 1 0 0,1-1-1 0 0,0 1 1 0 0,2 18-1 0 0,-1-23 9 0 0,1 0 0 0 0,0 0-1 0 0,0 0 1 0 0,0 0-1 0 0,1 0 1 0 0,-1-1 0 0 0,1 1-1 0 0,0-1 1 0 0,1 0 0 0 0,-1 0-1 0 0,1 0 1 0 0,-1 0-1 0 0,1-1 1 0 0,0 1 0 0 0,1-1-1 0 0,-1 0 1 0 0,0 0 0 0 0,7 2-1 0 0,-8-3 4 0 0,1-1 0 0 0,0 0 0 0 0,0 0 0 0 0,0 0 0 0 0,1 0 0 0 0,-1-1 0 0 0,0 1 0 0 0,0-1 0 0 0,0 0 0 0 0,0 0 0 0 0,0-1 0 0 0,1 1 0 0 0,-1-1 0 0 0,0 0 0 0 0,0 0 0 0 0,6-3 0 0 0,-2 1-67 0 0,-1 0-1 0 0,-1-1 1 0 0,1 0 0 0 0,0 0-1 0 0,-1-1 1 0 0,0 0-1 0 0,0 0 1 0 0,-1 0-1 0 0,1-1 1 0 0,-1 1 0 0 0,0-1-1 0 0,0-1 1 0 0,6-11-1 0 0,-9 15 72 0 0,-1 0-1 0 0,0 0 0 0 0,0 0 1 0 0,-1 0-1 0 0,2-6 0 0 0,3-11 137 0 0,2 2-198 0 0,0 1 0 0 0,-1-1 0 0 0,5-24 0 0 0,-10 38 113 0 0,0 1 0 0 0,0-1 0 0 0,0 1 0 0 0,0-1 0 0 0,1 1-1 0 0,2-5 1 0 0,-3 6 171 0 0,0 1-24 0 0,3-4-108 0 0,-4 4-93 0 0,1 1 0 0 0,-1 0 0 0 0,0 0 0 0 0,0 0 0 0 0,0 0 0 0 0,0 0 0 0 0,0 0 0 0 0,0 0 0 0 0,0 0 0 0 0,0 0 0 0 0,0 0 0 0 0,0 0 0 0 0,0 0 1 0 0,0 0-1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1 0 0,0 0-1 0 0,0 0 0 0 0,0 0 0 0 0,0 0 0 0 0,0 0 0 0 0,0 0 0 0 0,0 0 0 0 0,0 0 0 0 0,0 0 0 0 0,0 1 0 0 0,0-1 0 0 0,0 0 0 0 0,0 0 0 0 0,0 0 0 0 0,0 0 1 0 0,0 0-1 0 0,0 0 0 0 0,0 0 0 0 0,0 0 0 0 0,0 0 0 0 0,0 0 0 0 0,0 0 0 0 0,0 0 0 0 0,0 0 0 0 0,0 0 0 0 0,0 1 0 0 0,11 13 34 0 0,-3-3-4 0 0,0 0 0 0 0,0 1-1 0 0,-2 0 1 0 0,11 22-1 0 0,-1 6-30 0 0,-6-15 0 0 0,12 43 0 0 0,-21-59 22 0 0,0 0 0 0 0,0 0-1 0 0,-1 0 1 0 0,0 0 0 0 0,0 0 0 0 0,-3 15-1 0 0,0-10 29 0 0,-1 1 0 0 0,0 0 0 0 0,-7 16 0 0 0,5-20-40 0 0,0 0 0 0 0,0-1-1 0 0,-14 18 1 0 0,8-12-83 0 0,-3 2-105 0 0,0-1 0 0 0,-2-1 0 0 0,0 0 0 0 0,-20 14 0 0 0,-2 2-1323 0 0,8-8-3972 0 0,3-3-1748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6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6912 0 0,'0'0'622'0'0,"-1"8"1348"0"0,-10 47 4907 0 0,10-52-6859 0 0,1 0 0 0 0,-1 1 1 0 0,1-1-1 0 0,-1 1 0 0 0,1-1 1 0 0,0 0-1 0 0,1 1 0 0 0,-1 3 0 0 0,1 20-6 0 0,-26 280 1949 0 0,22-185-1184 0 0,1 60-75 0 0,3 24-735 0 0,-3-90-229 0 0,-1-60-525 0 0,-14 82-1 0 0,5-51-2009 0 0,6-48-1175 0 0,-4-5-946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60 232 10136 0 0,'2'-2'2321'0'0,"6"-6"-1207"0"0,0 1 0 0 0,1 0 0 0 0,17-10 0 0 0,-7 7-1215 0 0,-1 1-1 0 0,38-13 1 0 0,-29 13 10 0 0,117-34 303 0 0,-118 37-82 0 0,117-23 995 0 0,-67 16-466 0 0,46-7 31 0 0,-18 12-299 0 0,30-3-205 0 0,-9 1 37 0 0,-94 10-160 0 0,0 1 0 0 0,0 1-1 0 0,0 1 1 0 0,30 9 0 0 0,-52-11-34 0 0,5 3 21 0 0,0-1 0 0 0,0 2 0 0 0,-1 0 0 0 0,15 7 0 0 0,-24-9-40 0 0,1-1 0 0 0,-1 1 0 0 0,0-1 0 0 0,0 1 0 0 0,-1 1-1 0 0,1-1 1 0 0,-1 0 0 0 0,1 1 0 0 0,-1 0 0 0 0,0 0-1 0 0,0 0 1 0 0,-1 0 0 0 0,1 0 0 0 0,-1 0 0 0 0,3 8 0 0 0,0 3-24 0 0,-1 0 1 0 0,-1 0-1 0 0,3 25 1 0 0,-4-21-83 0 0,8 30 0 0 0,18 69 9 0 0,4 9 94 0 0,47 190-95 0 0,-64-247-58 0 0,4 22-84 0 0,3 23 33 0 0,-11-68 140 0 0,-3 1 0 0 0,5 84 0 0 0,-13-116 57 0 0,3 150-10 0 0,-4-95-45 0 0,-1-22 56 0 0,6 7 165 0 0,-4-55-139 0 0,0 1 1 0 0,0-1-1 0 0,-1 1 1 0 0,1-1-1 0 0,0 0 1 0 0,-1 1-1 0 0,1-1 0 0 0,-1 1 1 0 0,1-1-1 0 0,-1 0 1 0 0,0 1-1 0 0,1-1 1 0 0,-1 0-1 0 0,0 0 1 0 0,0 0-1 0 0,0 1 1 0 0,0-1-1 0 0,0 0 1 0 0,0 0-1 0 0,-2 1 0 0 0,-1 0 12 0 0,1 0 0 0 0,-1 0 0 0 0,1 0 0 0 0,-1-1 0 0 0,-5 2 0 0 0,-5 1 53 0 0,1-1-1 0 0,-1-1 0 0 0,1 0 1 0 0,-18-1-1 0 0,-56-3 362 0 0,79 1-409 0 0,-408-12 1288 0 0,99 23-1114 0 0,231-5-192 0 0,-179 18 20 0 0,82-6-96 0 0,145-15-54 0 0,16-1-531 0 0,-1-2 0 0 0,1 0 0 0 0,0-1 0 0 0,-39-9 0 0 0,37 2-988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1376 0 0,'0'0'20391'0'0,"1"2"-20017"0"0,2 6-450 0 0,-1-1 0 0 0,0 1 0 0 0,-1-1 0 0 0,1 1 1 0 0,-1 0-1 0 0,-1 0 0 0 0,0 0 0 0 0,0 9 0 0 0,-11 70-995 0 0,4-48 1035 0 0,-14 167 190 0 0,5-13-1265 0 0,15-145-1742 0 0,1-25 1368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0 276 12872 0 0,'2'-2'588'0'0,"2"-2"-496"0"0,0-1 1 0 0,0 0 0 0 0,0 0-1 0 0,-1-1 1 0 0,0 1 0 0 0,0-1-1 0 0,-1 1 1 0 0,3-8 0 0 0,12-22 749 0 0,-5 16-406 0 0,1 1 0 0 0,0 0 0 0 0,1 0-1 0 0,2 2 1 0 0,-1 0 0 0 0,2 1 0 0 0,33-24 0 0 0,-44 35-313 0 0,1 1 0 0 0,-1-1-1 0 0,1 1 1 0 0,0 1-1 0 0,0 0 1 0 0,0 0-1 0 0,1 0 1 0 0,-1 0-1 0 0,0 1 1 0 0,1 1-1 0 0,-1-1 1 0 0,12 2 0 0 0,-8 0 141 0 0,0 0 1 0 0,0 2 0 0 0,0-1-1 0 0,0 1 1 0 0,-1 1 0 0 0,1 0-1 0 0,14 8 1 0 0,-21-10-272 0 0,-1 0 0 0 0,1 1 0 0 0,-1-1 0 0 0,1 1-1 0 0,-1 0 1 0 0,0 0 0 0 0,0 0 0 0 0,-1 0 0 0 0,1 1 0 0 0,-1-1 0 0 0,1 1 0 0 0,-1 0-1 0 0,0 0 1 0 0,0-1 0 0 0,-1 1 0 0 0,1 0 0 0 0,-1 1 0 0 0,0-1 0 0 0,0 0 0 0 0,0 0 0 0 0,-1 0-1 0 0,0 1 1 0 0,0 6 0 0 0,0-3-30 0 0,0 0 0 0 0,-1 0-1 0 0,0 0 1 0 0,-1 0 0 0 0,0 0-1 0 0,0-1 1 0 0,-1 1 0 0 0,0 0-1 0 0,0-1 1 0 0,-1 0 0 0 0,-7 12-1 0 0,-4 3 105 0 0,-2-1-1 0 0,0-1 1 0 0,-1 0-1 0 0,-28 23 0 0 0,-122 96-714 0 0,83-77-3568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6912 0 0,'0'0'528'0'0,"3"0"140"0"0,46-4 8451 0 0,3-6-4451 0 0,0 0-4556 0 0,68-9-48 0 0,-109 19-62 0 0,0 0 0 0 0,1 0 0 0 0,20 5 0 0 0,-23-4 12 0 0,-3 0 92 0 0,1 0-1 0 0,-1 1 1 0 0,0 0 0 0 0,0 0 0 0 0,0 0 0 0 0,9 6 0 0 0,-13-7-106 0 0,-1 0 1 0 0,0 0 0 0 0,1 1-1 0 0,-1-1 1 0 0,0 0-1 0 0,0 0 1 0 0,0 1-1 0 0,0-1 1 0 0,0 1-1 0 0,0-1 1 0 0,-1 1-1 0 0,1-1 1 0 0,0 1-1 0 0,-1-1 1 0 0,1 1-1 0 0,-1 0 1 0 0,1-1-1 0 0,-1 1 1 0 0,0 0-1 0 0,0-1 1 0 0,0 1-1 0 0,0 2 1 0 0,0-1-28 0 0,-1 1 0 0 0,1-1 0 0 0,0 0 0 0 0,-1 0 1 0 0,0 0-1 0 0,0 0 0 0 0,0 0 0 0 0,0 0 0 0 0,-1-1 0 0 0,1 1 0 0 0,-4 5 0 0 0,0-1-20 0 0,-50 57-278 0 0,26-31 308 0 0,22-24 17 0 0,0 0 1 0 0,-14 13-1 0 0,-38 39 407 0 0,59-61-403 0 0,0 0 1 0 0,0 0-1 0 0,0 0 1 0 0,0 1-1 0 0,0-1 1 0 0,-1 0-1 0 0,1 0 1 0 0,0 0-1 0 0,0 0 0 0 0,0 0 1 0 0,0 0-1 0 0,0 0 1 0 0,0 0-1 0 0,0 0 1 0 0,0 1-1 0 0,0-1 1 0 0,-1 0-1 0 0,1 0 1 0 0,0 0-1 0 0,0 0 0 0 0,0 0 1 0 0,0 0-1 0 0,0 1 1 0 0,0-1-1 0 0,0 0 1 0 0,0 0-1 0 0,0 0 1 0 0,0 0-1 0 0,0 0 0 0 0,0 0 1 0 0,0 1-1 0 0,0-1 1 0 0,0 0-1 0 0,0 0 1 0 0,0 0-1 0 0,0 0 1 0 0,0 0-1 0 0,0 1 0 0 0,0-1 1 0 0,0 0-1 0 0,0 0 1 0 0,1 0-1 0 0,-1 0 1 0 0,0 0-1 0 0,8 2 21 0 0,12-4-119 0 0,-12-1 12 0 0,1-1 1 0 0,-1 1 0 0 0,0-2 0 0 0,-1 1 0 0 0,1-1-1 0 0,-1 0 1 0 0,10-9 0 0 0,13-16-1700 0 0,-2-1-3444 0 0,-6 7-1240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1376 0 0,'2'0'107'0'0,"14"-5"1399"0"0,-14 4-970 0 0,0 0 1 0 0,0 1-1 0 0,0-1 0 0 0,0 0 1 0 0,0 1-1 0 0,0-1 0 0 0,4 1 1 0 0,0-1 722 0 0,-1 1 1 0 0,1-1-1 0 0,-1 0 1 0 0,10-2-1 0 0,20-10 908 0 0,-26 9-1936 0 0,0 1 0 0 0,-1-1 0 0 0,1 2-1 0 0,19-4 1 0 0,-11 5 55 0 0,50-2 630 0 0,-61 3-813 0 0,1 1 0 0 0,0-1 0 0 0,-1 1 0 0 0,1 1 0 0 0,-1 0 0 0 0,1 0 0 0 0,10 4-1 0 0,6 4 301 0 0,7 4 166 0 0,-15-7-634 0 0,0 1 0 0 0,0-2 0 0 0,1 0 0 0 0,0-1 0 0 0,17 3-1 0 0,-28-6-117 0 0,31 4-2601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15520 0 0,'0'0'5313'0'0,"0"3"-5025"0"0,-6 46-257 0 0,1-16-32 0 0,-15 97 264 0 0,10-78 88 0 0,-3 68 1 0 0,2-20-143 0 0,2-31-90 0 0,-20 135-101 0 0,14-120-18 0 0,-1-10-2 0 0,10-53-16 0 0,6-18-2 0 0,-1 0 0 0 0,0 1-1 0 0,1-1 1 0 0,0 0-1 0 0,0 1 1 0 0,0-1 0 0 0,0 0-1 0 0,0 1 1 0 0,1 4-1 0 0,0-6-7 0 0,-1-1 0 0 0,0 0-1 0 0,0 1 1 0 0,0-1 0 0 0,0 0-1 0 0,0 1 1 0 0,0-1 0 0 0,-1 0-1 0 0,1 1 1 0 0,0-1 0 0 0,-2 2-1 0 0,-1 10-2487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0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 13360 0 0,'0'0'8597'0'0,"-1"1"-8783"0"0,-26 41-1484 0 0,-2 3 454 0 0,20-34 1172 0 0,1 1-1 0 0,-10 20 0 0 0,7-8 63 0 0,-2 3 746 0 0,-18 56 0 0 0,22-49-440 0 0,-6 45 0 0 0,14-66-303 0 0,-1 0 0 0 0,2 0 0 0 0,0 0 0 0 0,1 0 1 0 0,0 0-1 0 0,5 22 0 0 0,-4-30-19 0 0,0 0-1 0 0,0 0 1 0 0,0 0 0 0 0,1 0 0 0 0,3 6 0 0 0,7 11-3 0 0,-11-18 1 0 0,-1-1 0 0 0,1 1 0 0 0,0-1 0 0 0,0 0 0 0 0,0 0 0 0 0,0 0 0 0 0,1 0 0 0 0,-1 0 0 0 0,1 0 0 0 0,0 0 0 0 0,0-1 0 0 0,0 0 0 0 0,0 1 0 0 0,0-1 0 0 0,6 2 0 0 0,-5-2 104 0 0,1 0-1 0 0,0 0 0 0 0,0-1 0 0 0,0 0 0 0 0,0 0 0 0 0,0 0 1 0 0,0-1-1 0 0,0 0 0 0 0,0 0 0 0 0,0 0 0 0 0,0 0 0 0 0,0-1 1 0 0,1 0-1 0 0,-2 0 0 0 0,1 0 0 0 0,7-3 0 0 0,3-2 177 0 0,0 0 1 0 0,0-1-1 0 0,-1-1 0 0 0,14-10 0 0 0,41-30 240 0 0,-63 43-407 0 0,0 0 0 0 0,-1 0 1 0 0,1 0-1 0 0,8-12 0 0 0,4-4 310 0 0,29-37 345 0 0,-43 52-675 0 0,0 1-1 0 0,-1-1 1 0 0,0 0 0 0 0,0 0-1 0 0,0-1 1 0 0,-1 1 0 0 0,0 0-1 0 0,0-1 1 0 0,-1 1-1 0 0,0-1 1 0 0,0 0 0 0 0,0 1-1 0 0,-1-1 1 0 0,0 0 0 0 0,0 0-1 0 0,-2-9 1 0 0,1 11-68 0 0,-1 0 0 0 0,0 0 1 0 0,0 0-1 0 0,0 1 0 0 0,0-1 0 0 0,-1 1 1 0 0,0-1-1 0 0,0 1 0 0 0,0 0 0 0 0,0 0 1 0 0,-5-3-1 0 0,-6-7-26 0 0,-24-17 0 0 0,33 27-15 0 0,-9-6-169 0 0,0 1 0 0 0,-1 0 1 0 0,0 1-1 0 0,-18-8 0 0 0,0 4-2574 0 0,0 2-3499 0 0,7 1-1700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2:09.5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130 223 14368 0 0,'0'0'1305'0'0,"2"-1"-1076"0"0,39-7 117 0 0,8-3-132 0 0,-18 6-469 0 0,-4 2 74 0 0,-10 0 179 0 0,-1 0 0 0 0,1 2 0 0 0,0 0 0 0 0,24 2 0 0 0,-7 0 60 0 0,139 4 626 0 0,-75 0 129 0 0,99-9-1 0 0,-62-7-549 0 0,187-22 618 0 0,4-14-160 0 0,-315 45-707 0 0,180-32 231 0 0,-120 23 29 0 0,90-10 407 0 0,141-4 178 0 0,-256 20-673 0 0,9 0 58 0 0,-26 5-94 0 0,-12-1-5 0 0,1 1 0 0 0,-1 1 1 0 0,28 5-1 0 0,-15-2 99 0 0,-23-4-149 0 0,-1 1 0 0 0,1 0 0 0 0,12 3 0 0 0,5 1 113 0 0,-23-5-215 0 0,0 0 0 0 0,0 1 1 0 0,-1-1-1 0 0,1 0 0 0 0,0 0 0 0 0,-1 1 0 0 0,1-1 0 0 0,0 1 1 0 0,-1-1-1 0 0,1 1 0 0 0,0-1 0 0 0,-1 1 0 0 0,1-1 1 0 0,0 2-1 0 0,-1 3-4 0 0,0-3-3 0 0,1 5 12 0 0,-1 0 0 0 0,1 0 0 0 0,-1 0 0 0 0,-1 0 1 0 0,1 0-1 0 0,-3 11 0 0 0,-15 41 1 0 0,11-39 2 0 0,-5 25 0 0 0,-11 40-362 0 0,14-55 71 0 0,-8 50 0 0 0,3 1 244 0 0,7-49 47 0 0,2 0 0 0 0,-1 48 0 0 0,5-13-25 0 0,-1-20-19 0 0,3 0 1 0 0,7 53-1 0 0,5-10 43 0 0,-3-18 0 0 0,36 139 0 0 0,-26-156-15 0 0,-10-29-8 0 0,-1 0 0 0 0,7 40 0 0 0,-11-47-24 0 0,-3-16 45 0 0,-1 0 0 0 0,0 0 0 0 0,-1 0 0 0 0,1 0 0 0 0,-1 0-1 0 0,1 0 1 0 0,-1 0 0 0 0,0 0 0 0 0,0 0 0 0 0,-1 5 0 0 0,-2 16-57 0 0,3-19 42 0 0,-1-1 0 0 0,0 1 0 0 0,1-1 0 0 0,-1 1 0 0 0,-1-1 0 0 0,1 1 0 0 0,-1-1 0 0 0,0 0 0 0 0,0 1 0 0 0,-3 4 0 0 0,2-6 8 0 0,-6 13-42 0 0,7-13 50 0 0,-1 1 0 0 0,1-1 0 0 0,-1 0 0 0 0,1 0-1 0 0,-1 0 1 0 0,0 0 0 0 0,0 0 0 0 0,0 0 0 0 0,-1-1 0 0 0,-5 5-1 0 0,-2 0 3 0 0,3-1-1 0 0,3-3 0 0 0,1 0 0 0 0,0 0 0 0 0,-1-1 0 0 0,0 1 0 0 0,1-1 0 0 0,-1 0 0 0 0,-5 1 0 0 0,-11 4 0 0 0,1-2 0 0 0,-29 4 0 0 0,26-6 16 0 0,-38 10 0 0 0,38-7 0 0 0,-39 4 0 0 0,-85-4-15 0 0,12-2 62 0 0,-69-2-165 0 0,112-3 108 0 0,-155-10-6 0 0,239 10 0 0 0,-80-5-6 0 0,-217-7 87 0 0,1 25-17 0 0,-142 20 295 0 0,385-27-1156 0 0,-1-3 0 0 0,0-3 1 0 0,-70-10-1 0 0,93 6-4185 0 0,1-4-1450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1376 0 0,'-2'1'107'0'0,"-24"17"11462"0"0,20-16-10751 0 0,0 0 1 0 0,1 0 0 0 0,-1-1 0 0 0,0 0-1 0 0,0 0 1 0 0,0 0 0 0 0,-7-1-1 0 0,-47-3-819 0 0,13 1-297 0 0,-57-4 66 0 0,62 3 447 0 0,-50 3 1 0 0,71 1-106 0 0,-168 7 706 0 0,-45 9-804 0 0,122-6-12 0 0,-50 8 0 0 0,-14 6 90 0 0,174-25-89 0 0,-175 38 819 0 0,152-28-530 0 0,22-9-238 0 0,0 1 1 0 0,0-1-1 0 0,0 0 0 0 0,0 0 0 0 0,0 0 0 0 0,0 0 0 0 0,-4 0 0 0 0,5 0-10 0 0,1-1 0 0 0,0 1 0 0 0,-1-1 1 0 0,1 1-1 0 0,0 0 0 0 0,0-1 0 0 0,0 1 1 0 0,-1 0-1 0 0,1 0 0 0 0,0 0 0 0 0,0 0 1 0 0,0 0-1 0 0,1 0 0 0 0,-1 0 0 0 0,0 0 1 0 0,0 0-1 0 0,0 0 0 0 0,0 2 0 0 0,-12 24 665 0 0,11-22-652 0 0,0 1-1 0 0,1 0 1 0 0,0 0 0 0 0,0 0 0 0 0,0 0 0 0 0,1-1-1 0 0,0 8 1 0 0,4 45-243 0 0,-1-35 123 0 0,9 231 266 0 0,-3-38-26 0 0,13 272-205 0 0,-16-214-852 0 0,-6-16-260 0 0,0-248 685 0 0,0 0 1 0 0,0-1-1 0 0,1 1 1 0 0,1-1 0 0 0,-1 1-1 0 0,2-1 1 0 0,-1 0-1 0 0,6 11 1 0 0,-8-19 356 0 0,1 0 0 0 0,-1 0 0 0 0,1 0-1 0 0,-1 0 1 0 0,1 0 0 0 0,0-1 0 0 0,0 1 0 0 0,0 0 0 0 0,-1 0 0 0 0,1-1 0 0 0,0 1 0 0 0,0-1 0 0 0,0 1 0 0 0,0-1 0 0 0,0 1-1 0 0,0-1 1 0 0,0 1 0 0 0,0-1 0 0 0,0 0 0 0 0,0 0 0 0 0,0 1 0 0 0,0-1 0 0 0,0 0 0 0 0,0 0 0 0 0,1 0 0 0 0,-1 0 0 0 0,0 0-1 0 0,0 0 1 0 0,0-1 0 0 0,1 1 0 0 0,28-11-1474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1632 0 11520 0 0,'0'3'8327'0'0,"-5"121"-10504"0"0,0-4 841 0 0,-12 395 3035 0 0,18-388-1765 0 0,9 98-227 0 0,0 0-278 0 0,-10-223 572 0 0,0 34-148 0 0,-1-1-1 0 0,-10 62 1 0 0,8-85 160 0 0,0-1 0 0 0,0 0 0 0 0,-1 0 0 0 0,-1 0 0 0 0,-6 11 0 0 0,7-15 73 0 0,0-1 0 0 0,0 0 0 0 0,-1 0 0 0 0,1-1 0 0 0,-1 0 0 0 0,-1 1-1 0 0,1-1 1 0 0,-1-1 0 0 0,-7 5 0 0 0,6-4 6 0 0,-1-1 0 0 0,0-1 0 0 0,0 0-1 0 0,0 0 1 0 0,0 0 0 0 0,-13 1-1 0 0,-53 5 253 0 0,44-6-190 0 0,-74 9 415 0 0,-75 8 306 0 0,-278 31 1133 0 0,193-17-1040 0 0,255-33-962 0 0,-258 19-681 0 0,261-20 445 0 0,1 0-153 0 0,0 0-1 0 0,-1 0 1 0 0,1-1 0 0 0,-1 1 0 0 0,1-1 0 0 0,0-1-1 0 0,-6-1 1 0 0,-11-6-6683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20127 0 0,'0'0'2022'0'0,"0"3"-1854"0"0,5 25-219 0 0,-3-22-71 0 0,0 0-1 0 0,-1 0 1 0 0,0 0-1 0 0,0 8 1 0 0,-7 77-657 0 0,-1 14 1049 0 0,3-57 72 0 0,-1 1 136 0 0,-1 27 223 0 0,6 173-1192 0 0,0-245 267 0 0,0-2-76 0 0,0 1 0 0 0,0-1 0 0 0,0 0 0 0 0,0 0 0 0 0,0 0 0 0 0,-1 1-1 0 0,1-1 1 0 0,-1 0 0 0 0,-1 4 0 0 0,-4 4-1611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6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1 209 5984 0 0,'0'0'464'0'0,"2"0"220"0"0,4-4 865 0 0,1 1-1 0 0,-1-1 1 0 0,0-1 0 0 0,0 1 0 0 0,0-1-1 0 0,-1 0 1 0 0,0 0 0 0 0,8-10 0 0 0,7-5-670 0 0,58-44-849 0 0,-37 32-612 0 0,-34 27 575 0 0,0 0 0 0 0,0 0 0 0 0,1 1 0 0 0,-1 0 1 0 0,1 0-1 0 0,0 1 0 0 0,0 0 0 0 0,0 1 0 0 0,0 0 0 0 0,1 0 0 0 0,-1 0 0 0 0,1 1 1 0 0,-1 1-1 0 0,15 0 0 0 0,-16 0 110 0 0,0 1 1 0 0,0 0 0 0 0,0 0-1 0 0,0 0 1 0 0,-1 1-1 0 0,1 1 1 0 0,0-1-1 0 0,-1 1 1 0 0,0 0 0 0 0,0 0-1 0 0,0 1 1 0 0,0-1-1 0 0,0 1 1 0 0,-1 1 0 0 0,1-1-1 0 0,-1 1 1 0 0,8 10-1 0 0,-9-10-52 0 0,-2-3-63 0 0,0 0 0 0 0,0 0 1 0 0,-1 0-1 0 0,1 1 1 0 0,-1-1-1 0 0,1 0 1 0 0,-1 1-1 0 0,0-1 0 0 0,0 1 1 0 0,0-1-1 0 0,0 1 1 0 0,-1 0-1 0 0,1-1 0 0 0,-1 1 1 0 0,1 0-1 0 0,-1 2 1 0 0,0-1-17 0 0,1 4-36 0 0,-1 1-1 0 0,0-1 0 0 0,-1 0 0 0 0,0 0 0 0 0,0 1 0 0 0,0-1 0 0 0,-1 0 0 0 0,-1 0 0 0 0,1 0 0 0 0,-7 11 0 0 0,-4 1 58 0 0,-1-1 0 0 0,-1 0 0 0 0,-1-1 0 0 0,-1-1-1 0 0,0-1 1 0 0,-1 0 0 0 0,-28 18 0 0 0,10-7-314 0 0,-1-2-1 0 0,-1-1 1 0 0,-44 19 0 0 0,53-30-668 0 0,-21 9-2791 0 0,32-13-2268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1 2304 0 0,'0'0'16051'0'0,"-2"0"-15865"0"0,-9 3-4 0 0,1-1 0 0 0,-12 2 0 0 0,9-3 254 0 0,-21 7 0 0 0,8-2 307 0 0,-9 3 432 0 0,8-4-634 0 0,23-5-473 0 0,0 1 1 0 0,0-1-1 0 0,1 1 1 0 0,-1 0-1 0 0,0 0 1 0 0,1 0-1 0 0,-5 2 1 0 0,-2 2-8 0 0,7-3-50 0 0,0 0-1 0 0,0 0 1 0 0,0 0-1 0 0,0 0 1 0 0,1 0-1 0 0,-1 0 1 0 0,-3 4-1 0 0,2-1-56 0 0,-1 0 1 0 0,0 1-1 0 0,1-1 0 0 0,0 1 0 0 0,0-1 0 0 0,0 1 0 0 0,1 0 0 0 0,0 1 0 0 0,0-1 1 0 0,1 1-1 0 0,0-1 0 0 0,0 1 0 0 0,-1 7 0 0 0,0 8-247 0 0,1 1 1 0 0,1 37-1 0 0,1-34 221 0 0,12-18-8 0 0,2 1 81 0 0,-12-7 0 0 0,1 1 1 0 0,0-1-1 0 0,-1 0 0 0 0,1-1 0 0 0,0 1 0 0 0,0 0 0 0 0,1-1 1 0 0,-1 0-1 0 0,0 0 0 0 0,0 0 0 0 0,1 0 0 0 0,5 1 0 0 0,9-1 198 0 0,0 1-1 0 0,25 6 1 0 0,3 0-187 0 0,-35-5-12 0 0,1 0 0 0 0,-1 1 0 0 0,17 9 0 0 0,-16-8 0 0 0,27 19 0 0 0,-23-19 0 0 0,-6 2 15 0 0,-9-5-8 0 0,0 0 1 0 0,0-1-1 0 0,0 1 1 0 0,0 0-1 0 0,0 0 1 0 0,0 0-1 0 0,-1 0 1 0 0,1 0-1 0 0,-1 0 1 0 0,0 0-1 0 0,1 0 0 0 0,-1 1 1 0 0,0-1-1 0 0,0 0 1 0 0,0 0-1 0 0,0 0 1 0 0,-1 0-1 0 0,1 0 1 0 0,-2 3-1 0 0,1 0 2 0 0,0-1 0 0 0,-1 0 0 0 0,0 0 0 0 0,0 0 0 0 0,0 0 0 0 0,0-1-1 0 0,-1 1 1 0 0,-4 6 0 0 0,-3-1-7 0 0,0 0 0 0 0,0-1 0 0 0,-1 0-1 0 0,0 0 1 0 0,0-1 0 0 0,-1 0 0 0 0,0-1-1 0 0,-16 6 1 0 0,6-4-11 0 0,-1-2 0 0 0,1 0 0 0 0,-44 5 0 0 0,34-8-379 0 0,0-1-1 0 0,-39-3 1 0 0,38-4-719 0 0,-3-8-285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18287 0 0,'0'0'1828'0'0,"0"2"-1673"0"0,-1 9-121 0 0,0 0 0 0 0,-1-1 0 0 0,-3 12 0 0 0,-3 16 319 0 0,1-4-438 0 0,-12 35-1 0 0,9-36-72 0 0,-7 45-1 0 0,7-33 100 0 0,6-31 98 0 0,1 0 1 0 0,-1 17-1 0 0,-13 97 126 0 0,12-97-290 0 0,4-3-1724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20127 0 0,'0'0'987'0'0,"0"2"-436"0"0,0 18-133 0 0,-5 122-198 0 0,3-101-477 0 0,2-28 42 0 0,-4 24-1 0 0,-28 193-200 0 0,27-202 400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2:09.8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70 0 20127 0 0,'-2'1'1826'0'0,"-5"4"-1504"0"0,7 7-222 0 0,-4-1 118 0 0,3-9-177 0 0,1-1-1 0 0,-1 1 1 0 0,1-1-1 0 0,-1 1 1 0 0,1 0 0 0 0,-1-1-1 0 0,1 1 1 0 0,0 0-1 0 0,0-1 1 0 0,0 1-1 0 0,0 0 1 0 0,0 1 0 0 0,4 16 341 0 0,-3-15-346 0 0,0 1 0 0 0,-1-1-1 0 0,1 0 1 0 0,-1 1 0 0 0,0-1 0 0 0,0 1-1 0 0,0-1 1 0 0,0 1 0 0 0,-2 5 0 0 0,-1 9-223 0 0,0 1 1 0 0,1 34-1 0 0,2-35 160 0 0,-1 0-1 0 0,-1 0 1 0 0,-5 22-1 0 0,2-21 28 0 0,1-9 0 0 0,2 1 0 0 0,-1-1 0 0 0,1 0 0 0 0,0 15 0 0 0,3 15 0 0 0,0-17 0 0 0,-1 0 0 0 0,-4 25 0 0 0,2-26 5 0 0,2 41-1 0 0,1-43-44 0 0,-1 0 0 0 0,-5 33-1 0 0,3-39-660 0 0,1 0-1 0 0,0 18 0 0 0,1-32 583 0 0,0 0-1 0 0,0 0 1 0 0,0 0-1 0 0,0 0 1 0 0,0 0-1 0 0,-1 1 1 0 0,1-1 0 0 0,0 0-1 0 0,-1 0 1 0 0,1 0-1 0 0,-1 0 1 0 0,1 0 0 0 0,-1 0-1 0 0,1 0 1 0 0,-1 0-1 0 0,0 0 1 0 0,1 0-1 0 0,-1 0 1 0 0,0-1 0 0 0,-1 2-1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2:10.2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52 121 18543 0 0,'0'0'1410'0'0,"3"0"-961"0"0,11 0-293 0 0,-2-5-139 0 0,81-70 26 0 0,-83 69-92 0 0,1 0 0 0 0,-1 1 0 0 0,1 1 0 0 0,0-1-1 0 0,18-3 1 0 0,-22 6 158 0 0,0 1-1 0 0,1-1 0 0 0,-1 1 1 0 0,0 1-1 0 0,1-1 0 0 0,-1 1 1 0 0,0 0-1 0 0,1 1 1 0 0,-1 0-1 0 0,0 0 0 0 0,0 1 1 0 0,1 0-1 0 0,-1 0 0 0 0,0 0 1 0 0,-1 1-1 0 0,1 0 0 0 0,0 0 1 0 0,11 9-1 0 0,8 5 114 0 0,-19-13-207 0 0,-1 0-1 0 0,0 0 0 0 0,0 0 0 0 0,0 1 0 0 0,-1 0 0 0 0,8 8 0 0 0,-12-10-14 0 0,1 1 0 0 0,0 0 0 0 0,-1 0-1 0 0,0 0 1 0 0,0-1 0 0 0,0 1 0 0 0,0 1-1 0 0,0 3 1 0 0,0 1-8 0 0,-1-7 4 0 0,0-1 0 0 0,0 0 1 0 0,0 0-1 0 0,0 1 0 0 0,0-1 1 0 0,0 0-1 0 0,0 0 1 0 0,-1 1-1 0 0,1-1 0 0 0,0 0 1 0 0,-1 0-1 0 0,1 0 0 0 0,-1 0 1 0 0,1 1-1 0 0,-1-1 0 0 0,0 0 1 0 0,0 1-1 0 0,-18 16-76 0 0,11-10 66 0 0,-8 6 75 0 0,-1-1-1 0 0,0 0 1 0 0,-1-1 0 0 0,-20 10 0 0 0,-20 13 85 0 0,39-23-128 0 0,1-2 0 0 0,-2 0 0 0 0,-23 8 0 0 0,-8 4-139 0 0,31-13-109 0 0,-31 11 0 0 0,44-17-163 0 0,0-1 0 0 0,-1-1 0 0 0,1 1 0 0 0,-1-1 0 0 0,1-1 0 0 0,0 1 0 0 0,-13-2 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2:11.0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352 1 5528 0 0,'0'0'422'0'0,"2"1"-276"0"0,6 6 152 0 0,32 29 7078 0 0,-4-10-4000 0 0,-36-26-3346 0 0,0 1 0 0 0,0-1 0 0 0,0 1-1 0 0,0-1 1 0 0,0 1 0 0 0,0-1 0 0 0,0 1 0 0 0,0-1-1 0 0,0 1 1 0 0,0-1 0 0 0,0 1 0 0 0,0-1 0 0 0,-1 1 0 0 0,1-1-1 0 0,0 1 1 0 0,0-1 0 0 0,0 1 0 0 0,-1-1 0 0 0,1 0-1 0 0,0 1 1 0 0,0-1 0 0 0,-1 1 0 0 0,0-1 0 0 0,1 1 67 0 0,-2 2 18 0 0,1 1 0 0 0,-1-1 0 0 0,0 0 0 0 0,0 0 0 0 0,0-1 0 0 0,0 1-1 0 0,0 0 1 0 0,-1-1 0 0 0,1 1 0 0 0,-1-1 0 0 0,1 0 0 0 0,-1 0 0 0 0,0 0 0 0 0,0 0-1 0 0,0 0 1 0 0,0-1 0 0 0,-1 1 0 0 0,1-1 0 0 0,-6 2 0 0 0,-20 5 406 0 0,-1-1 1 0 0,0-1-1 0 0,-58 4 1 0 0,72-8-498 0 0,-23-1 119 0 0,33-2-121 0 0,-1 1 1 0 0,1 0-1 0 0,-1 0 1 0 0,1 1-1 0 0,-1 0 1 0 0,1 0 0 0 0,-1 0-1 0 0,-10 5 1 0 0,-15 8-225 0 0,6 5 74 0 0,25-18 123 0 0,1-1 0 0 0,-1 1 0 0 0,1-1 0 0 0,-1 1 0 0 0,1-1 0 0 0,0 1 0 0 0,-1-1 0 0 0,1 1 0 0 0,0-1-1 0 0,-1 1 1 0 0,1 0 0 0 0,0-1 0 0 0,0 1 0 0 0,0-1 0 0 0,-1 1 0 0 0,1 0 0 0 0,0-1 0 0 0,0 1 0 0 0,0 0 0 0 0,0-1-1 0 0,0 2 1 0 0,0-1-11 0 0,-6 17-87 0 0,5-16 52 0 0,0 0 0 0 0,1 0 0 0 0,-1 1-1 0 0,0-1 1 0 0,1 0 0 0 0,-1 0 0 0 0,1 0-1 0 0,0 1 1 0 0,-1-1 0 0 0,1 0 0 0 0,0 0-1 0 0,1 3 1 0 0,0-2-14 0 0,-1 0-1 0 0,1-1 1 0 0,0 1 0 0 0,-1 0-1 0 0,0 0 1 0 0,0 0 0 0 0,0 0-1 0 0,0 0 1 0 0,0 0 0 0 0,0 0-1 0 0,-1 0 1 0 0,1-1 0 0 0,-2 6-1 0 0,2-8 62 0 0,-1 0 0 0 0,1 0-1 0 0,0 0 1 0 0,0 0 0 0 0,0 0-1 0 0,0 0 1 0 0,0 1 0 0 0,0-1-1 0 0,0 0 1 0 0,0 0 0 0 0,0 0-1 0 0,0 0 1 0 0,0 0 0 0 0,0 0-1 0 0,0 0 1 0 0,0 0 0 0 0,0 1 0 0 0,0-1-1 0 0,0 0 1 0 0,0 0 0 0 0,0 0-1 0 0,0 0 1 0 0,0 0 0 0 0,0 0-1 0 0,0 0 1 0 0,0 0 0 0 0,0 1-1 0 0,0-1 1 0 0,0 0 0 0 0,0 0-1 0 0,0 0 1 0 0,0 0 0 0 0,0 0-1 0 0,1 0 1 0 0,-1 0 0 0 0,0 0-1 0 0,0 0 1 0 0,0 0 0 0 0,0 1-1 0 0,0-1 1 0 0,0 0 0 0 0,0 0-1 0 0,0 0 1 0 0,1 0 0 0 0,2 2-65 0 0,2 4-61 0 0,7 18-41 0 0,-12-20 171 0 0,3 1 0 0 0,15 5 0 0 0,-7-3 0 0 0,-8-5 0 0 0,0 0 0 0 0,0-1 0 0 0,0 0 0 0 0,0 1 0 0 0,1-1 0 0 0,-1 0 0 0 0,0 0 0 0 0,1-1 0 0 0,-1 1 0 0 0,0-1 0 0 0,1 1 0 0 0,-1-1 0 0 0,0 0 0 0 0,6-1 0 0 0,124 5-72 0 0,-131-4 72 0 0,0-1 0 0 0,-1 1 0 0 0,1 0 0 0 0,0 0 0 0 0,0 0 0 0 0,-1 0 0 0 0,1 0 0 0 0,0 1 0 0 0,-1-1 0 0 0,1 1 0 0 0,0-1 0 0 0,-1 1 0 0 0,3 0 0 0 0,2 2 0 0 0,16 1 0 0 0,-8 2 0 0 0,5 5 29 0 0,-16-9-27 0 0,0-1 0 0 0,0 0-1 0 0,0 1 1 0 0,-1 0-1 0 0,1-1 1 0 0,-1 1-1 0 0,1 0 1 0 0,-1 0-1 0 0,0 1 1 0 0,0-1-1 0 0,0 0 1 0 0,0 1-1 0 0,0-1 1 0 0,0 1-1 0 0,1 4 1 0 0,6 4-50 0 0,-8-10 48 0 0,0 0-1 0 0,0-1 1 0 0,0 1 0 0 0,0 0 0 0 0,-1 0 0 0 0,1-1-1 0 0,0 1 1 0 0,-1 0 0 0 0,1 0 0 0 0,0 0 0 0 0,-1 0-1 0 0,1 0 1 0 0,-1 0 0 0 0,0 0 0 0 0,1 0 0 0 0,-1 0-1 0 0,0 0 1 0 0,1 0 0 0 0,-1 0 0 0 0,0 0 0 0 0,0 1-1 0 0,0-1 1 0 0,0 0 0 0 0,0 0 0 0 0,0 0 0 0 0,-1 1-1 0 0,-21 35 161 0 0,21-35-149 0 0,0-1-1 0 0,0 1 1 0 0,0 0-1 0 0,0-1 1 0 0,0 1-1 0 0,-1-1 1 0 0,1 0-1 0 0,-1 1 0 0 0,1-1 1 0 0,-1 0-1 0 0,1 0 1 0 0,-1 0-1 0 0,-2 1 1 0 0,-25 10 72 0 0,23-9-63 0 0,-7 1-53 0 0,-119 40 201 0 0,116-40-469 0 0,0 0 0 0 0,0-2 0 0 0,0 0-1 0 0,-1 0 1 0 0,1-2 0 0 0,-22-1-1 0 0,25-2-590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2:11.8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39 18887 0 0,'0'0'1895'0'0,"1"-1"-1735"0"0,0 0-160 0 0,0 1 0 0 0,0-1 0 0 0,-1 1 0 0 0,1-1 0 0 0,0 1 0 0 0,0-1 0 0 0,0 1 0 0 0,0-1 0 0 0,0 1 0 0 0,-1 0 0 0 0,1-1 0 0 0,0 1 0 0 0,0 0 0 0 0,0 0 0 0 0,0 0 0 0 0,0 0 0 0 0,0 0 0 0 0,0 0 0 0 0,0 0 0 0 0,1 0 0 0 0,3 0-28 0 0,8-1-140 0 0,-9 1 94 0 0,0 0 0 0 0,-1 0 0 0 0,1-1 0 0 0,0 0 0 0 0,0 0 0 0 0,-1 0 0 0 0,1 0 1 0 0,-1 0-1 0 0,1-1 0 0 0,5-3 0 0 0,-5 3 124 0 0,0 0 0 0 0,0 1-1 0 0,0-1 1 0 0,0 1 0 0 0,1-1 0 0 0,-1 1 0 0 0,0 0 0 0 0,1 1 0 0 0,-1-1 0 0 0,0 1-1 0 0,8 0 1 0 0,9-5 762 0 0,-10 5-649 0 0,0 0-1 0 0,0 1 1 0 0,0 1-1 0 0,0-1 0 0 0,0 2 1 0 0,18 5-1 0 0,29 6-23 0 0,-46-12-141 0 0,0 1 0 0 0,21 7 0 0 0,-29-9-31 0 0,0 1 1 0 0,-1-1 0 0 0,1 1-1 0 0,0 0 1 0 0,-1 0 0 0 0,0 0-1 0 0,1 1 1 0 0,-1-1 0 0 0,0 1-1 0 0,0 0 1 0 0,5 5 0 0 0,-7-6-11 0 0,-1 0 0 0 0,1 0 0 0 0,0 1 0 0 0,-1-1 1 0 0,0 0-1 0 0,1 0 0 0 0,-1 0 0 0 0,0 4 0 0 0,0 2-69 0 0,0-6 83 0 0,0 1-1 0 0,0 0 0 0 0,0-1 1 0 0,0 1-1 0 0,-1-1 0 0 0,1 1 1 0 0,-1-1-1 0 0,1 0 0 0 0,-1 1 1 0 0,0-1-1 0 0,0 0 0 0 0,0 1 1 0 0,-2 2-1 0 0,-23 28-275 0 0,8-12 171 0 0,10-11 73 0 0,-1 0 1 0 0,0-1-1 0 0,0-1 1 0 0,-17 13-1 0 0,14-12-1 0 0,0 1 0 0 0,-17 18-1 0 0,23-22 66 0 0,0 0 0 0 0,-1-1 0 0 0,1 1 1 0 0,-1-2-1 0 0,-13 8 0 0 0,-13 10 148 0 0,-65 61 999 0 0,50-35-494 0 0,47-46-633 0 0,0-1-1 0 0,-1 0 0 0 0,1 1 1 0 0,0-1-1 0 0,1 1 0 0 0,-1-1 1 0 0,0 1-1 0 0,0 0 0 0 0,1-1 1 0 0,-1 1-1 0 0,0 2 0 0 0,-3 7 86 0 0,4-10-91 0 0,-1 0 0 0 0,1 0 0 0 0,0-1-1 0 0,0 1 1 0 0,0 0 0 0 0,1 0 0 0 0,-1-1 0 0 0,0 1-1 0 0,0 0 1 0 0,0-1 0 0 0,0 1 0 0 0,1 0-1 0 0,-1 0 1 0 0,0-1 0 0 0,1 1 0 0 0,-1-1-1 0 0,1 1 1 0 0,0 1 0 0 0,-1-2 39 0 0,2 5 30 0 0,1-1 0 0 0,-1 0 0 0 0,1 0-1 0 0,0-1 1 0 0,0 1 0 0 0,0-1 0 0 0,0 1 0 0 0,1-1 0 0 0,-1 0 0 0 0,1 0 0 0 0,0-1-1 0 0,0 1 1 0 0,0-1 0 0 0,0 1 0 0 0,0-1 0 0 0,6 1 0 0 0,8 3-83 0 0,0 0-1 0 0,29 4 1 0 0,-42-9 32 0 0,20 2-86 0 0,1-1 1 0 0,0-1 0 0 0,-1-2 0 0 0,1 0 0 0 0,-1-2 0 0 0,38-8 0 0 0,-38 5-676 0 0,-1-1 0 0 0,41-18-1 0 0,-39 11-586 0 0,-3-5-50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2:12.1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281 0 8752 0 0,'0'0'673'0'0,"-2"1"-437"0"0,-6 4 129 0 0,-14 9 4286 0 0,-6 6 320 0 0,9-6-4664 0 0,-39 25-2841 0 0,42-30 1718 0 0,1 2 0 0 0,-1 0 1 0 0,-15 15-1 0 0,25-20 668 0 0,1 0 0 0 0,0 0 0 0 0,0 1 0 0 0,0 0 0 0 0,1 0 0 0 0,-1 0 0 0 0,2 1 0 0 0,-1-1 0 0 0,1 1 0 0 0,1 0 0 0 0,-4 15 0 0 0,0 10 839 0 0,4-19-384 0 0,0 0 1 0 0,0 0-1 0 0,2 26 0 0 0,1-25-145 0 0,1 1-1 0 0,1-1 1 0 0,0 1-1 0 0,7 18 0 0 0,-8-29-109 0 0,0 0-1 0 0,1 1 1 0 0,0-1 0 0 0,0 0-1 0 0,0-1 1 0 0,0 1-1 0 0,1 0 1 0 0,-1-1-1 0 0,1 0 1 0 0,1 0-1 0 0,-1 0 1 0 0,0 0-1 0 0,1-1 1 0 0,9 6-1 0 0,-7-5-30 0 0,-4-2-15 0 0,1 0 0 0 0,-1 0 0 0 0,0-1-1 0 0,1 1 1 0 0,-1-1 0 0 0,1 0 0 0 0,0 0-1 0 0,-1 0 1 0 0,1 0 0 0 0,0 0 0 0 0,0-1-1 0 0,6 0 1 0 0,13-3 273 0 0,-1-1-1 0 0,1-2 1 0 0,-1 0-1 0 0,26-11 1 0 0,-33 10-38 0 0,0 0 0 0 0,-1 0-1 0 0,0-2 1 0 0,0 0 0 0 0,-1 0 0 0 0,22-21 0 0 0,-29 23-114 0 0,9-7 700 0 0,25-33 1 0 0,-35 41-627 0 0,-2 0 1 0 0,1-1-1 0 0,-1 1 1 0 0,0 0-1 0 0,0-1 1 0 0,-1 0-1 0 0,1 0 1 0 0,-2 0-1 0 0,3-10 1 0 0,-3 6 16 0 0,0 0 0 0 0,-1 0 0 0 0,0 0 0 0 0,-1 0 0 0 0,0 0 0 0 0,-1 0 0 0 0,0 0 0 0 0,0 1 0 0 0,-6-14 0 0 0,6 17-299 0 0,-1 1 0 0 0,-1-1 1 0 0,1 1-1 0 0,-1-1 0 0 0,0 1 1 0 0,-1 0-1 0 0,1 0 0 0 0,-1 1 0 0 0,0-1 1 0 0,-1 1-1 0 0,1 0 0 0 0,-1 1 1 0 0,0-1-1 0 0,-11-5 0 0 0,-16-7-5705 0 0,-8-3-1963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9.6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1573 107 3224 0 0,'-3'-2'13493'0'0,"-5"-5"-11799"0"0,4 3-1469 0 0,0 1-1 0 0,0-1 1 0 0,0 1-1 0 0,-1 0 1 0 0,1 0-1 0 0,-1 1 1 0 0,0 0-1 0 0,-10-4 1 0 0,0 2-354 0 0,-27-4 1 0 0,7 2 359 0 0,-89-10 1235 0 0,49 8-924 0 0,-50-5 113 0 0,-30 2-133 0 0,-176 9-204 0 0,315 3-365 0 0,-32 2-14 0 0,0 3 1 0 0,1 1-1 0 0,-73 22 0 0 0,92-22 116 0 0,7-1 56 0 0,0 0 1 0 0,0 1-1 0 0,-35 18 0 0 0,30-12-111 0 0,19-10 0 0 0,0 0 0 0 0,1 1 0 0 0,-1 0 0 0 0,1 0 0 0 0,0 0 0 0 0,-9 10 0 0 0,-7 7 0 0 0,16-15 0 0 0,0 0 0 0 0,0 0 0 0 0,0 0 0 0 0,1 1 0 0 0,0 0 0 0 0,-6 10 0 0 0,0 5-44 0 0,8-16-5 0 0,-1 0 1 0 0,2 0-1 0 0,-1 1 1 0 0,1-1-1 0 0,-1 1 0 0 0,2 0 1 0 0,-2 10-1 0 0,-1 30-222 0 0,3 80 0 0 0,15 48 464 0 0,-6-94-112 0 0,1 1-67 0 0,3 34-4 0 0,-6 20-71 0 0,5 143-161 0 0,-11-262 222 0 0,6 135 0 0 0,0-42 18 0 0,-2-13-90 0 0,-1-82-512 0 0,0 0 0 0 0,0 0 0 0 0,8 20 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1174 0 2760 0 0,'1'3'98'0'0,"0"-1"-1"0"0,0 1 1 0 0,-1-1 0 0 0,1 1 0 0 0,0 0 0 0 0,-1-1-1 0 0,0 1 1 0 0,0 0 0 0 0,0-1 0 0 0,0 4-1 0 0,0 10 2200 0 0,6 31 6166 0 0,-1 0-5101 0 0,-4 94-3640 0 0,-4-56-25 0 0,4 1 0 0 0,3-1-1 0 0,19 101 1 0 0,-8-69 878 0 0,2 10 202 0 0,3 3 232 0 0,-3-15-567 0 0,-14-96-404 0 0,-2 1 1 0 0,0 20-1 0 0,-1-20-72 0 0,4 34-1 0 0,-3-45 20 0 0,3 10-24 0 0,-2 0 0 0 0,1 26 0 0 0,-3-31 33 0 0,-1 1-1 0 0,-2 15 0 0 0,2-26 62 0 0,0 1-1 0 0,0-1 0 0 0,0 0 0 0 0,-1 0 0 0 0,1 1 1 0 0,-1-1-1 0 0,0 0 0 0 0,-1 0 0 0 0,1 0 0 0 0,-5 5 0 0 0,-2 3 328 0 0,8-11-310 0 0,0 1 0 0 0,0-1-1 0 0,0 1 1 0 0,-1-1 0 0 0,1 0 0 0 0,0 1-1 0 0,-1-1 1 0 0,1 0 0 0 0,-1 0 0 0 0,1 0-1 0 0,-1 0 1 0 0,-2 1 0 0 0,-6 2 180 0 0,0-1-1 0 0,-1 0 1 0 0,0-1 0 0 0,1 0 0 0 0,-1 0-1 0 0,0-1 1 0 0,0-1 0 0 0,0 0 0 0 0,-12-1-1 0 0,-81-11 456 0 0,-12 0-484 0 0,81 10-156 0 0,-497-2 1488 0 0,350 4-1895 0 0,61-6-3949 0 0,120 6 4228 0 0,-37-3-7840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0 17623 0 0,'0'0'1339'0'0,"-1"2"-912"0"0,-5 12-261 0 0,-8 23-10 0 0,12-24-68 0 0,1-1 0 0 0,0 0 0 0 0,3 25 0 0 0,-1-5-385 0 0,-11 150-766 0 0,4-28 949 0 0,6-30-1261 0 0,0-104-4791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64 154 11976 0 0,'-1'0'922'0'0,"0"0"-906"0"0,1 1 0 0 0,-1-1-1 0 0,1 0 1 0 0,-1 0 0 0 0,1 0-1 0 0,-1 0 1 0 0,1 0 0 0 0,-1 0-1 0 0,1 0 1 0 0,-1 0 0 0 0,1 0 0 0 0,-1 0-1 0 0,1 0 1 0 0,-1 0 0 0 0,1-1-1 0 0,-1 1 1 0 0,1 0 0 0 0,-1 0-1 0 0,1-1 1 0 0,-1 1 0 0 0,1 0-1 0 0,0 0 1 0 0,-1-1 0 0 0,1 1 0 0 0,-1 0-1 0 0,1-1 1 0 0,-1 0 0 0 0,0 0 150 0 0,0 0 44 0 0,0 0 1 0 0,-1 1 0 0 0,1-1-1 0 0,0 0 1 0 0,0 0 0 0 0,0 0-1 0 0,0 0 1 0 0,1 0 0 0 0,-1 0-1 0 0,0 0 1 0 0,0 0 0 0 0,0 0-1 0 0,1 0 1 0 0,-1 0-1 0 0,1 0 1 0 0,-1-1 0 0 0,1 1-1 0 0,-1 0 1 0 0,1 0 0 0 0,0-1-1 0 0,-1 1 1 0 0,1 0 0 0 0,0-1-1 0 0,0 1 1 0 0,0 0 0 0 0,0 0-1 0 0,0-1 1 0 0,0 1 0 0 0,1 0-1 0 0,-1-1 1 0 0,0 1 0 0 0,2-2-1 0 0,-2-2-192 0 0,2 1 0 0 0,-1-1 1 0 0,0 1-1 0 0,1-1 0 0 0,0 1 0 0 0,0 0 0 0 0,0 0 0 0 0,1 0 0 0 0,0 0 0 0 0,-1 0 0 0 0,1 1 0 0 0,4-5 0 0 0,9-14-224 0 0,-10 11 85 0 0,-5 10 125 0 0,0 0 0 0 0,-1-1-1 0 0,1 1 1 0 0,0 0 0 0 0,-1 0-1 0 0,1 0 1 0 0,0 0 0 0 0,0 0-1 0 0,0 1 1 0 0,0-1-1 0 0,0 0 1 0 0,0 0 0 0 0,0 1-1 0 0,0-1 1 0 0,0 0 0 0 0,1 1-1 0 0,-1-1 1 0 0,0 1 0 0 0,0 0-1 0 0,1-1 1 0 0,-1 1-1 0 0,0 0 1 0 0,0 0 0 0 0,1-1-1 0 0,0 1 1 0 0,2 0 45 0 0,2 0 55 0 0,-1 0-1 0 0,1 0 1 0 0,-1 0-1 0 0,1 0 1 0 0,-1 1-1 0 0,1 0 0 0 0,-1 0 1 0 0,0 1-1 0 0,0-1 1 0 0,6 3-1 0 0,3 3 234 0 0,26 17 0 0 0,-32-19-313 0 0,-4-2-20 0 0,0 0 1 0 0,-1 0-1 0 0,0 1 0 0 0,1-1 0 0 0,-2 1 0 0 0,1 0 0 0 0,0 0 0 0 0,-1 0 0 0 0,1 0 0 0 0,-1 1 0 0 0,0-1 0 0 0,-1 0 1 0 0,3 10-1 0 0,-4-11-32 0 0,0 1 1 0 0,0 0-1 0 0,-1-1 1 0 0,1 1 0 0 0,-1-1-1 0 0,0 1 1 0 0,0-1-1 0 0,0 1 1 0 0,0-1 0 0 0,-1 1-1 0 0,1-1 1 0 0,-1 0-1 0 0,0 0 1 0 0,0 0-1 0 0,-4 4 1 0 0,-3 5 11 0 0,0 0 1 0 0,-2-1-1 0 0,1 0 0 0 0,-1-1 1 0 0,-1 0-1 0 0,0-1 0 0 0,-21 12 1 0 0,2 2-108 0 0,26-19-27 0 0,0 1-1 0 0,-1-1 1 0 0,0 0 0 0 0,-7 3 0 0 0,-5 3-1194 0 0,0 0-1 0 0,-25 19 0 0 0,32-19-296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5064 0 0,'2'20'11322'0'0,"-3"-18"-10911"0"0,0 2 534 0 0,1-3-933 0 0,0 1-1 0 0,1-1 1 0 0,-1 0 0 0 0,0 0-1 0 0,0 1 1 0 0,0-1 0 0 0,0 0-1 0 0,-1 1 1 0 0,1-1 0 0 0,0 0-1 0 0,0 0 1 0 0,-1 1 0 0 0,1-1-1 0 0,-1 0 1 0 0,0 2-1 0 0,-2 2-38 0 0,-45 113-1507 0 0,42-104 1777 0 0,1-1-1 0 0,1 1 0 0 0,0 0 0 0 0,0 0 0 0 0,2 0 1 0 0,0 1-1 0 0,0-1 0 0 0,2 1 0 0 0,0-1 0 0 0,2 23 0 0 0,0-30-104 0 0,-1 0-1 0 0,2 0 1 0 0,-1 0-1 0 0,1 0 0 0 0,0-1 1 0 0,4 7-1 0 0,-5-8-136 0 0,1-1 1 0 0,-1 0-1 0 0,1 0 1 0 0,0 0-1 0 0,1-1 1 0 0,-1 1-1 0 0,0-1 1 0 0,1 0-1 0 0,8 6 0 0 0,-6-6-29 0 0,0-1 0 0 0,0 0 0 0 0,0 0-1 0 0,0 0 1 0 0,0-1 0 0 0,1 1 0 0 0,-1-2-1 0 0,12 1 1 0 0,-14 0-64 0 0,-1-1-1 0 0,1-1 1 0 0,0 1 0 0 0,0 0 0 0 0,-1-1-1 0 0,1 0 1 0 0,0 0 0 0 0,0 0 0 0 0,-1 0-1 0 0,1-1 1 0 0,-1 0 0 0 0,0 1 0 0 0,1-1-1 0 0,-1 0 1 0 0,5-4 0 0 0,13-12-5361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2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14400 0 0,'-1'5'134'0'0,"0"-1"13"0"0,1-1-1 0 0,-1 0 0 0 0,1 0 1 0 0,-1 0-1 0 0,0-1 0 0 0,0 1 1 0 0,-3 5-1 0 0,2-4-114 0 0,0 0 0 0 0,1-1 0 0 0,-1 1 0 0 0,1 0 0 0 0,0 0 0 0 0,0-1 0 0 0,1 1 0 0 0,-1 6 0 0 0,1 35 1307 0 0,1-23 298 0 0,-12 179-447 0 0,7-173-1182 0 0,2-7-41 0 0,0-1 0 0 0,-7 23 1 0 0,4-25-1031 0 0,3 0-3447 0 0,-1 1-1714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0 7832 0 0,'-1'2'10953'0'0,"-2"4"-10816"0"0,-1 1 0 0 0,1-1 0 0 0,0 1 0 0 0,-3 12 0 0 0,-2 6-76 0 0,2-11-18 0 0,2 1-1 0 0,-4 19 0 0 0,0-1 106 0 0,-9 46 126 0 0,14-62-227 0 0,1 8 49 0 0,0 0-1 0 0,3 43 0 0 0,0-20-93 0 0,-1-21-335 0 0,0 29 314 0 0,0-20-6178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5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 14456 0 0,'0'0'1306'0'0,"2"0"-1071"0"0,4-1-150 0 0,-1 0-1 0 0,1 0 1 0 0,0 0 0 0 0,0-1 0 0 0,-1 0-1 0 0,1 0 1 0 0,9-6 0 0 0,-7 4-97 0 0,0 1-1 0 0,17-6 1 0 0,-15 7-164 0 0,-2 0 42 0 0,0-1 1 0 0,1 2 0 0 0,-1-1-1 0 0,1 1 1 0 0,-1 1-1 0 0,1-1 1 0 0,0 2-1 0 0,-1-1 1 0 0,13 3 0 0 0,-13-2 384 0 0,1 1 1 0 0,-1 1-1 0 0,0 0 1 0 0,0 0 0 0 0,0 0-1 0 0,0 1 1 0 0,-1 0 0 0 0,1 1-1 0 0,-1 0 1 0 0,12 10-1 0 0,-16-12-221 0 0,0 0-1 0 0,0-1 1 0 0,-1 2-1 0 0,1-1 1 0 0,-1 0-1 0 0,1 0 0 0 0,-1 1 1 0 0,0-1-1 0 0,-1 1 1 0 0,1 0-1 0 0,-1 0 1 0 0,1 0-1 0 0,-1-1 0 0 0,0 1 1 0 0,0 0-1 0 0,-1 0 1 0 0,1 0-1 0 0,-1 0 1 0 0,0 1-1 0 0,0-1 1 0 0,-1 0-1 0 0,1 0 0 0 0,-1 0 1 0 0,0 0-1 0 0,0 0 1 0 0,-2 5-1 0 0,-12 37-878 0 0,-37 74 0 0 0,30-72 1442 0 0,-18 54 0 0 0,38-93-274 0 0,0 0 0 0 0,1 0 0 0 0,0 0 0 0 0,1 16 0 0 0,0-20-214 0 0,0-4-61 0 0,0 0 1 0 0,0 0-1 0 0,0 0 1 0 0,1-1-1 0 0,-1 1 0 0 0,0 0 1 0 0,1 0-1 0 0,-1 0 1 0 0,1 0-1 0 0,-1 0 1 0 0,1 0-1 0 0,-1-1 0 0 0,1 1 1 0 0,0 0-1 0 0,-1-1 1 0 0,1 1-1 0 0,0 0 0 0 0,-1-1 1 0 0,2 2-1 0 0,17 7 173 0 0,-11-6-190 0 0,0-1-1 0 0,1 0 0 0 0,-1 0 1 0 0,1-1-1 0 0,0 0 0 0 0,-1-1 1 0 0,1 0-1 0 0,0 0 0 0 0,-1-1 1 0 0,1 0-1 0 0,11-3 0 0 0,11-5 210 0 0,53-20 0 0 0,-45 13-564 0 0,-4 3-1235 0 0,-9 2-3041 0 0,5-2-1968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217 66 8784 0 0,'0'0'793'0'0,"-1"-1"-650"0"0,-18-26 651 0 0,16 23-442 0 0,1 1-1 0 0,0-1 1 0 0,0 1 0 0 0,-1 0-1 0 0,-8-9 1569 0 0,11 11-1796 0 0,0 1 1 0 0,0-1-1 0 0,0 1 0 0 0,-1-1 1 0 0,1 1-1 0 0,0 0 0 0 0,0-1 1 0 0,-1 1-1 0 0,1-1 0 0 0,0 1 1 0 0,-1-1-1 0 0,1 1 0 0 0,-1 0 1 0 0,1-1-1 0 0,0 1 0 0 0,-1 0 1 0 0,1-1-1 0 0,-1 1 0 0 0,1 0 1 0 0,-1 0-1 0 0,0-1 0 0 0,-1 2 7 0 0,-1-1 0 0 0,0 0 0 0 0,1 1 0 0 0,-1 0 0 0 0,0 0 0 0 0,1-1 0 0 0,-1 1 0 0 0,1 1-1 0 0,0-1 1 0 0,-1 0 0 0 0,1 1 0 0 0,0-1 0 0 0,0 1 0 0 0,0 0 0 0 0,0 0 0 0 0,0-1 0 0 0,-2 4-1 0 0,0 0-63 0 0,0 0 0 0 0,0 0 0 0 0,1 0 0 0 0,0 1 0 0 0,0-1 0 0 0,-4 12-1 0 0,0 9 84 0 0,-5 35 0 0 0,5-24-122 0 0,-21 128 106 0 0,22-121-129 0 0,0 48 1 0 0,1-8-7 0 0,-11 194-1 0 0,11-173-90 0 0,4 75-683 0 0,1-104-1282 0 0,0-38 704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27.2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6 395 5064 0 0,'-6'6'10762'0'0,"9"-5"-10778"0"0,2 2-23 0 0,1-1 0 0 0,0 0 0 0 0,-1 0 0 0 0,1-1 0 0 0,0 0-1 0 0,0 0 1 0 0,-1 0 0 0 0,1-1 0 0 0,0 1 0 0 0,10-2 0 0 0,-11 1 72 0 0,146 4 1079 0 0,422-42 502 0 0,-336 4-818 0 0,26-6 271 0 0,-217 32-855 0 0,126-16 365 0 0,131-18-142 0 0,-114 26-382 0 0,74-4 63 0 0,-128 11-21 0 0,-94 5-53 0 0,39-1 79 0 0,-1 5 61 0 0,200-3 50 0 0,-108-3-172 0 0,65-5 139 0 0,3-8 642 0 0,-135 10-634 0 0,8-5 42 0 0,0 1 129 0 0,107-8-345 0 0,-186 17-7 0 0,59-14 0 0 0,-41 7-25 0 0,-14 2 87 0 0,44-16-1 0 0,-67 20-12 0 0,17-5 33 0 0,-1 11 265 0 0,-29-1-367 0 0,-1 0 0 0 0,1 0-1 0 0,-1 1 1 0 0,1-1 0 0 0,-1 0 0 0 0,0 1 0 0 0,1-1 0 0 0,-1 0 0 0 0,1 1-1 0 0,-1-1 1 0 0,0 1 0 0 0,1-1 0 0 0,-1 1 0 0 0,0-1 0 0 0,1 1-1 0 0,-1-1 1 0 0,0 2 0 0 0,1 0 9 0 0,3 3-14 0 0,0 1 1 0 0,0 0-1 0 0,-1 0 1 0 0,0 1-1 0 0,0-1 0 0 0,3 13 1 0 0,5 11-7 0 0,-8-19-6 0 0,0 0 0 0 0,-1 0 0 0 0,0 0 0 0 0,1 20 0 0 0,-1-9 2 0 0,5 104-55 0 0,-3 2 64 0 0,-3-108 0 0 0,0 0 0 0 0,6 22 0 0 0,1 10 0 0 0,6 48 0 0 0,4-2 0 0 0,46 147 0 0 0,22 78 0 0 0,-52-186 0 0 0,-20-64 0 0 0,-10-44 0 0 0,10 32 0 0 0,-11-50 0 0 0,0 0 0 0 0,0 16 0 0 0,5 21 0 0 0,5-9 52 0 0,5 27 120 0 0,-7-35-10 0 0,-9-25-147 0 0,0-1 1 0 0,0 1 0 0 0,0 0-1 0 0,0 6 1 0 0,4 19-39 0 0,-5-27 39 0 0,0 1 0 0 0,0-1 0 0 0,0 1 0 0 0,0-1 0 0 0,-1 1 0 0 0,0-1-1 0 0,0 1 1 0 0,0-1 0 0 0,-1 1 0 0 0,1-1 0 0 0,-3 9 0 0 0,0-5 111 0 0,0 0-1 0 0,-1-1 1 0 0,-6 10-1 0 0,8-14-108 0 0,0 0 0 0 0,0-1 0 0 0,0 1 0 0 0,-1-1 0 0 0,1 0-1 0 0,-1 0 1 0 0,0 0 0 0 0,0 0 0 0 0,0 0 0 0 0,0 0-1 0 0,-3 1 1 0 0,-16 7-18 0 0,14-6 0 0 0,1 0 0 0 0,0-1 0 0 0,-1 0 0 0 0,0-1 0 0 0,1 0 0 0 0,-1 0 0 0 0,-9 1 0 0 0,1-1 38 0 0,-29 7-1 0 0,31-5 8 0 0,-2-1-1 0 0,-17 2 0 0 0,-112 14-178 0 0,18-3 52 0 0,-179 22 29 0 0,-214 5 184 0 0,348-33 15 0 0,-10-2-274 0 0,86-7 72 0 0,18-1 132 0 0,-130 5 68 0 0,-69 5-229 0 0,34 4-26 0 0,149-6 111 0 0,-207 21 0 0 0,69-5 0 0 0,154-13 0 0 0,-153 24 0 0 0,142-25 0 0 0,16-3 0 0 0,-68 8 0 0 0,99-10 0 0 0,-1-3 0 0 0,-48-3 0 0 0,24 0 0 0 0,-148 1-64 0 0,207 0 56 0 0,-1 1 0 0 0,0 0-1 0 0,-9 3 1 0 0,-9 0-25 0 0,-7 2-34 0 0,22-3 58 0 0,0-1 0 0 0,-21 1 0 0 0,0-2 7 0 0,19 0 53 0 0,0-1-1 0 0,-17-2 1 0 0,10 1-40 0 0,17 1-11 0 0,0 0 0 0 0,0-1 0 0 0,0 1 0 0 0,0-1-1 0 0,0 0 1 0 0,1 0 0 0 0,-1 0 0 0 0,0 0 0 0 0,0-1 0 0 0,1 1 0 0 0,-5-4 0 0 0,-2 0-63 0 0,-11-9-284 0 0,-8-1-163 0 0,25 11 512 0 0,2 2-1 0 0,-1 1 0 0 0,1-1 0 0 0,0 0 0 0 0,0-1 0 0 0,-1 1-1 0 0,1 0 1 0 0,1-1 0 0 0,-1 1 0 0 0,0-1 0 0 0,1 0 0 0 0,-1 1 0 0 0,0-4 0 0 0,-5-10 82 0 0,6 14-46 0 0,0 0 1 0 0,0 1-1 0 0,1-1 0 0 0,-1 0 1 0 0,0 0-1 0 0,1 0 1 0 0,-1-3-1 0 0,-8-32 446 0 0,6 26-474 0 0,0 0-1 0 0,-1-13 0 0 0,-2-14-8 0 0,4 26 2 0 0,0 0 0 0 0,1 0 1 0 0,0 0-1 0 0,1-17 0 0 0,10-129 283 0 0,-9 146-285 0 0,-1 0 0 0 0,-3-22 0 0 0,2 21 0 0 0,0 0 0 0 0,1-19 0 0 0,2 9 0 0 0,-1 0 0 0 0,-4-31 0 0 0,1-120 196 0 0,3 92-16 0 0,-9-170 250 0 0,4 145-392 0 0,-27-142 32 0 0,4 52-144 0 0,17 5-304 0 0,11 161-159 0 0,1 0 0 0 0,2 0 0 0 0,0 0 0 0 0,12-36 1 0 0,-1 19-1362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0 4608 0 0,'2'1'8676'0'0,"22"9"-4708"0"0,-18-7-3844 0 0,0 0 1 0 0,0 0-1 0 0,0-1 0 0 0,0 0 1 0 0,1-1-1 0 0,6 2 0 0 0,94 12 138 0 0,22 1 457 0 0,-97-13-326 0 0,0 2-1 0 0,51 14 0 0 0,-18-3 157 0 0,70 17-75 0 0,139 37-346 0 0,-193-38-128 0 0,-25-8 0 0 0,-42-18 0 0 0,1 1 0 0 0,24 17 0 0 0,-5-3 0 0 0,-27-17 0 0 0,0 1-1 0 0,0 1 0 0 0,0 0 0 0 0,-1 0 0 0 0,0 0 1 0 0,0 0-1 0 0,0 1 0 0 0,-1 0 0 0 0,0 1 0 0 0,6 12 1 0 0,-4-7-66 0 0,-1 1 1 0 0,-1 0 0 0 0,0 0 0 0 0,0 1 0 0 0,2 20-1 0 0,-5-14 34 0 0,-1 1-1 0 0,-1-1 0 0 0,-1 0 0 0 0,-1 1 0 0 0,-5 21 0 0 0,-2 23 38 0 0,-3 119-5 0 0,11-135 0 0 0,9 84 0 0 0,-2-55 0 0 0,-4-47 0 0 0,6 39 0 0 0,3 22 0 0 0,-7-37 0 0 0,-1-22 0 0 0,-4 46 0 0 0,0-31 0 0 0,1-44 74 0 0,0-1 0 0 0,-1 1-1 0 0,1-1 1 0 0,-1 0-1 0 0,0 1 1 0 0,-1-1-1 0 0,1 0 1 0 0,-1 0 0 0 0,-2 5-1 0 0,4-8-38 0 0,-1 1 0 0 0,0 0 0 0 0,0-1 0 0 0,0 1 0 0 0,-1-1 0 0 0,1 1 0 0 0,0-1 0 0 0,-1 1 0 0 0,1-1 0 0 0,0 0 0 0 0,-1 0 0 0 0,0 0 0 0 0,1 0 0 0 0,-1 0 0 0 0,0 0 0 0 0,1 0 0 0 0,-1-1 0 0 0,0 1 0 0 0,0 0 0 0 0,1-1 0 0 0,-1 1 0 0 0,0-1 0 0 0,-3 0 0 0 0,-32 1 234 0 0,-65-3 380 0 0,-174-22 189 0 0,-16 6-607 0 0,91 23-145 0 0,95 0 9 0 0,-70 8 78 0 0,-36 1-718 0 0,143-10-2429 0 0,45-8 1192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0 17479 0 0,'0'0'2476'0'0,"1"3"-1844"0"0,1 3-378 0 0,0 1-1 0 0,0 0 0 0 0,-1 0 0 0 0,1 0 0 0 0,-1 14 0 0 0,-1 42-400 0 0,-1-25 219 0 0,-10 227-6 0 0,2-118-68 0 0,1-46-107 0 0,0 33-2456 0 0,8-115 999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9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13 118 16296 0 0,'0'0'1634'0'0,"2"0"-1493"0"0,0-2-137 0 0,0 1-1 0 0,1-1 0 0 0,-1 0 0 0 0,0 0 0 0 0,0 0 0 0 0,0 0 0 0 0,2-2 0 0 0,14-13 242 0 0,11-2 181 0 0,35-16 1 0 0,-49 27-496 0 0,-7 5 82 0 0,1-1 0 0 0,0 1 0 0 0,0 0 0 0 0,0 1 0 0 0,1 0 0 0 0,-1 0 0 0 0,0 1 0 0 0,1 0 0 0 0,-1 1 0 0 0,1 0 0 0 0,-1 0 1 0 0,1 1-1 0 0,-1 1 0 0 0,12 2 0 0 0,-12-2 112 0 0,-1 0 0 0 0,0 1 0 0 0,0-1 0 0 0,0 2 0 0 0,0-1 0 0 0,0 1 0 0 0,-1 0-1 0 0,1 1 1 0 0,-1 0 0 0 0,11 9 0 0 0,-17-12-90 0 0,6 3 42 0 0,-1 0 0 0 0,0 1-1 0 0,-1 0 1 0 0,1 0-1 0 0,6 11 1 0 0,-2-1-7 0 0,-8-13-61 0 0,0 0 0 0 0,0 0 0 0 0,0 0 0 0 0,0 0 0 0 0,-1 0 0 0 0,0 0 0 0 0,1 1 0 0 0,-1-1 0 0 0,0 0 0 0 0,-1 1 0 0 0,1-1 0 0 0,0 1 0 0 0,-1 5 0 0 0,0-4 0 0 0,1-1 0 0 0,-2 1 0 0 0,1-1 0 0 0,0 0 1 0 0,-1 1-1 0 0,0-1 0 0 0,0 0 0 0 0,0 1 0 0 0,0-1 0 0 0,-1 0 0 0 0,-3 6 0 0 0,2-3 9 0 0,-4 6 17 0 0,-1 0 0 0 0,-1 0 0 0 0,0-1 0 0 0,-20 22-1 0 0,-7-3 59 0 0,-1-2-1 0 0,-75 44 1 0 0,65-43-56 0 0,14-10-307 0 0,-80 50-1807 0 0,91-60 637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6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 11376 0 0,'0'0'521'0'0,"2"0"-12"0"0,131-6 2733 0 0,-122 6-3144 0 0,1 1 0 0 0,21 3 0 0 0,-29-3-100 0 0,1 1 0 0 0,0-1 0 0 0,-1 1 0 0 0,1-1 0 0 0,-1 1 0 0 0,0 1 0 0 0,0-1 0 0 0,0 1 0 0 0,0-1 0 0 0,4 4 0 0 0,3 4 2 0 0,-1 0 0 0 0,-9-8 0 0 0,0 1 0 0 0,0 0 0 0 0,0 0 0 0 0,0 0 0 0 0,0 0 0 0 0,-1 0 0 0 0,1 0 0 0 0,-1 0 0 0 0,0 0 0 0 0,0 6 0 0 0,0-5 0 0 0,0-1 0 0 0,0 0 0 0 0,-1 0 0 0 0,1 1 0 0 0,0-1 0 0 0,-1 0 0 0 0,0 0 0 0 0,0 0 0 0 0,0 1 0 0 0,0-1 0 0 0,0 0 0 0 0,-1 0 0 0 0,1-1 0 0 0,-3 4 0 0 0,-4 10 0 0 0,3-6 31 0 0,1 0 1 0 0,-2-1-1 0 0,1 1 1 0 0,-10 10 0 0 0,-4 9 1169 0 0,40-3-306 0 0,-18-24-798 0 0,58 8 763 0 0,-49-10-518 0 0,0 0 0 0 0,0 1-1 0 0,0 0 1 0 0,22 6-1 0 0,-3 7 611 0 0,-29-11-738 0 0,-1-3-213 0 0,-1 0 0 0 0,1 1 0 0 0,-1-1 0 0 0,0 0 0 0 0,1 1 0 0 0,-1-1 0 0 0,0 1 0 0 0,0-1 0 0 0,1 1 1 0 0,-1-1-1 0 0,0 1 0 0 0,0-1 0 0 0,0 1 0 0 0,0-1 0 0 0,0 1 0 0 0,0-1 0 0 0,0 1 0 0 0,1-1 0 0 0,-1 1 0 0 0,-1-1 1 0 0,1 1-1 0 0,0-1 0 0 0,0 1 0 0 0,0-1 0 0 0,0 1 0 0 0,0-1 0 0 0,0 1 0 0 0,-1-1 0 0 0,1 1 0 0 0,0-1 0 0 0,0 1 0 0 0,-1-1 1 0 0,1 1-1 0 0,0-1 0 0 0,-1 1 0 0 0,0 0 2 0 0,-1 3-8 0 0,0-1 0 0 0,-1 1-1 0 0,1-1 1 0 0,0 0 0 0 0,-1 0 0 0 0,0 0-1 0 0,0 0 1 0 0,0-1 0 0 0,0 1-1 0 0,0-1 1 0 0,0 0 0 0 0,-1 0 0 0 0,1 0-1 0 0,-6 2 1 0 0,-8 3-393 0 0,-31 9-1 0 0,46-15 346 0 0,-20 5-1505 0 0,1 0 0 0 0,-44 4 0 0 0,34-9-4550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2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0 3224 0 0,'-1'2'143'0'0,"-5"9"131"0"0,0 1 0 0 0,-4 13 1 0 0,4-9 4218 0 0,1 1 1 0 0,-5 30-1 0 0,5-20-3294 0 0,-6 56-989 0 0,-22 116-345 0 0,24-154 202 0 0,-3 34 49 0 0,7-46-158 0 0,0-1-1 0 0,-13 40 0 0 0,4-20-2718 0 0,13-41 1723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16615 0 0,'0'0'1664'0'0,"2"0"-1520"0"0,20 7-453 0 0,0-1-1 0 0,39 5 0 0 0,-59-10 264 0 0,0-1 0 0 0,0 1-1 0 0,0 0 1 0 0,0-1 0 0 0,0 1-1 0 0,0 0 1 0 0,2 2 0 0 0,6 2-119 0 0,-2-3 129 0 0,0 1 0 0 0,0 1-1 0 0,-1 0 1 0 0,1 0 0 0 0,-1 0-1 0 0,13 10 1 0 0,-14-9 238 0 0,1 0 0 0 0,14 6 1 0 0,14 11 1132 0 0,-32-19-1124 0 0,-2-2-144 0 0,0 0 0 0 0,1 1 0 0 0,-1-1 1 0 0,0 0-1 0 0,1 0 0 0 0,-1 0 0 0 0,1-1 0 0 0,0 1 0 0 0,-1 0 1 0 0,4 1-1 0 0,4 16 142 0 0,-9-17-245 0 0,1 1 0 0 0,-1-1 0 0 0,1 1 0 0 0,-1-1 0 0 0,0 1 0 0 0,0-1 0 0 0,0 1 0 0 0,0-1 1 0 0,0 1-1 0 0,0 0 0 0 0,0-1 0 0 0,-1 1 0 0 0,1-1 0 0 0,0 1 0 0 0,-1-1 0 0 0,0 1 0 0 0,1-1 0 0 0,-1 0 0 0 0,-1 3 0 0 0,-1 0-102 0 0,0 0-1 0 0,0-1 1 0 0,-1 1 0 0 0,-6 5-1 0 0,6-6 58 0 0,0 1 0 0 0,0-1 0 0 0,-5 9 0 0 0,4-5 183 0 0,0 1-1 0 0,-12 10 1946 0 0,18-15-1973 0 0,10 16-61 0 0,-2-14-14 0 0,-2-3 1 0 0,47 32 102 0 0,-52-32-74 0 0,0-1 2 0 0,0 0 1 0 0,0 0 0 0 0,0 0 0 0 0,-1 1 0 0 0,1-1 0 0 0,-1 0 0 0 0,1 1 0 0 0,-1-1 0 0 0,1 1 0 0 0,-1 0 0 0 0,0-1 0 0 0,0 1 0 0 0,0 0 0 0 0,0 0-1 0 0,2 4 1 0 0,-2-3 19 0 0,0 0-1 0 0,0 0 0 0 0,0 0 0 0 0,-1 0 1 0 0,1 1-1 0 0,-1-1 0 0 0,0 0 0 0 0,0 0 1 0 0,0 1-1 0 0,0-1 0 0 0,-1 0 1 0 0,1 0-1 0 0,-1 0 0 0 0,0 1 0 0 0,-1 2 1 0 0,0-1 36 0 0,-1 0-1 0 0,1-1 1 0 0,-1 1 0 0 0,0-1 0 0 0,0 1 0 0 0,-1-1 0 0 0,1 0 0 0 0,-7 6 0 0 0,-3 0 108 0 0,0-1 0 0 0,0 0 0 0 0,-1-1 1 0 0,0 0-1 0 0,-22 9 0 0 0,16-9-220 0 0,0-1 0 0 0,0-1-1 0 0,-42 7 1 0 0,6-9-6584 0 0,24-4-721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1478 30 10656 0 0,'0'0'1289'0'0,"2"0"-462"0"0,8 0 1386 0 0,-7-1-1174 0 0,10-8 2151 0 0,-21 6-2855 0 0,-1-1 1 0 0,0 1-1 0 0,0 1 1 0 0,0-1-1 0 0,-1 2 0 0 0,1-1 1 0 0,-1 1-1 0 0,-13 1 1 0 0,-12 1-249 0 0,-34 6 1 0 0,14-1 27 0 0,-263 9 280 0 0,59-11-202 0 0,211-1-193 0 0,31-1 0 0 0,-32-2 0 0 0,29-1 5 0 0,-1 0-1 0 0,-34 3 1 0 0,26 0 121 0 0,-47-2-1 0 0,29-1-23 0 0,18-2 209 0 0,18 0-246 0 0,0 2-1 0 0,0-1 0 0 0,0 1 1 0 0,-13 1-1 0 0,13 0-64 0 0,4 0 0 0 0,7 0 0 0 0,-1 0 0 0 0,1 0 0 0 0,-1 0 0 0 0,1 0 0 0 0,-1 0 0 0 0,1 0 0 0 0,0 0 0 0 0,-1 0 0 0 0,1 0 0 0 0,-1 0 0 0 0,1 0 0 0 0,0 1 0 0 0,-1-1 0 0 0,1 0 0 0 0,0 0 0 0 0,-1 0 0 0 0,1 1 0 0 0,-1-1 0 0 0,1 0 0 0 0,-1 1 0 0 0,-9 6 0 0 0,9-7 0 0 0,0 1 1 0 0,0 0-1 0 0,0-1 0 0 0,0 1 0 0 0,1-1 0 0 0,-1 1 0 0 0,0 0 0 0 0,1 0 1 0 0,-1-1-1 0 0,0 1 0 0 0,1 0 0 0 0,-1 0 0 0 0,0 1 0 0 0,-12 17-23 0 0,9-13-17 0 0,0 1-1 0 0,1-1 1 0 0,0 1 0 0 0,0 0-1 0 0,0 0 1 0 0,1 0 0 0 0,-2 8-1 0 0,3-11 41 0 0,0-1 0 0 0,-1 1 0 0 0,1 0 0 0 0,-1-1 0 0 0,-2 5 0 0 0,-6 13 0 0 0,-12 35 0 0 0,10-16-11 0 0,5-16 24 0 0,-6 30 0 0 0,-4 28 226 0 0,-4 18-813 0 0,12-24 533 0 0,3 0 1 0 0,6 112-1 0 0,20 90-22 0 0,-15-219 18 0 0,1 26-21 0 0,-6 126 66 0 0,6-129-93 0 0,-6-78-50 0 0,1-1 0 0 0,-1 1 1 0 0,0-1-1 0 0,1 1 0 0 0,0-1 0 0 0,0 0 0 0 0,0 1 1 0 0,0-1-1 0 0,2 3 0 0 0,-2-4-448 0 0,11-4-3886 0 0,4-6-1685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1495 0 18055 0 0,'0'0'2915'0'0,"0"2"-2915"0"0,-11 34-185 0 0,6-22 163 0 0,0 1 1 0 0,2 0-1 0 0,-1 0 1 0 0,2 1-1 0 0,-1 15 1 0 0,-1 3 20 0 0,-4 56 1 0 0,6-50 0 0 0,1 35 34 0 0,12 119 0 0 0,1-37-198 0 0,-8-107 102 0 0,12 56 1 0 0,1 7-4 0 0,1 1-98 0 0,-11-76 88 0 0,-1 0 0 0 0,1 50 0 0 0,-6-60 75 0 0,0-21 14 0 0,0 1 1 0 0,-1 0-1 0 0,0 0 1 0 0,0 0 0 0 0,-1-1-1 0 0,0 1 1 0 0,-1 0-1 0 0,-4 13 1 0 0,4-15-2 0 0,-16 29 39 0 0,16-33-46 0 0,1 0 0 0 0,-1 1 0 0 0,0-1 0 0 0,0 0 0 0 0,1 0 0 0 0,-1 0 0 0 0,-1 0 0 0 0,1 0 0 0 0,0-1 0 0 0,0 1 0 0 0,-4 1 0 0 0,-16 5 209 0 0,-1-1-1 0 0,0-1 1 0 0,0-1-1 0 0,0-1 1 0 0,-1-1-1 0 0,1-1 1 0 0,-29-2-1 0 0,-100 7 477 0 0,-1 0 186 0 0,-229 3 401 0 0,-4-10-1209 0 0,359 0-458 0 0,-39-5-1 0 0,55 3-98 0 0,0 0-1 0 0,0-1 0 0 0,0 0 0 0 0,0-1 1 0 0,1 0-1 0 0,-15-8 0 0 0,3-1-1218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0 7832 0 0,'0'0'15319'0'0,"0"3"-15465"0"0,-1 7 75 0 0,-1 1 1 0 0,0-1-1 0 0,-1 1 1 0 0,0-1-1 0 0,-5 11 1 0 0,-6 19-22 0 0,3 12 87 0 0,-4 59 0 0 0,8-54 4 0 0,-3 77-497 0 0,13-87-451 0 0,0-5-3611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49 229 7832 0 0,'0'0'705'0'0,"0"-1"-577"0"0,0-2 91 0 0,0 0 0 0 0,1 0 0 0 0,0 0 0 0 0,0 1 0 0 0,2-6 0 0 0,4-13 3768 0 0,-5 12-2246 0 0,0-1-1 0 0,1 1 0 0 0,7-16 1 0 0,0 4-1386 0 0,22-32 0 0 0,-24 44-192 0 0,-1 0 0 0 0,1 0 1 0 0,1 0-1 0 0,10-7 0 0 0,-17 15-117 0 0,-1 0 0 0 0,0 1-1 0 0,1-1 1 0 0,-1 1 0 0 0,1-1 0 0 0,-1 1-1 0 0,1-1 1 0 0,-1 1 0 0 0,1 0 0 0 0,-1 0-1 0 0,2 0 1 0 0,0 0 62 0 0,-1-1-82 0 0,-1 1 0 0 0,1 0 0 0 0,-1 0 1 0 0,0 0-1 0 0,1 1 0 0 0,-1-1 0 0 0,0 0 0 0 0,1 0 0 0 0,-1 1 0 0 0,2 0 0 0 0,3 1-3 0 0,-4-2-28 0 0,1 1 0 0 0,-1 0 1 0 0,1 0-1 0 0,-1 1 1 0 0,1-1-1 0 0,-1 0 1 0 0,0 1-1 0 0,1 0 0 0 0,-1-1 1 0 0,0 1-1 0 0,0 0 1 0 0,0 0-1 0 0,-1 0 0 0 0,1 0 1 0 0,0 0-1 0 0,-1 1 1 0 0,1-1-1 0 0,-1 0 0 0 0,0 1 1 0 0,0-1-1 0 0,0 1 1 0 0,0 0-1 0 0,1 4 0 0 0,-1-3-15 0 0,0 1-1 0 0,0 0 0 0 0,0 0 0 0 0,-1 0 0 0 0,1 0 0 0 0,-1-1 0 0 0,0 1 1 0 0,-1 0-1 0 0,1 0 0 0 0,-1 0 0 0 0,0 0 0 0 0,-3 7 0 0 0,-5 14 3 0 0,7-20 27 0 0,1 0 1 0 0,-2 0-1 0 0,1-1 0 0 0,0 0 0 0 0,-6 9 1 0 0,1-5-5 0 0,1 0 0 0 0,-1 0 1 0 0,-16 13-1 0 0,-30 33-5 0 0,32-35-42 0 0,-11 9-217 0 0,19-19-517 0 0,2 0 1 0 0,-1 1-1 0 0,1 0 1 0 0,-14 19-1 0 0,14-16-1008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02.0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64 376 17071 0 0,'0'0'2363'0'0,"0"2"-2450"0"0,0 18-86 0 0,1-13 162 0 0,-1 1-1 0 0,0-1 0 0 0,0 1 1 0 0,0-1-1 0 0,-1 1 0 0 0,-1-1 0 0 0,-2 10 1 0 0,1-10 100 0 0,1 1 1 0 0,-1-1 0 0 0,1 1-1 0 0,-2 14 1 0 0,3-6 181 0 0,-7 24 0 0 0,0 1 221 0 0,0 2 63 0 0,5-25-140 0 0,-4 30 1 0 0,-1 77 178 0 0,7-109-540 0 0,2 0 0 0 0,3 28 0 0 0,0 1-69 0 0,-1-24 9 0 0,0 0 1 0 0,1 0-1 0 0,2 0 1 0 0,0-1-1 0 0,1 0 1 0 0,1 0-1 0 0,0 0 1 0 0,2-1-1 0 0,0 0 0 0 0,1-1 1 0 0,25 30-1 0 0,9-5-4 0 0,-42-38 6 0 0,0-1 0 0 0,0 0 0 0 0,1 0 0 0 0,0-1 1 0 0,0 1-1 0 0,0-1 0 0 0,0 0 0 0 0,1 0 0 0 0,-1 0 1 0 0,1 0-1 0 0,-1-1 0 0 0,1 0 0 0 0,8 3 0 0 0,-2-1 4 0 0,7 2-4 0 0,1 0 0 0 0,37 6 0 0 0,-50-12 5 0 0,1 1 1 0 0,-1-1 0 0 0,1 0-1 0 0,-1-1 1 0 0,1 1-1 0 0,-1-1 1 0 0,1-1-1 0 0,-1 1 1 0 0,0-1 0 0 0,1 0-1 0 0,-1-1 1 0 0,11-5-1 0 0,12-7 55 0 0,-19 10-34 0 0,0 0 0 0 0,0 0 0 0 0,17-14 0 0 0,10-24 74 0 0,-24 28-82 0 0,0 0-1 0 0,-1-1 0 0 0,0 0 1 0 0,-2-1-1 0 0,0 0 0 0 0,-1 0 1 0 0,9-22-1 0 0,-1 0 57 0 0,-11 28-36 0 0,0-1-1 0 0,-1 0 0 0 0,-1 0 0 0 0,5-17 0 0 0,-5 9 76 0 0,19-84 735 0 0,-19 89-648 0 0,-1 0 0 0 0,0-1 0 0 0,-1 1 0 0 0,-1-25 0 0 0,3-19 408 0 0,-1 19-91 0 0,-3 0 0 0 0,-7-74 1 0 0,4 88-284 0 0,2 15-96 0 0,-2 0 1 0 0,1 0-1 0 0,-2 0 1 0 0,-6-14 0 0 0,-7-26 274 0 0,15 45-361 0 0,0-1-1 0 0,-1 0 1 0 0,0 0-1 0 0,0 1 1 0 0,-1-1 0 0 0,0 1-1 0 0,-6-7 1 0 0,5 6-20 0 0,0 0 1 0 0,1-1 0 0 0,-1 0-1 0 0,-3-10 1 0 0,5 11-21 0 0,0-1-1 0 0,0 1 1 0 0,-1-1 0 0 0,0 1-1 0 0,0 0 1 0 0,-1 1 0 0 0,-7-10-1 0 0,9 14-21 0 0,1-1-1 0 0,0 0 0 0 0,1 0 0 0 0,-1 0 0 0 0,0 0 0 0 0,1 0 0 0 0,0 0 0 0 0,0 0 0 0 0,0-1 0 0 0,-1-4 0 0 0,1 3-41 0 0,-1 0 1 0 0,1 1-1 0 0,-1-1 0 0 0,-2-5 1 0 0,0 3-141 0 0,1 4 27 0 0,1-1-1 0 0,0 0 0 0 0,0 1 0 0 0,0-1 0 0 0,1 0 0 0 0,-1 0 1 0 0,1 0-1 0 0,0 0 0 0 0,0 0 0 0 0,0-1 0 0 0,1 1 0 0 0,-1 0 1 0 0,1 0-1 0 0,0 0 0 0 0,0-1 0 0 0,2-7 0 0 0,4-20-982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27.6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0 23551 0 0,'-12'15'593'0'0,"10"-12"-421"0"0,-1-1 1 0 0,1 1 0 0 0,0 0-1 0 0,1-1 1 0 0,-1 1 0 0 0,-2 6 0 0 0,-3 9 151 0 0,5-14-273 0 0,1 0 0 0 0,-1 1 0 0 0,1-1 0 0 0,0 1 0 0 0,0-1-1 0 0,0 1 1 0 0,1 0 0 0 0,0 5 0 0 0,6 71-197 0 0,0 4-126 0 0,-6-23-21 0 0,-6 198-492 0 0,0-108 517 0 0,1-8 136 0 0,-1 127 104 0 0,7-211-173 0 0,-1-47-182 0 0,0 0-1 0 0,4 18 1 0 0,2-6-5680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16783 0 0,'0'0'1839'0'0,"3"0"-1579"0"0,30-1 448 0 0,-15 0-868 0 0,0 1 1 0 0,30 3-1 0 0,-44-2 249 0 0,0 1 0 0 0,0-1 1 0 0,0 1-1 0 0,0 0 0 0 0,0 0 0 0 0,-1 0 0 0 0,1 0 0 0 0,5 6 0 0 0,1-2 446 0 0,-10-6-516 0 0,1 1 1 0 0,-1-1-1 0 0,1 0 0 0 0,-1 0 0 0 0,1 0 0 0 0,-1 1 0 0 0,1-1 0 0 0,-1 0 1 0 0,0 1-1 0 0,1-1 0 0 0,-1 0 0 0 0,0 1 0 0 0,1-1 0 0 0,-1 1 1 0 0,0-1-1 0 0,0 0 0 0 0,1 1 0 0 0,-1-1 0 0 0,0 2 0 0 0,2 1 148 0 0,-1-2-191 0 0,0 1 0 0 0,0 0 1 0 0,0-1-1 0 0,0 1 0 0 0,0-1 0 0 0,0 1 1 0 0,0 0-1 0 0,-1 0 0 0 0,1-1 0 0 0,-1 1 0 0 0,0 0 1 0 0,1 0-1 0 0,-1 0 0 0 0,0 0 0 0 0,0 0 1 0 0,0-1-1 0 0,0 1 0 0 0,0 0 0 0 0,0 0 0 0 0,-1 0 1 0 0,1 0-1 0 0,-1-1 0 0 0,1 1 0 0 0,-1 0 1 0 0,0 0-1 0 0,0-1 0 0 0,0 1 0 0 0,-1 2 0 0 0,-5 10-273 0 0,-15 22-291 0 0,17-27 456 0 0,4-7 206 0 0,2 9 1174 0 0,2-5-1090 0 0,4 3 187 0 0,19 3-136 0 0,-22-10-170 0 0,-1-1 0 0 0,0 1 0 0 0,1 0 1 0 0,-1 0-1 0 0,0 0 0 0 0,0 0 0 0 0,0 1 0 0 0,-1-1 1 0 0,1 1-1 0 0,0-1 0 0 0,-1 1 0 0 0,0 0 0 0 0,1 0 1 0 0,-1 0-1 0 0,-1 1 0 0 0,3 3 0 0 0,-3-5 57 0 0,-1 2-83 0 0,0 0 0 0 0,0 1-1 0 0,-1-1 1 0 0,0 0 0 0 0,0 0 0 0 0,0 0-1 0 0,0 0 1 0 0,0 0 0 0 0,-1 0-1 0 0,0 0 1 0 0,1 0 0 0 0,-2 0 0 0 0,1-1-1 0 0,0 1 1 0 0,-1-1 0 0 0,1 1-1 0 0,-1-1 1 0 0,-4 3 0 0 0,0-1-45 0 0,0 0-1 0 0,0 0 1 0 0,-1 0-1 0 0,0-1 1 0 0,0 0 0 0 0,0-1-1 0 0,-14 5 1 0 0,9-4-352 0 0,-1-1 0 0 0,-16 2 0 0 0,-9-2-5537 0 0,11-3-532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5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89 8752 0 0,'0'0'793'0'0,"0"-1"-650"0"0,0-9 156 0 0,0 8 593 0 0,0-1 0 0 0,-1 1 0 0 0,1-1 0 0 0,-1 0 0 0 0,1 1 0 0 0,-1-1 0 0 0,-1-2 0 0 0,-1-6 1604 0 0,3 10-2349 0 0,0 0 0 0 0,-1-1-1 0 0,1 1 1 0 0,0 0 0 0 0,0-1-1 0 0,-1 1 1 0 0,1 0 0 0 0,-1 0-1 0 0,1 0 1 0 0,-1 0 0 0 0,0-1-1 0 0,1 1 1 0 0,-1 0 0 0 0,0 0-1 0 0,-2-1 1 0 0,-31-20 450 0 0,33 22-566 0 0,1 0 0 0 0,-1 0 0 0 0,0-1 0 0 0,1 1 0 0 0,-1 0 0 0 0,1 0-1 0 0,-1 0 1 0 0,1 0 0 0 0,-1-1 0 0 0,0 1 0 0 0,1 0 0 0 0,-1 0 0 0 0,1 0 0 0 0,-1 0-1 0 0,1 1 1 0 0,-1-1 0 0 0,-1 0 0 0 0,-1 0 83 0 0,-6 1-47 0 0,1 0 0 0 0,-1 0 1 0 0,1 1-1 0 0,-1 0 1 0 0,1 0-1 0 0,-1 1 1 0 0,1 0-1 0 0,0 1 1 0 0,-13 7-1 0 0,1 2 94 0 0,0 1 1 0 0,-26 22-1 0 0,41-31-166 0 0,0 0 0 0 0,1 0 0 0 0,-1 1 0 0 0,1 0 0 0 0,1 0 0 0 0,-1 0 0 0 0,1 0 0 0 0,0 1 0 0 0,0-1 0 0 0,0 1 0 0 0,-1 7 0 0 0,2-5-6 0 0,0 0-1 0 0,0 1 1 0 0,1-1-1 0 0,0 1 1 0 0,1-1-1 0 0,0 1 1 0 0,2 18-1 0 0,-1-23 9 0 0,1 0 0 0 0,0 0-1 0 0,0 0 1 0 0,0 0-1 0 0,1 0 1 0 0,-1-1 0 0 0,1 1-1 0 0,0-1 1 0 0,1 0 0 0 0,-1 0-1 0 0,1 0 1 0 0,-1 0-1 0 0,1-1 1 0 0,0 1 0 0 0,1-1-1 0 0,-1 0 1 0 0,0 0 0 0 0,7 2-1 0 0,-8-3 4 0 0,1-1 0 0 0,0 0 0 0 0,0 0 0 0 0,0 0 0 0 0,1 0 0 0 0,-1-1 0 0 0,0 1 0 0 0,0-1 0 0 0,0 0 0 0 0,0 0 0 0 0,0-1 0 0 0,1 1 0 0 0,-1-1 0 0 0,0 0 0 0 0,0 0 0 0 0,6-3 0 0 0,-2 1-67 0 0,-1 0-1 0 0,-1-1 1 0 0,1 0 0 0 0,0 0-1 0 0,-1-1 1 0 0,0 0-1 0 0,0 0 1 0 0,-1 0-1 0 0,1-1 1 0 0,-1 1 0 0 0,0-1-1 0 0,0-1 1 0 0,6-11-1 0 0,-9 15 72 0 0,-1 0-1 0 0,0 0 0 0 0,0 0 1 0 0,-1 0-1 0 0,2-6 0 0 0,3-11 137 0 0,2 2-198 0 0,0 1 0 0 0,-1-1 0 0 0,5-24 0 0 0,-10 38 113 0 0,0 1 0 0 0,0-1 0 0 0,0 1 0 0 0,0-1 0 0 0,1 1-1 0 0,2-5 1 0 0,-3 6 171 0 0,0 1-24 0 0,3-4-108 0 0,-4 4-93 0 0,1 1 0 0 0,-1 0 0 0 0,0 0 0 0 0,0 0 0 0 0,0 0 0 0 0,0 0 0 0 0,0 0 0 0 0,0 0 0 0 0,0 0 0 0 0,0 0 0 0 0,0 0 0 0 0,0 0 0 0 0,0 0 1 0 0,0 0-1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1 0 0,0 0-1 0 0,0 0 0 0 0,0 0 0 0 0,0 0 0 0 0,0 0 0 0 0,0 0 0 0 0,0 0 0 0 0,0 0 0 0 0,0 0 0 0 0,0 1 0 0 0,0-1 0 0 0,0 0 0 0 0,0 0 0 0 0,0 0 0 0 0,0 0 1 0 0,0 0-1 0 0,0 0 0 0 0,0 0 0 0 0,0 0 0 0 0,0 0 0 0 0,0 0 0 0 0,0 0 0 0 0,0 0 0 0 0,0 0 0 0 0,0 0 0 0 0,0 1 0 0 0,11 13 34 0 0,-3-3-4 0 0,0 0 0 0 0,0 1-1 0 0,-2 0 1 0 0,11 22-1 0 0,-1 6-30 0 0,-6-15 0 0 0,12 43 0 0 0,-21-59 22 0 0,0 0 0 0 0,0 0-1 0 0,-1 0 1 0 0,0 0 0 0 0,0 0 0 0 0,-3 15-1 0 0,0-10 29 0 0,-1 1 0 0 0,0 0 0 0 0,-7 16 0 0 0,5-20-40 0 0,0 0 0 0 0,0-1-1 0 0,-14 18 1 0 0,8-12-83 0 0,-3 2-105 0 0,0-1 0 0 0,-2-1 0 0 0,0 0 0 0 0,-20 14 0 0 0,-2 2-1323 0 0,8-8-3972 0 0,3-3-1748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6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6912 0 0,'0'0'622'0'0,"-1"8"1348"0"0,-10 47 4907 0 0,10-52-6859 0 0,1 0 0 0 0,-1 1 1 0 0,1-1-1 0 0,-1 1 0 0 0,1-1 1 0 0,0 0-1 0 0,1 1 0 0 0,-1 3 0 0 0,1 20-6 0 0,-26 280 1949 0 0,22-185-1184 0 0,1 60-75 0 0,3 24-735 0 0,-3-90-229 0 0,-1-60-525 0 0,-14 82-1 0 0,5-51-2009 0 0,6-48-1175 0 0,-4-5-946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60 232 10136 0 0,'2'-2'2321'0'0,"6"-6"-1207"0"0,0 1 0 0 0,1 0 0 0 0,17-10 0 0 0,-7 7-1215 0 0,-1 1-1 0 0,38-13 1 0 0,-29 13 10 0 0,117-34 303 0 0,-118 37-82 0 0,117-23 995 0 0,-67 16-466 0 0,46-7 31 0 0,-18 12-299 0 0,30-3-205 0 0,-9 1 37 0 0,-94 10-160 0 0,0 1 0 0 0,0 1-1 0 0,0 1 1 0 0,30 9 0 0 0,-52-11-34 0 0,5 3 21 0 0,0-1 0 0 0,0 2 0 0 0,-1 0 0 0 0,15 7 0 0 0,-24-9-40 0 0,1-1 0 0 0,-1 1 0 0 0,0-1 0 0 0,0 1 0 0 0,-1 1-1 0 0,1-1 1 0 0,-1 0 0 0 0,1 1 0 0 0,-1 0 0 0 0,0 0-1 0 0,0 0 1 0 0,-1 0 0 0 0,1 0 0 0 0,-1 0 0 0 0,3 8 0 0 0,0 3-24 0 0,-1 0 1 0 0,-1 0-1 0 0,3 25 1 0 0,-4-21-83 0 0,8 30 0 0 0,18 69 9 0 0,4 9 94 0 0,47 190-95 0 0,-64-247-58 0 0,4 22-84 0 0,3 23 33 0 0,-11-68 140 0 0,-3 1 0 0 0,5 84 0 0 0,-13-116 57 0 0,3 150-10 0 0,-4-95-45 0 0,-1-22 56 0 0,6 7 165 0 0,-4-55-139 0 0,0 1 1 0 0,0-1-1 0 0,-1 1 1 0 0,1-1-1 0 0,0 0 1 0 0,-1 1-1 0 0,1-1 0 0 0,-1 1 1 0 0,1-1-1 0 0,-1 0 1 0 0,0 1-1 0 0,1-1 1 0 0,-1 0-1 0 0,0 0 1 0 0,0 0-1 0 0,0 1 1 0 0,0-1-1 0 0,0 0 1 0 0,0 0-1 0 0,-2 1 0 0 0,-1 0 12 0 0,1 0 0 0 0,-1 0 0 0 0,1 0 0 0 0,-1-1 0 0 0,-5 2 0 0 0,-5 1 53 0 0,1-1-1 0 0,-1-1 0 0 0,1 0 1 0 0,-18-1-1 0 0,-56-3 362 0 0,79 1-409 0 0,-408-12 1288 0 0,99 23-1114 0 0,231-5-192 0 0,-179 18 20 0 0,82-6-96 0 0,145-15-54 0 0,16-1-531 0 0,-1-2 0 0 0,1 0 0 0 0,0-1 0 0 0,-39-9 0 0 0,37 2-988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1376 0 0,'0'0'20391'0'0,"1"2"-20017"0"0,2 6-450 0 0,-1-1 0 0 0,0 1 0 0 0,-1-1 0 0 0,1 1 1 0 0,-1 0-1 0 0,-1 0 0 0 0,0 0 0 0 0,0 9 0 0 0,-11 70-995 0 0,4-48 1035 0 0,-14 167 190 0 0,5-13-1265 0 0,15-145-1742 0 0,1-25 1368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0 276 12872 0 0,'2'-2'588'0'0,"2"-2"-496"0"0,0-1 1 0 0,0 0 0 0 0,0 0-1 0 0,-1-1 1 0 0,0 1 0 0 0,0-1-1 0 0,-1 1 1 0 0,3-8 0 0 0,12-22 749 0 0,-5 16-406 0 0,1 1 0 0 0,0 0 0 0 0,1 0-1 0 0,2 2 1 0 0,-1 0 0 0 0,2 1 0 0 0,33-24 0 0 0,-44 35-313 0 0,1 1 0 0 0,-1-1-1 0 0,1 1 1 0 0,0 1-1 0 0,0 0 1 0 0,0 0-1 0 0,1 0 1 0 0,-1 0-1 0 0,0 1 1 0 0,1 1-1 0 0,-1-1 1 0 0,12 2 0 0 0,-8 0 141 0 0,0 0 1 0 0,0 2 0 0 0,0-1-1 0 0,0 1 1 0 0,-1 1 0 0 0,1 0-1 0 0,14 8 1 0 0,-21-10-272 0 0,-1 0 0 0 0,1 1 0 0 0,-1-1 0 0 0,1 1-1 0 0,-1 0 1 0 0,0 0 0 0 0,0 0 0 0 0,-1 0 0 0 0,1 1 0 0 0,-1-1 0 0 0,1 1 0 0 0,-1 0-1 0 0,0 0 1 0 0,0-1 0 0 0,-1 1 0 0 0,1 0 0 0 0,-1 1 0 0 0,0-1 0 0 0,0 0 0 0 0,0 0 0 0 0,-1 0-1 0 0,0 1 1 0 0,0 6 0 0 0,0-3-30 0 0,0 0 0 0 0,-1 0-1 0 0,0 0 1 0 0,-1 0 0 0 0,0 0-1 0 0,0-1 1 0 0,-1 1 0 0 0,0 0-1 0 0,0-1 1 0 0,-1 0 0 0 0,-7 12-1 0 0,-4 3 105 0 0,-2-1-1 0 0,0-1 1 0 0,-1 0-1 0 0,-28 23 0 0 0,-122 96-714 0 0,83-77-3568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6912 0 0,'0'0'528'0'0,"3"0"140"0"0,46-4 8451 0 0,3-6-4451 0 0,0 0-4556 0 0,68-9-48 0 0,-109 19-62 0 0,0 0 0 0 0,1 0 0 0 0,20 5 0 0 0,-23-4 12 0 0,-3 0 92 0 0,1 0-1 0 0,-1 1 1 0 0,0 0 0 0 0,0 0 0 0 0,0 0 0 0 0,9 6 0 0 0,-13-7-106 0 0,-1 0 1 0 0,0 0 0 0 0,1 1-1 0 0,-1-1 1 0 0,0 0-1 0 0,0 0 1 0 0,0 1-1 0 0,0-1 1 0 0,0 1-1 0 0,0-1 1 0 0,-1 1-1 0 0,1-1 1 0 0,0 1-1 0 0,-1-1 1 0 0,1 1-1 0 0,-1 0 1 0 0,1-1-1 0 0,-1 1 1 0 0,0 0-1 0 0,0-1 1 0 0,0 1-1 0 0,0 2 1 0 0,0-1-28 0 0,-1 1 0 0 0,1-1 0 0 0,0 0 0 0 0,-1 0 1 0 0,0 0-1 0 0,0 0 0 0 0,0 0 0 0 0,0 0 0 0 0,-1-1 0 0 0,1 1 0 0 0,-4 5 0 0 0,0-1-20 0 0,-50 57-278 0 0,26-31 308 0 0,22-24 17 0 0,0 0 1 0 0,-14 13-1 0 0,-38 39 407 0 0,59-61-403 0 0,0 0 1 0 0,0 0-1 0 0,0 0 1 0 0,0 1-1 0 0,0-1 1 0 0,-1 0-1 0 0,1 0 1 0 0,0 0-1 0 0,0 0 0 0 0,0 0 1 0 0,0 0-1 0 0,0 0 1 0 0,0 0-1 0 0,0 0 1 0 0,0 1-1 0 0,0-1 1 0 0,-1 0-1 0 0,1 0 1 0 0,0 0-1 0 0,0 0 0 0 0,0 0 1 0 0,0 0-1 0 0,0 1 1 0 0,0-1-1 0 0,0 0 1 0 0,0 0-1 0 0,0 0 1 0 0,0 0-1 0 0,0 0 0 0 0,0 0 1 0 0,0 1-1 0 0,0-1 1 0 0,0 0-1 0 0,0 0 1 0 0,0 0-1 0 0,0 0 1 0 0,0 0-1 0 0,0 1 0 0 0,0-1 1 0 0,0 0-1 0 0,0 0 1 0 0,1 0-1 0 0,-1 0 1 0 0,0 0-1 0 0,8 2 21 0 0,12-4-119 0 0,-12-1 12 0 0,1-1 1 0 0,-1 1 0 0 0,0-2 0 0 0,-1 1 0 0 0,1-1-1 0 0,-1 0 1 0 0,10-9 0 0 0,13-16-1700 0 0,-2-1-3444 0 0,-6 7-1240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1376 0 0,'2'0'107'0'0,"14"-5"1399"0"0,-14 4-970 0 0,0 0 1 0 0,0 1-1 0 0,0-1 0 0 0,0 0 1 0 0,0 1-1 0 0,0-1 0 0 0,4 1 1 0 0,0-1 722 0 0,-1 1 1 0 0,1-1-1 0 0,-1 0 1 0 0,10-2-1 0 0,20-10 908 0 0,-26 9-1936 0 0,0 1 0 0 0,-1-1 0 0 0,1 2-1 0 0,19-4 1 0 0,-11 5 55 0 0,50-2 630 0 0,-61 3-813 0 0,1 1 0 0 0,0-1 0 0 0,-1 1 0 0 0,1 1 0 0 0,-1 0 0 0 0,1 0 0 0 0,10 4-1 0 0,6 4 301 0 0,7 4 166 0 0,-15-7-634 0 0,0 1 0 0 0,0-2 0 0 0,1 0 0 0 0,0-1 0 0 0,17 3-1 0 0,-28-6-117 0 0,31 4-2601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15520 0 0,'0'0'5313'0'0,"0"3"-5025"0"0,-6 46-257 0 0,1-16-32 0 0,-15 97 264 0 0,10-78 88 0 0,-3 68 1 0 0,2-20-143 0 0,2-31-90 0 0,-20 135-101 0 0,14-120-18 0 0,-1-10-2 0 0,10-53-16 0 0,6-18-2 0 0,-1 0 0 0 0,0 1-1 0 0,1-1 1 0 0,0 0-1 0 0,0 1 1 0 0,0-1 0 0 0,0 0-1 0 0,0 1 1 0 0,1 4-1 0 0,0-6-7 0 0,-1-1 0 0 0,0 0-1 0 0,0 1 1 0 0,0-1 0 0 0,0 0-1 0 0,0 1 1 0 0,0-1 0 0 0,-1 0-1 0 0,1 1 1 0 0,0-1 0 0 0,-2 2-1 0 0,-1 10-2487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0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 13360 0 0,'0'0'8597'0'0,"-1"1"-8783"0"0,-26 41-1484 0 0,-2 3 454 0 0,20-34 1172 0 0,1 1-1 0 0,-10 20 0 0 0,7-8 63 0 0,-2 3 746 0 0,-18 56 0 0 0,22-49-440 0 0,-6 45 0 0 0,14-66-303 0 0,-1 0 0 0 0,2 0 0 0 0,0 0 0 0 0,1 0 1 0 0,0 0-1 0 0,5 22 0 0 0,-4-30-19 0 0,0 0-1 0 0,0 0 1 0 0,0 0 0 0 0,1 0 0 0 0,3 6 0 0 0,7 11-3 0 0,-11-18 1 0 0,-1-1 0 0 0,1 1 0 0 0,0-1 0 0 0,0 0 0 0 0,0 0 0 0 0,0 0 0 0 0,1 0 0 0 0,-1 0 0 0 0,1 0 0 0 0,0 0 0 0 0,0-1 0 0 0,0 0 0 0 0,0 1 0 0 0,0-1 0 0 0,6 2 0 0 0,-5-2 104 0 0,1 0-1 0 0,0 0 0 0 0,0-1 0 0 0,0 0 0 0 0,0 0 0 0 0,0 0 1 0 0,0-1-1 0 0,0 0 0 0 0,0 0 0 0 0,0 0 0 0 0,0 0 0 0 0,0-1 1 0 0,1 0-1 0 0,-2 0 0 0 0,1 0 0 0 0,7-3 0 0 0,3-2 177 0 0,0 0 1 0 0,0-1-1 0 0,-1-1 0 0 0,14-10 0 0 0,41-30 240 0 0,-63 43-407 0 0,0 0 0 0 0,-1 0 1 0 0,1 0-1 0 0,8-12 0 0 0,4-4 310 0 0,29-37 345 0 0,-43 52-675 0 0,0 1-1 0 0,-1-1 1 0 0,0 0 0 0 0,0 0-1 0 0,0-1 1 0 0,-1 1 0 0 0,0 0-1 0 0,0-1 1 0 0,-1 1-1 0 0,0-1 1 0 0,0 0 0 0 0,0 1-1 0 0,-1-1 1 0 0,0 0 0 0 0,0 0-1 0 0,-2-9 1 0 0,1 11-68 0 0,-1 0 0 0 0,0 0 1 0 0,0 0-1 0 0,0 1 0 0 0,0-1 0 0 0,-1 1 1 0 0,0-1-1 0 0,0 1 0 0 0,0 0 0 0 0,0 0 1 0 0,-5-3-1 0 0,-6-7-26 0 0,-24-17 0 0 0,33 27-15 0 0,-9-6-169 0 0,0 1 0 0 0,-1 0 1 0 0,0 1-1 0 0,-18-8 0 0 0,0 4-2574 0 0,0 2-3499 0 0,7 1-1700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28.0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1 322 15488 0 0,'1'-2'712'0'0,"13"-30"327"0"0,-12 26-1034 0 0,0 1 0 0 0,1-1 0 0 0,0 0 0 0 0,0 1 0 0 0,7-10 0 0 0,2-1 500 0 0,2 2-1 0 0,0 0 1 0 0,0 0 0 0 0,23-15 0 0 0,-16 15-363 0 0,11-10-73 0 0,1 3 0 0 0,1 1 0 0 0,68-30 0 0 0,-86 44 4 0 0,1 0 0 0 0,0 2-1 0 0,0 0 1 0 0,0 1-1 0 0,0 0 1 0 0,0 2 0 0 0,1 0-1 0 0,-1 1 1 0 0,0 1 0 0 0,1 0-1 0 0,-1 1 1 0 0,28 8-1 0 0,-31-6 74 0 0,8 2 86 0 0,-1 1 0 0 0,0 1 1 0 0,-1 0-1 0 0,0 2 0 0 0,23 14 0 0 0,-35-19-166 0 0,-1 1 0 0 0,0 0-1 0 0,0 0 1 0 0,0 1 0 0 0,-1 0 0 0 0,0 0 0 0 0,0 0-1 0 0,8 14 1 0 0,-12-16-35 0 0,1 1 0 0 0,-1-1-1 0 0,0 0 1 0 0,0 1 0 0 0,-1 0-1 0 0,0-1 1 0 0,0 1-1 0 0,0 0 1 0 0,-1 0 0 0 0,1-1-1 0 0,-1 1 1 0 0,-1 0 0 0 0,1 0-1 0 0,-1-1 1 0 0,-2 7 0 0 0,0 0 29 0 0,-1-1 1 0 0,0 0 0 0 0,-1 0 0 0 0,0 0 0 0 0,-1-1 0 0 0,0 1-1 0 0,-8 8 1 0 0,-56 64 219 0 0,25-37-178 0 0,-1-2 1 0 0,-86 61-1 0 0,83-68-80 0 0,-41 27-215 0 0,42-33 69 0 0,14-9-1310 0 0,-41 19 0 0 0,43-29-79 0 0,-2-2-14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1376 0 0,'-2'1'107'0'0,"-24"17"11462"0"0,20-16-10751 0 0,0 0 1 0 0,1 0 0 0 0,-1-1 0 0 0,0 0-1 0 0,0 0 1 0 0,0 0 0 0 0,-7-1-1 0 0,-47-3-819 0 0,13 1-297 0 0,-57-4 66 0 0,62 3 447 0 0,-50 3 1 0 0,71 1-106 0 0,-168 7 706 0 0,-45 9-804 0 0,122-6-12 0 0,-50 8 0 0 0,-14 6 90 0 0,174-25-89 0 0,-175 38 819 0 0,152-28-530 0 0,22-9-238 0 0,0 1 1 0 0,0-1-1 0 0,0 0 0 0 0,0 0 0 0 0,0 0 0 0 0,0 0 0 0 0,-4 0 0 0 0,5 0-10 0 0,1-1 0 0 0,0 1 0 0 0,-1-1 1 0 0,1 1-1 0 0,0 0 0 0 0,0-1 0 0 0,0 1 1 0 0,-1 0-1 0 0,1 0 0 0 0,0 0 0 0 0,0 0 1 0 0,0 0-1 0 0,1 0 0 0 0,-1 0 0 0 0,0 0 1 0 0,0 0-1 0 0,0 0 0 0 0,0 2 0 0 0,-12 24 665 0 0,11-22-652 0 0,0 1-1 0 0,1 0 1 0 0,0 0 0 0 0,0 0 0 0 0,0 0 0 0 0,1-1-1 0 0,0 8 1 0 0,4 45-243 0 0,-1-35 123 0 0,9 231 266 0 0,-3-38-26 0 0,13 272-205 0 0,-16-214-852 0 0,-6-16-260 0 0,0-248 685 0 0,0 0 1 0 0,0-1-1 0 0,1 1 1 0 0,1-1 0 0 0,-1 1-1 0 0,2-1 1 0 0,-1 0-1 0 0,6 11 1 0 0,-8-19 356 0 0,1 0 0 0 0,-1 0 0 0 0,1 0-1 0 0,-1 0 1 0 0,1 0 0 0 0,0-1 0 0 0,0 1 0 0 0,0 0 0 0 0,-1 0 0 0 0,1-1 0 0 0,0 1 0 0 0,0-1 0 0 0,0 1 0 0 0,0-1 0 0 0,0 1-1 0 0,0-1 1 0 0,0 1 0 0 0,0-1 0 0 0,0 0 0 0 0,0 0 0 0 0,0 1 0 0 0,0-1 0 0 0,0 0 0 0 0,0 0 0 0 0,1 0 0 0 0,-1 0 0 0 0,0 0-1 0 0,0 0 1 0 0,0-1 0 0 0,1 1 0 0 0,28-11-1474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1632 0 11520 0 0,'0'3'8327'0'0,"-5"121"-10504"0"0,0-4 841 0 0,-12 395 3035 0 0,18-388-1765 0 0,9 98-227 0 0,0 0-278 0 0,-10-223 572 0 0,0 34-148 0 0,-1-1-1 0 0,-10 62 1 0 0,8-85 160 0 0,0-1 0 0 0,0 0 0 0 0,-1 0 0 0 0,-1 0 0 0 0,-6 11 0 0 0,7-15 73 0 0,0-1 0 0 0,0 0 0 0 0,-1 0 0 0 0,1-1 0 0 0,-1 0 0 0 0,-1 1-1 0 0,1-1 1 0 0,-1-1 0 0 0,-7 5 0 0 0,6-4 6 0 0,-1-1 0 0 0,0-1 0 0 0,0 0-1 0 0,0 0 1 0 0,0 0 0 0 0,-13 1-1 0 0,-53 5 253 0 0,44-6-190 0 0,-74 9 415 0 0,-75 8 306 0 0,-278 31 1133 0 0,193-17-1040 0 0,255-33-962 0 0,-258 19-681 0 0,261-20 445 0 0,1 0-153 0 0,0 0-1 0 0,-1 0 1 0 0,1-1 0 0 0,-1 1 0 0 0,1-1 0 0 0,0-1-1 0 0,-6-1 1 0 0,-11-6-6683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20127 0 0,'0'0'2022'0'0,"0"3"-1854"0"0,5 25-219 0 0,-3-22-71 0 0,0 0-1 0 0,-1 0 1 0 0,0 0-1 0 0,0 8 1 0 0,-7 77-657 0 0,-1 14 1049 0 0,3-57 72 0 0,-1 1 136 0 0,-1 27 223 0 0,6 173-1192 0 0,0-245 267 0 0,0-2-76 0 0,0 1 0 0 0,0-1 0 0 0,0 0 0 0 0,0 0 0 0 0,0 0 0 0 0,-1 1-1 0 0,1-1 1 0 0,-1 0 0 0 0,-1 4 0 0 0,-4 4-1611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6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1 209 5984 0 0,'0'0'464'0'0,"2"0"220"0"0,4-4 865 0 0,1 1-1 0 0,-1-1 1 0 0,0-1 0 0 0,0 1 0 0 0,0-1-1 0 0,-1 0 1 0 0,0 0 0 0 0,8-10 0 0 0,7-5-670 0 0,58-44-849 0 0,-37 32-612 0 0,-34 27 575 0 0,0 0 0 0 0,0 0 0 0 0,1 1 0 0 0,-1 0 1 0 0,1 0-1 0 0,0 1 0 0 0,0 0 0 0 0,0 1 0 0 0,0 0 0 0 0,1 0 0 0 0,-1 0 0 0 0,1 1 1 0 0,-1 1-1 0 0,15 0 0 0 0,-16 0 110 0 0,0 1 1 0 0,0 0 0 0 0,0 0-1 0 0,0 0 1 0 0,-1 1-1 0 0,1 1 1 0 0,0-1-1 0 0,-1 1 1 0 0,0 0 0 0 0,0 0-1 0 0,0 1 1 0 0,0-1-1 0 0,0 1 1 0 0,-1 1 0 0 0,1-1-1 0 0,-1 1 1 0 0,8 10-1 0 0,-9-10-52 0 0,-2-3-63 0 0,0 0 0 0 0,0 0 1 0 0,-1 0-1 0 0,1 1 1 0 0,-1-1-1 0 0,1 0 1 0 0,-1 1-1 0 0,0-1 0 0 0,0 1 1 0 0,0-1-1 0 0,0 1 1 0 0,-1 0-1 0 0,1-1 0 0 0,-1 1 1 0 0,1 0-1 0 0,-1 2 1 0 0,0-1-17 0 0,1 4-36 0 0,-1 1-1 0 0,0-1 0 0 0,-1 0 0 0 0,0 0 0 0 0,0 1 0 0 0,0-1 0 0 0,-1 0 0 0 0,-1 0 0 0 0,1 0 0 0 0,-7 11 0 0 0,-4 1 58 0 0,-1-1 0 0 0,-1 0 0 0 0,-1-1 0 0 0,-1-1-1 0 0,0-1 1 0 0,-1 0 0 0 0,-28 18 0 0 0,10-7-314 0 0,-1-2-1 0 0,-1-1 1 0 0,-44 19 0 0 0,53-30-668 0 0,-21 9-2791 0 0,32-13-2268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1 2304 0 0,'0'0'16051'0'0,"-2"0"-15865"0"0,-9 3-4 0 0,1-1 0 0 0,-12 2 0 0 0,9-3 254 0 0,-21 7 0 0 0,8-2 307 0 0,-9 3 432 0 0,8-4-634 0 0,23-5-473 0 0,0 1 1 0 0,0-1-1 0 0,1 1 1 0 0,-1 0-1 0 0,0 0 1 0 0,1 0-1 0 0,-5 2 1 0 0,-2 2-8 0 0,7-3-50 0 0,0 0-1 0 0,0 0 1 0 0,0 0-1 0 0,0 0 1 0 0,1 0-1 0 0,-1 0 1 0 0,-3 4-1 0 0,2-1-56 0 0,-1 0 1 0 0,0 1-1 0 0,1-1 0 0 0,0 1 0 0 0,0-1 0 0 0,0 1 0 0 0,1 0 0 0 0,0 1 0 0 0,0-1 1 0 0,1 1-1 0 0,0-1 0 0 0,0 1 0 0 0,-1 7 0 0 0,0 8-247 0 0,1 1 1 0 0,1 37-1 0 0,1-34 221 0 0,12-18-8 0 0,2 1 81 0 0,-12-7 0 0 0,1 1 1 0 0,0-1-1 0 0,-1 0 0 0 0,1-1 0 0 0,0 1 0 0 0,0 0 0 0 0,1-1 1 0 0,-1 0-1 0 0,0 0 0 0 0,0 0 0 0 0,1 0 0 0 0,5 1 0 0 0,9-1 198 0 0,0 1-1 0 0,25 6 1 0 0,3 0-187 0 0,-35-5-12 0 0,1 0 0 0 0,-1 1 0 0 0,17 9 0 0 0,-16-8 0 0 0,27 19 0 0 0,-23-19 0 0 0,-6 2 15 0 0,-9-5-8 0 0,0 0 1 0 0,0-1-1 0 0,0 1 1 0 0,0 0-1 0 0,0 0 1 0 0,0 0-1 0 0,-1 0 1 0 0,1 0-1 0 0,-1 0 1 0 0,0 0-1 0 0,1 0 0 0 0,-1 1 1 0 0,0-1-1 0 0,0 0 1 0 0,0 0-1 0 0,0 0 1 0 0,-1 0-1 0 0,1 0 1 0 0,-2 3-1 0 0,1 0 2 0 0,0-1 0 0 0,-1 0 0 0 0,0 0 0 0 0,0 0 0 0 0,0 0 0 0 0,0-1-1 0 0,-1 1 1 0 0,-4 6 0 0 0,-3-1-7 0 0,0 0 0 0 0,0-1 0 0 0,-1 0-1 0 0,0 0 1 0 0,0-1 0 0 0,-1 0 0 0 0,0-1-1 0 0,-16 6 1 0 0,6-4-11 0 0,-1-2 0 0 0,1 0 0 0 0,-44 5 0 0 0,34-8-379 0 0,0-1-1 0 0,-39-3 1 0 0,38-4-719 0 0,-3-8-285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18287 0 0,'0'0'1828'0'0,"0"2"-1673"0"0,-1 9-121 0 0,0 0 0 0 0,-1-1 0 0 0,-3 12 0 0 0,-3 16 319 0 0,1-4-438 0 0,-12 35-1 0 0,9-36-72 0 0,-7 45-1 0 0,7-33 100 0 0,6-31 98 0 0,1 0 1 0 0,-1 17-1 0 0,-13 97 126 0 0,12-97-290 0 0,4-3-1724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20127 0 0,'0'0'987'0'0,"0"2"-436"0"0,0 18-133 0 0,-5 122-198 0 0,3-101-477 0 0,2-28 42 0 0,-4 24-1 0 0,-28 193-200 0 0,27-202 400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28.3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200 1 18975 0 0,'0'0'1720'0'0,"0"2"-1417"0"0,-1 8-175 0 0,0-1 0 0 0,-1 1-1 0 0,-3 11 1 0 0,-2 14 798 0 0,-63 306 950 0 0,13-109-1962 0 0,39-154 108 0 0,3 6 84 0 0,2-9-534 0 0,7-38-116 0 0,1-7-30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29.0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335 1 7832 0 0,'0'0'602'0'0,"-2"0"-395"0"0,1 0 142 0 0,0 0 1 0 0,-1 0-1 0 0,1 0 1 0 0,0 0-1 0 0,0 0 0 0 0,0 0 1 0 0,0 1-1 0 0,-1-1 1 0 0,1 0-1 0 0,0 0 0 0 0,0 1 1 0 0,0-1-1 0 0,0 1 1 0 0,0-1-1 0 0,0 1 0 0 0,0 0 1 0 0,0-1-1 0 0,-2 3 1 0 0,0-1 163 0 0,1-1-89 0 0,0-1 0 0 0,0 1 1 0 0,-1-1-1 0 0,1 1 0 0 0,0-1 1 0 0,0 0-1 0 0,-5 0 0 0 0,6 0-347 0 0,-1 0-1 0 0,0 0 0 0 0,1 0 0 0 0,-1 0 1 0 0,0 0-1 0 0,1 0 0 0 0,-1 0 0 0 0,0 1 1 0 0,1-1-1 0 0,-1 1 0 0 0,1-1 1 0 0,-1 1-1 0 0,0 0 0 0 0,-2 1 0 0 0,-23 20 49 0 0,18-16-127 0 0,0 1 0 0 0,0 0 0 0 0,-12 14-1 0 0,-13 13 4 0 0,25-26 47 0 0,1 0-1 0 0,0 1 1 0 0,-14 19-1 0 0,-1 5 67 0 0,15-24-64 0 0,1 1 0 0 0,0 0 0 0 0,1 1 0 0 0,0-1 0 0 0,1 1 0 0 0,-7 19 0 0 0,4 3-41 0 0,1 1 1 0 0,-5 62-1 0 0,11-79-28 0 0,2 0-1 0 0,-1 0 1 0 0,2 0 0 0 0,0-1-1 0 0,1 1 1 0 0,1-1 0 0 0,12 32-1 0 0,-12-38 1 0 0,8 20-55 0 0,24 42 1 0 0,-31-63 70 0 0,1 0 0 0 0,0 0 0 0 0,1-1 0 0 0,0 0 1 0 0,0 0-1 0 0,1-1 0 0 0,0 1 0 0 0,16 9 0 0 0,-7-6 2 0 0,0-1 0 0 0,19 7 0 0 0,-30-14 5 0 0,1-1 0 0 0,-1 0 0 0 0,0 0 1 0 0,1 0-1 0 0,-1-1 0 0 0,1 0 0 0 0,-1-1 0 0 0,1 1 1 0 0,0-1-1 0 0,7-1 0 0 0,4-2 173 0 0,0-2-1 0 0,0 0 1 0 0,-1 0 0 0 0,1-2 0 0 0,23-12-1 0 0,-15 5-37 0 0,-1-2 0 0 0,37-28 0 0 0,-47 31-62 0 0,0-1 0 0 0,-1-1 1 0 0,0 0-1 0 0,16-23 0 0 0,-7 9 78 0 0,-12 16 5 0 0,-1-1 0 0 0,15-24-1 0 0,-18 25 3 0 0,0 0 1 0 0,-2-1-1 0 0,1 0 0 0 0,-2-1 0 0 0,6-26 0 0 0,-9 31-104 0 0,0 0 0 0 0,-1 0 1 0 0,0 0-1 0 0,0 0 0 0 0,-1 0 0 0 0,-1 0 0 0 0,1 0 1 0 0,-2 0-1 0 0,-4-13 0 0 0,1 5-4 0 0,3 7-27 0 0,0 1 0 0 0,-1 0 0 0 0,0 0 0 0 0,-1 0 0 0 0,0 1 0 0 0,-1-1 0 0 0,-7-8 1 0 0,11 15-26 0 0,-4-4-1 0 0,0 1 1 0 0,0-1-1 0 0,-1 1 0 0 0,1 1 0 0 0,-2-1 0 0 0,-11-6 0 0 0,9 7-57 0 0,-7-4-798 0 0,-35-11 0 0 0,25 13-110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30.0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11 19263 0 0,'0'0'2154'0'0,"3"0"-2520"0"0,42-5 703 0 0,-34 3-182 0 0,0 1 0 0 0,-1 0 1 0 0,1 0-1 0 0,0 1 0 0 0,12 1 0 0 0,4 3-124 0 0,0 1 0 0 0,-1 2 0 0 0,0 0 0 0 0,0 2 0 0 0,44 20 0 0 0,-67-27-78 0 0,-1 0 0 0 0,0-1 0 0 0,0 1 0 0 0,0 0 1 0 0,0 0-1 0 0,0 0 0 0 0,-1 0 0 0 0,1 1 1 0 0,-1-1-1 0 0,1 0 0 0 0,-1 1 0 0 0,0-1 0 0 0,0 1 1 0 0,0-1-1 0 0,0 1 0 0 0,0 0 0 0 0,0 3 0 0 0,5 13-280 0 0,-5-17 307 0 0,0 0 0 0 0,-1 1 0 0 0,1-1-1 0 0,-1 0 1 0 0,1 1 0 0 0,-1-1 0 0 0,0 0-1 0 0,0 1 1 0 0,0-1 0 0 0,0 0 0 0 0,-1 1-1 0 0,1-1 1 0 0,-1 0 0 0 0,1 0 0 0 0,-1 1-1 0 0,0-1 1 0 0,-1 3 0 0 0,-2 3 4 0 0,-1 0-1 0 0,-10 15 1 0 0,14-21 33 0 0,-1 0 1 0 0,1 1-1 0 0,0-1 0 0 0,0 0 1 0 0,0 1-1 0 0,0-1 0 0 0,0 1 1 0 0,1-1-1 0 0,-1 1 0 0 0,1-1 1 0 0,-1 1-1 0 0,1-1 0 0 0,0 1 1 0 0,0-1-1 0 0,1 4 0 0 0,4 7-17 0 0,-1-9 0 0 0,0 0 0 0 0,1 0 0 0 0,-1 0 0 0 0,1-1 0 0 0,-1 1 0 0 0,1-1 0 0 0,0 0 0 0 0,1-1 0 0 0,6 4 0 0 0,4 2 0 0 0,16 7-14 0 0,-17-8 2 0 0,-1 0-1 0 0,0 1 1 0 0,19 14-1 0 0,-22-13 5 0 0,0 0-1 0 0,-1 1 0 0 0,14 18 1 0 0,-19-22 60 0 0,-1-1 0 0 0,0 2 0 0 0,0-1 0 0 0,-1 0 0 0 0,0 1 0 0 0,0-1 0 0 0,-1 1 0 0 0,4 14 0 0 0,-6-17 19 0 0,1 0 0 0 0,-1-1 0 0 0,0 1 0 0 0,-1 0 0 0 0,1-1 0 0 0,-1 1 0 0 0,1 0 0 0 0,-1-1 0 0 0,0 1 0 0 0,0-1 0 0 0,-3 6 0 0 0,-2 3 426 0 0,-14 19 0 0 0,17-26-393 0 0,-8 9 202 0 0,0 0-1 0 0,-1 0 1 0 0,0-1-1 0 0,-1-1 1 0 0,-1-1-1 0 0,-28 20 1 0 0,-96 47 433 0 0,88-55-730 0 0,-63 21 0 0 0,0-11-2771 0 0,65-23-5787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31.4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12816 0 0,'0'0'1157'0'0,"1"2"-953"0"0,4 16 76 0 0,6 30 2144 0 0,-7-23-1714 0 0,14 148 194 0 0,-11-58-926 0 0,2 24-21 0 0,3 62 227 0 0,-3-76 211 0 0,11 137 906 0 0,18 170 908 0 0,-26-335-1907 0 0,26 157 212 0 0,-35-244-503 0 0,4 21 23 0 0,4 39 1 0 0,-5-30-142 0 0,1-1 0 0 0,2 0 0 0 0,18 49 0 0 0,-22-75-1138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33.1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304 40 7832 0 0,'6'2'118'0'0,"0"-1"0"0"0,0 0 0 0 0,1 0 0 0 0,-1 0 0 0 0,1-1 0 0 0,9 0 0 0 0,10 0 78 0 0,130 22 4722 0 0,-59-7-3712 0 0,8-8-445 0 0,-36-4-558 0 0,-18 1-145 0 0,217 20 573 0 0,158 1 2252 0 0,-299-24-2245 0 0,113-2 145 0 0,81 0-406 0 0,32-2 234 0 0,-255 5-276 0 0,-61 0-226 0 0,82 10 182 0 0,-3-1-107 0 0,-47-6-168 0 0,32 1-19 0 0,-38-2 32 0 0,-46-1-14 0 0,0-2-1 0 0,30-1 0 0 0,106-5 67 0 0,-15 1 44 0 0,-5 3-21 0 0,-80 2 197 0 0,57-5 0 0 0,-76 0-176 0 0,-6 2-59 0 0,28-7-1 0 0,9-4-65 0 0,163-35 268 0 0,-114 27-176 0 0,-93 18-92 0 0,28 0 0 0 0,-17 1 0 0 0,84 1 28 0 0,-72 1-10 0 0,49-4 0 0 0,38-8 46 0 0,-62 10 128 0 0,-49 3-150 0 0,0-1 1 0 0,37-7 0 0 0,-37 4-14 0 0,38-1 0 0 0,-22 2 105 0 0,54 4 65 0 0,-29 0-279 0 0,372-2 129 0 0,-341-4-49 0 0,-63 2 70 0 0,43-6-1 0 0,-44 3 7 0 0,42 0 0 0 0,43 1 163 0 0,-107 4-191 0 0,1-1 0 0 0,-1 1 0 0 0,11-3 1 0 0,-6 1-2 0 0,-1 0 0 0 0,1 1 1 0 0,17 0-1 0 0,-24 0-47 0 0,1 1 0 0 0,10 5 0 0 0,-2 1 0 0 0,-11-6 0 0 0,-1 0 0 0 0,0 1 0 0 0,1 0 0 0 0,-1-1 0 0 0,0 1 0 0 0,0 0 0 0 0,0-1 0 0 0,1 1 0 0 0,-1 0 0 0 0,0 0 0 0 0,0 0 0 0 0,0 0 0 0 0,0 0 0 0 0,-1 0 0 0 0,1 1 0 0 0,0-1 0 0 0,1 2 0 0 0,2 4 0 0 0,-2-5 1 0 0,0 1-1 0 0,-1-1 0 0 0,1 1 1 0 0,-1 0-1 0 0,1-1 1 0 0,-1 1-1 0 0,0 0 1 0 0,0 0-1 0 0,0 0 0 0 0,0 0 1 0 0,-1 0-1 0 0,1 0 1 0 0,-1 4-1 0 0,0 7-1 0 0,-2 25 0 0 0,0-27-16 0 0,2 24 0 0 0,2 90-780 0 0,0 8 946 0 0,18-16-132 0 0,-3-21-41 0 0,2 14-206 0 0,-5-30 169 0 0,8 21 61 0 0,-1-3 0 0 0,19 71 49 0 0,-10-52 150 0 0,7 26-103 0 0,-32-124-95 0 0,4 26 0 0 0,-6-28-13 0 0,9 32 0 0 0,35 104-302 0 0,-13-63 314 0 0,8 26 0 0 0,-37-104 0 0 0,5 24 0 0 0,2 3 0 0 0,-11-34 49 0 0,1 1-1 0 0,0-1 1 0 0,-1 1-1 0 0,0 8 1 0 0,-1-12-7 0 0,0 0 1 0 0,1 0-1 0 0,-2-1 1 0 0,1 1-1 0 0,0 0 1 0 0,-1 0-1 0 0,1-1 1 0 0,-1 1-1 0 0,0 0 1 0 0,1-1-1 0 0,-1 1 1 0 0,-1-1-1 0 0,0 4 1 0 0,-9 7-258 0 0,9-9 194 0 0,-1 0-1 0 0,1-1 1 0 0,-1 1 0 0 0,0-1 0 0 0,0 0-1 0 0,-1 0 1 0 0,1 0 0 0 0,0 0 0 0 0,-1-1 0 0 0,0 1-1 0 0,-4 2 1 0 0,-36 15-41 0 0,29-12-16 0 0,-1-1 0 0 0,-18 6 0 0 0,-40 12 36 0 0,37-12 138 0 0,-1-2 0 0 0,-60 11 0 0 0,-4-7-8 0 0,-68 8 218 0 0,-262 11-50 0 0,181-19-256 0 0,-43 5 0 0 0,-3 7-78 0 0,-140 19-37 0 0,-102 19 530 0 0,301-45-405 0 0,-68-10-10 0 0,-48-3 0 0 0,3 0 0 0 0,280-7 7 0 0,-287-10 104 0 0,246 3-100 0 0,-43-5-12 0 0,93 5 1 0 0,-46-4 0 0 0,-21-7 0 0 0,82 10 0 0 0,7 1 0 0 0,-76-9 0 0 0,19 5 0 0 0,-25-1 0 0 0,107 11 0 0 0,-152 0 0 0 0,107 3 0 0 0,-69 6 0 0 0,-140 22 0 0 0,96-6-2 0 0,16-1-278 0 0,137-20-28 0 0,4-1-193 0 0,1 0-1 0 0,0-2 1 0 0,0 1-1 0 0,-24-4 1 0 0,7-2-562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9.6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1573 107 3224 0 0,'-3'-2'13493'0'0,"-5"-5"-11799"0"0,4 3-1469 0 0,0 1-1 0 0,0-1 1 0 0,0 1-1 0 0,-1 0 1 0 0,1 0-1 0 0,-1 1 1 0 0,0 0-1 0 0,-10-4 1 0 0,0 2-354 0 0,-27-4 1 0 0,7 2 359 0 0,-89-10 1235 0 0,49 8-924 0 0,-50-5 113 0 0,-30 2-133 0 0,-176 9-204 0 0,315 3-365 0 0,-32 2-14 0 0,0 3 1 0 0,1 1-1 0 0,-73 22 0 0 0,92-22 116 0 0,7-1 56 0 0,0 0 1 0 0,0 1-1 0 0,-35 18 0 0 0,30-12-111 0 0,19-10 0 0 0,0 0 0 0 0,1 1 0 0 0,-1 0 0 0 0,1 0 0 0 0,0 0 0 0 0,-9 10 0 0 0,-7 7 0 0 0,16-15 0 0 0,0 0 0 0 0,0 0 0 0 0,0 0 0 0 0,1 1 0 0 0,0 0 0 0 0,-6 10 0 0 0,0 5-44 0 0,8-16-5 0 0,-1 0 1 0 0,2 0-1 0 0,-1 1 1 0 0,1-1-1 0 0,-1 1 0 0 0,2 0 1 0 0,-2 10-1 0 0,-1 30-222 0 0,3 80 0 0 0,15 48 464 0 0,-6-94-112 0 0,1 1-67 0 0,3 34-4 0 0,-6 20-71 0 0,5 143-161 0 0,-11-262 222 0 0,6 135 0 0 0,0-42 18 0 0,-2-13-90 0 0,-1-82-512 0 0,0 0 0 0 0,0 0 0 0 0,8 20 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1174 0 2760 0 0,'1'3'98'0'0,"0"-1"-1"0"0,0 1 1 0 0,-1-1 0 0 0,1 1 0 0 0,0 0 0 0 0,-1-1-1 0 0,0 1 1 0 0,0 0 0 0 0,0-1 0 0 0,0 4-1 0 0,0 10 2200 0 0,6 31 6166 0 0,-1 0-5101 0 0,-4 94-3640 0 0,-4-56-25 0 0,4 1 0 0 0,3-1-1 0 0,19 101 1 0 0,-8-69 878 0 0,2 10 202 0 0,3 3 232 0 0,-3-15-567 0 0,-14-96-404 0 0,-2 1 1 0 0,0 20-1 0 0,-1-20-72 0 0,4 34-1 0 0,-3-45 20 0 0,3 10-24 0 0,-2 0 0 0 0,1 26 0 0 0,-3-31 33 0 0,-1 1-1 0 0,-2 15 0 0 0,2-26 62 0 0,0 1-1 0 0,0-1 0 0 0,0 0 0 0 0,-1 0 0 0 0,1 1 1 0 0,-1-1-1 0 0,0 0 0 0 0,-1 0 0 0 0,1 0 0 0 0,-5 5 0 0 0,-2 3 328 0 0,8-11-310 0 0,0 1 0 0 0,0-1-1 0 0,0 1 1 0 0,-1-1 0 0 0,1 0 0 0 0,0 1-1 0 0,-1-1 1 0 0,1 0 0 0 0,-1 0 0 0 0,1 0-1 0 0,-1 0 1 0 0,-2 1 0 0 0,-6 2 180 0 0,0-1-1 0 0,-1 0 1 0 0,0-1 0 0 0,1 0 0 0 0,-1 0-1 0 0,0-1 1 0 0,0-1 0 0 0,0 0 0 0 0,-12-1-1 0 0,-81-11 456 0 0,-12 0-484 0 0,81 10-156 0 0,-497-2 1488 0 0,350 4-1895 0 0,61-6-3949 0 0,120 6 4228 0 0,-37-3-7840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0 17623 0 0,'0'0'1339'0'0,"-1"2"-912"0"0,-5 12-261 0 0,-8 23-10 0 0,12-24-68 0 0,1-1 0 0 0,0 0 0 0 0,3 25 0 0 0,-1-5-385 0 0,-11 150-766 0 0,4-28 949 0 0,6-30-1261 0 0,0-104-4791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64 154 11976 0 0,'-1'0'922'0'0,"0"0"-906"0"0,1 1 0 0 0,-1-1-1 0 0,1 0 1 0 0,-1 0 0 0 0,1 0-1 0 0,-1 0 1 0 0,1 0 0 0 0,-1 0-1 0 0,1 0 1 0 0,-1 0 0 0 0,1 0 0 0 0,-1 0-1 0 0,1 0 1 0 0,-1 0 0 0 0,1-1-1 0 0,-1 1 1 0 0,1 0 0 0 0,-1 0-1 0 0,1-1 1 0 0,-1 1 0 0 0,1 0-1 0 0,0 0 1 0 0,-1-1 0 0 0,1 1 0 0 0,-1 0-1 0 0,1-1 1 0 0,-1 0 0 0 0,0 0 150 0 0,0 0 44 0 0,0 0 1 0 0,-1 1 0 0 0,1-1-1 0 0,0 0 1 0 0,0 0 0 0 0,0 0-1 0 0,0 0 1 0 0,1 0 0 0 0,-1 0-1 0 0,0 0 1 0 0,0 0 0 0 0,0 0-1 0 0,1 0 1 0 0,-1 0-1 0 0,1 0 1 0 0,-1-1 0 0 0,1 1-1 0 0,-1 0 1 0 0,1 0 0 0 0,0-1-1 0 0,-1 1 1 0 0,1 0 0 0 0,0-1-1 0 0,0 1 1 0 0,0 0 0 0 0,0 0-1 0 0,0-1 1 0 0,0 1 0 0 0,1 0-1 0 0,-1-1 1 0 0,0 1 0 0 0,2-2-1 0 0,-2-2-192 0 0,2 1 0 0 0,-1-1 1 0 0,0 1-1 0 0,1-1 0 0 0,0 1 0 0 0,0 0 0 0 0,0 0 0 0 0,1 0 0 0 0,0 0 0 0 0,-1 0 0 0 0,1 1 0 0 0,4-5 0 0 0,9-14-224 0 0,-10 11 85 0 0,-5 10 125 0 0,0 0 0 0 0,-1-1-1 0 0,1 1 1 0 0,0 0 0 0 0,-1 0-1 0 0,1 0 1 0 0,0 0 0 0 0,0 0-1 0 0,0 1 1 0 0,0-1-1 0 0,0 0 1 0 0,0 0 0 0 0,0 1-1 0 0,0-1 1 0 0,0 0 0 0 0,1 1-1 0 0,-1-1 1 0 0,0 1 0 0 0,0 0-1 0 0,1-1 1 0 0,-1 1-1 0 0,0 0 1 0 0,0 0 0 0 0,1-1-1 0 0,0 1 1 0 0,2 0 45 0 0,2 0 55 0 0,-1 0-1 0 0,1 0 1 0 0,-1 0-1 0 0,1 0 1 0 0,-1 1-1 0 0,1 0 0 0 0,-1 0 1 0 0,0 1-1 0 0,0-1 1 0 0,6 3-1 0 0,3 3 234 0 0,26 17 0 0 0,-32-19-313 0 0,-4-2-20 0 0,0 0 1 0 0,-1 0-1 0 0,0 1 0 0 0,1-1 0 0 0,-2 1 0 0 0,1 0 0 0 0,0 0 0 0 0,-1 0 0 0 0,1 0 0 0 0,-1 1 0 0 0,0-1 0 0 0,-1 0 1 0 0,3 10-1 0 0,-4-11-32 0 0,0 1 1 0 0,0 0-1 0 0,-1-1 1 0 0,1 1 0 0 0,-1-1-1 0 0,0 1 1 0 0,0-1-1 0 0,0 1 1 0 0,0-1 0 0 0,-1 1-1 0 0,1-1 1 0 0,-1 0-1 0 0,0 0 1 0 0,0 0-1 0 0,-4 4 1 0 0,-3 5 11 0 0,0 0 1 0 0,-2-1-1 0 0,1 0 0 0 0,-1-1 1 0 0,-1 0-1 0 0,0-1 0 0 0,-21 12 1 0 0,2 2-108 0 0,26-19-27 0 0,0 1-1 0 0,-1-1 1 0 0,0 0 0 0 0,-7 3 0 0 0,-5 3-1194 0 0,0 0-1 0 0,-25 19 0 0 0,32-19-296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5064 0 0,'2'20'11322'0'0,"-3"-18"-10911"0"0,0 2 534 0 0,1-3-933 0 0,0 1-1 0 0,1-1 1 0 0,-1 0 0 0 0,0 0-1 0 0,0 1 1 0 0,0-1 0 0 0,0 0-1 0 0,-1 1 1 0 0,1-1 0 0 0,0 0-1 0 0,0 0 1 0 0,-1 1 0 0 0,1-1-1 0 0,-1 0 1 0 0,0 2-1 0 0,-2 2-38 0 0,-45 113-1507 0 0,42-104 1777 0 0,1-1-1 0 0,1 1 0 0 0,0 0 0 0 0,0 0 0 0 0,2 0 1 0 0,0 1-1 0 0,0-1 0 0 0,2 1 0 0 0,0-1 0 0 0,2 23 0 0 0,0-30-104 0 0,-1 0-1 0 0,2 0 1 0 0,-1 0-1 0 0,1 0 0 0 0,0-1 1 0 0,4 7-1 0 0,-5-8-136 0 0,1-1 1 0 0,-1 0-1 0 0,1 0 1 0 0,0 0-1 0 0,1-1 1 0 0,-1 1-1 0 0,0-1 1 0 0,1 0-1 0 0,8 6 0 0 0,-6-6-29 0 0,0-1 0 0 0,0 0 0 0 0,0 0-1 0 0,0 0 1 0 0,0-1 0 0 0,1 1 0 0 0,-1-2-1 0 0,12 1 1 0 0,-14 0-64 0 0,-1-1-1 0 0,1-1 1 0 0,0 1 0 0 0,0 0 0 0 0,-1-1-1 0 0,1 0 1 0 0,0 0 0 0 0,0 0 0 0 0,-1 0-1 0 0,1-1 1 0 0,-1 0 0 0 0,0 1 0 0 0,1-1-1 0 0,-1 0 1 0 0,5-4 0 0 0,13-12-5361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2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14400 0 0,'-1'5'134'0'0,"0"-1"13"0"0,1-1-1 0 0,-1 0 0 0 0,1 0 1 0 0,-1 0-1 0 0,0-1 0 0 0,0 1 1 0 0,-3 5-1 0 0,2-4-114 0 0,0 0 0 0 0,1-1 0 0 0,-1 1 0 0 0,1 0 0 0 0,0 0 0 0 0,0-1 0 0 0,1 1 0 0 0,-1 6 0 0 0,1 35 1307 0 0,1-23 298 0 0,-12 179-447 0 0,7-173-1182 0 0,2-7-41 0 0,0-1 0 0 0,-7 23 1 0 0,4-25-1031 0 0,3 0-3447 0 0,-1 1-1714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0 7832 0 0,'-1'2'10953'0'0,"-2"4"-10816"0"0,-1 1 0 0 0,1-1 0 0 0,0 1 0 0 0,-3 12 0 0 0,-2 6-76 0 0,2-11-18 0 0,2 1-1 0 0,-4 19 0 0 0,0-1 106 0 0,-9 46 126 0 0,14-62-227 0 0,1 8 49 0 0,0 0-1 0 0,3 43 0 0 0,0-20-93 0 0,-1-21-335 0 0,0 29 314 0 0,0-20-6178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5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 14456 0 0,'0'0'1306'0'0,"2"0"-1071"0"0,4-1-150 0 0,-1 0-1 0 0,1 0 1 0 0,0 0 0 0 0,0-1 0 0 0,-1 0-1 0 0,1 0 1 0 0,9-6 0 0 0,-7 4-97 0 0,0 1-1 0 0,17-6 1 0 0,-15 7-164 0 0,-2 0 42 0 0,0-1 1 0 0,1 2 0 0 0,-1-1-1 0 0,1 1 1 0 0,-1 1-1 0 0,1-1 1 0 0,0 2-1 0 0,-1-1 1 0 0,13 3 0 0 0,-13-2 384 0 0,1 1 1 0 0,-1 1-1 0 0,0 0 1 0 0,0 0 0 0 0,0 0-1 0 0,0 1 1 0 0,-1 0 0 0 0,1 1-1 0 0,-1 0 1 0 0,12 10-1 0 0,-16-12-221 0 0,0 0-1 0 0,0-1 1 0 0,-1 2-1 0 0,1-1 1 0 0,-1 0-1 0 0,1 0 0 0 0,-1 1 1 0 0,0-1-1 0 0,-1 1 1 0 0,1 0-1 0 0,-1 0 1 0 0,1 0-1 0 0,-1-1 0 0 0,0 1 1 0 0,0 0-1 0 0,-1 0 1 0 0,1 0-1 0 0,-1 0 1 0 0,0 1-1 0 0,0-1 1 0 0,-1 0-1 0 0,1 0 0 0 0,-1 0 1 0 0,0 0-1 0 0,0 0 1 0 0,-2 5-1 0 0,-12 37-878 0 0,-37 74 0 0 0,30-72 1442 0 0,-18 54 0 0 0,38-93-274 0 0,0 0 0 0 0,1 0 0 0 0,0 0 0 0 0,1 16 0 0 0,0-20-214 0 0,0-4-61 0 0,0 0 1 0 0,0 0-1 0 0,0 0 1 0 0,1-1-1 0 0,-1 1 0 0 0,0 0 1 0 0,1 0-1 0 0,-1 0 1 0 0,1 0-1 0 0,-1 0 1 0 0,1 0-1 0 0,-1-1 0 0 0,1 1 1 0 0,0 0-1 0 0,-1-1 1 0 0,1 1-1 0 0,0 0 0 0 0,-1-1 1 0 0,2 2-1 0 0,17 7 173 0 0,-11-6-190 0 0,0-1-1 0 0,1 0 0 0 0,-1 0 1 0 0,1-1-1 0 0,0 0 0 0 0,-1-1 1 0 0,1 0-1 0 0,0 0 0 0 0,-1-1 1 0 0,1 0-1 0 0,11-3 0 0 0,11-5 210 0 0,53-20 0 0 0,-45 13-564 0 0,-4 3-1235 0 0,-9 2-3041 0 0,5-2-1968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217 66 8784 0 0,'0'0'793'0'0,"-1"-1"-650"0"0,-18-26 651 0 0,16 23-442 0 0,1 1-1 0 0,0-1 1 0 0,0 1 0 0 0,-1 0-1 0 0,-8-9 1569 0 0,11 11-1796 0 0,0 1 1 0 0,0-1-1 0 0,0 1 0 0 0,-1-1 1 0 0,1 1-1 0 0,0 0 0 0 0,0-1 1 0 0,-1 1-1 0 0,1-1 0 0 0,0 1 1 0 0,-1-1-1 0 0,1 1 0 0 0,-1 0 1 0 0,1-1-1 0 0,0 1 0 0 0,-1 0 1 0 0,1-1-1 0 0,-1 1 0 0 0,1 0 1 0 0,-1 0-1 0 0,0-1 0 0 0,-1 2 7 0 0,-1-1 0 0 0,0 0 0 0 0,1 1 0 0 0,-1 0 0 0 0,0 0 0 0 0,1-1 0 0 0,-1 1 0 0 0,1 1-1 0 0,0-1 1 0 0,-1 0 0 0 0,1 1 0 0 0,0-1 0 0 0,0 1 0 0 0,0 0 0 0 0,0 0 0 0 0,0-1 0 0 0,-2 4-1 0 0,0 0-63 0 0,0 0 0 0 0,0 0 0 0 0,1 0 0 0 0,0 1 0 0 0,0-1 0 0 0,-4 12-1 0 0,0 9 84 0 0,-5 35 0 0 0,5-24-122 0 0,-21 128 106 0 0,22-121-129 0 0,0 48 1 0 0,1-8-7 0 0,-11 194-1 0 0,11-173-90 0 0,4 75-683 0 0,1-104-1282 0 0,0-38 704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34.7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18287 0 0,'0'0'52'0'0,"14"1"888"0"0,-13-1-804 0 0,-1-1 0 0 0,1 1 1 0 0,-1 0-1 0 0,1 0 0 0 0,-1 0 1 0 0,1 1-1 0 0,-1-1 0 0 0,1 0 1 0 0,-1 0-1 0 0,0 0 0 0 0,1 0 1 0 0,-1 0-1 0 0,1 0 0 0 0,-1 1 1 0 0,1-1-1 0 0,-1 0 0 0 0,0 0 0 0 0,1 1 1 0 0,-1-1-1 0 0,0 0 0 0 0,1 1 1 0 0,-1-1-1 0 0,0 0 0 0 0,1 1 1 0 0,-1-1-1 0 0,1 1 0 0 0,-1 0-63 0 0,0 1-1 0 0,0-1 0 0 0,1 0 0 0 0,-1 0 1 0 0,0 0-1 0 0,1 0 0 0 0,-1 1 0 0 0,1-1 1 0 0,0 0-1 0 0,-1 0 0 0 0,1 0 0 0 0,0 0 1 0 0,-1 0-1 0 0,1 0 0 0 0,1 0 0 0 0,-1 1-60 0 0,1-1-1 0 0,-1 0 0 0 0,0 1 1 0 0,0-1-1 0 0,0 1 0 0 0,0 0 1 0 0,0-1-1 0 0,-1 1 0 0 0,1-1 1 0 0,0 1-1 0 0,0 2 0 0 0,7 60-36 0 0,-2 0 0 0 0,-3 72-1 0 0,-1-50 26 0 0,1 32 0 0 0,-2 107 0 0 0,0-180 0 0 0,-4 66 0 0 0,0-58 0 0 0,3-22 0 0 0,1 0 0 0 0,7 34 0 0 0,-4-30 0 0 0,-3-25 18 0 0,-1 0 0 0 0,-1 16-1 0 0,0-19-56 0 0,0 0-1 0 0,1 0 1 0 0,1 0-1 0 0,-1 1 0 0 0,1-1 1 0 0,2 9-1 0 0,2-1-499 0 0,-4-12 133 0 0,0 0 0 0 0,0 1-1 0 0,0-1 1 0 0,0 0 0 0 0,0 1 0 0 0,-1-1 0 0 0,1 1 0 0 0,-1-1 0 0 0,0 1-1 0 0,0-1 1 0 0,-1 7 0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0 4608 0 0,'2'1'8676'0'0,"22"9"-4708"0"0,-18-7-3844 0 0,0 0 1 0 0,0 0-1 0 0,0-1 0 0 0,0 0 1 0 0,1-1-1 0 0,6 2 0 0 0,94 12 138 0 0,22 1 457 0 0,-97-13-326 0 0,0 2-1 0 0,51 14 0 0 0,-18-3 157 0 0,70 17-75 0 0,139 37-346 0 0,-193-38-128 0 0,-25-8 0 0 0,-42-18 0 0 0,1 1 0 0 0,24 17 0 0 0,-5-3 0 0 0,-27-17 0 0 0,0 1-1 0 0,0 1 0 0 0,0 0 0 0 0,-1 0 0 0 0,0 0 1 0 0,0 0-1 0 0,0 1 0 0 0,-1 0 0 0 0,0 1 0 0 0,6 12 1 0 0,-4-7-66 0 0,-1 1 1 0 0,-1 0 0 0 0,0 0 0 0 0,0 1 0 0 0,2 20-1 0 0,-5-14 34 0 0,-1 1-1 0 0,-1-1 0 0 0,-1 0 0 0 0,-1 1 0 0 0,-5 21 0 0 0,-2 23 38 0 0,-3 119-5 0 0,11-135 0 0 0,9 84 0 0 0,-2-55 0 0 0,-4-47 0 0 0,6 39 0 0 0,3 22 0 0 0,-7-37 0 0 0,-1-22 0 0 0,-4 46 0 0 0,0-31 0 0 0,1-44 74 0 0,0-1 0 0 0,-1 1-1 0 0,1-1 1 0 0,-1 0-1 0 0,0 1 1 0 0,-1-1-1 0 0,1 0 1 0 0,-1 0 0 0 0,-2 5-1 0 0,4-8-38 0 0,-1 1 0 0 0,0 0 0 0 0,0-1 0 0 0,0 1 0 0 0,-1-1 0 0 0,1 1 0 0 0,0-1 0 0 0,-1 1 0 0 0,1-1 0 0 0,0 0 0 0 0,-1 0 0 0 0,0 0 0 0 0,1 0 0 0 0,-1 0 0 0 0,0 0 0 0 0,1 0 0 0 0,-1-1 0 0 0,0 1 0 0 0,0 0 0 0 0,1-1 0 0 0,-1 1 0 0 0,0-1 0 0 0,-3 0 0 0 0,-32 1 234 0 0,-65-3 380 0 0,-174-22 189 0 0,-16 6-607 0 0,91 23-145 0 0,95 0 9 0 0,-70 8 78 0 0,-36 1-718 0 0,143-10-2429 0 0,45-8 1192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0 17479 0 0,'0'0'2476'0'0,"1"3"-1844"0"0,1 3-378 0 0,0 1-1 0 0,0 0 0 0 0,-1 0 0 0 0,1 0 0 0 0,-1 14 0 0 0,-1 42-400 0 0,-1-25 219 0 0,-10 227-6 0 0,2-118-68 0 0,1-46-107 0 0,0 33-2456 0 0,8-115 999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9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13 118 16296 0 0,'0'0'1634'0'0,"2"0"-1493"0"0,0-2-137 0 0,0 1-1 0 0,1-1 0 0 0,-1 0 0 0 0,0 0 0 0 0,0 0 0 0 0,0 0 0 0 0,2-2 0 0 0,14-13 242 0 0,11-2 181 0 0,35-16 1 0 0,-49 27-496 0 0,-7 5 82 0 0,1-1 0 0 0,0 1 0 0 0,0 0 0 0 0,0 1 0 0 0,1 0 0 0 0,-1 0 0 0 0,0 1 0 0 0,1 0 0 0 0,-1 1 0 0 0,1 0 0 0 0,-1 0 1 0 0,1 1-1 0 0,-1 1 0 0 0,12 2 0 0 0,-12-2 112 0 0,-1 0 0 0 0,0 1 0 0 0,0-1 0 0 0,0 2 0 0 0,0-1 0 0 0,0 1 0 0 0,-1 0-1 0 0,1 1 1 0 0,-1 0 0 0 0,11 9 0 0 0,-17-12-90 0 0,6 3 42 0 0,-1 0 0 0 0,0 1-1 0 0,-1 0 1 0 0,1 0-1 0 0,6 11 1 0 0,-2-1-7 0 0,-8-13-61 0 0,0 0 0 0 0,0 0 0 0 0,0 0 0 0 0,0 0 0 0 0,-1 0 0 0 0,0 0 0 0 0,1 1 0 0 0,-1-1 0 0 0,0 0 0 0 0,-1 1 0 0 0,1-1 0 0 0,0 1 0 0 0,-1 5 0 0 0,0-4 0 0 0,1-1 0 0 0,-2 1 0 0 0,1-1 0 0 0,0 0 1 0 0,-1 1-1 0 0,0-1 0 0 0,0 0 0 0 0,0 1 0 0 0,0-1 0 0 0,-1 0 0 0 0,-3 6 0 0 0,2-3 9 0 0,-4 6 17 0 0,-1 0 0 0 0,-1 0 0 0 0,0-1 0 0 0,-20 22-1 0 0,-7-3 59 0 0,-1-2-1 0 0,-75 44 1 0 0,65-43-56 0 0,14-10-307 0 0,-80 50-1807 0 0,91-60 637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6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 11376 0 0,'0'0'521'0'0,"2"0"-12"0"0,131-6 2733 0 0,-122 6-3144 0 0,1 1 0 0 0,21 3 0 0 0,-29-3-100 0 0,1 1 0 0 0,0-1 0 0 0,-1 1 0 0 0,1-1 0 0 0,-1 1 0 0 0,0 1 0 0 0,0-1 0 0 0,0 1 0 0 0,0-1 0 0 0,4 4 0 0 0,3 4 2 0 0,-1 0 0 0 0,-9-8 0 0 0,0 1 0 0 0,0 0 0 0 0,0 0 0 0 0,0 0 0 0 0,0 0 0 0 0,-1 0 0 0 0,1 0 0 0 0,-1 0 0 0 0,0 0 0 0 0,0 6 0 0 0,0-5 0 0 0,0-1 0 0 0,0 0 0 0 0,-1 0 0 0 0,1 1 0 0 0,0-1 0 0 0,-1 0 0 0 0,0 0 0 0 0,0 0 0 0 0,0 1 0 0 0,0-1 0 0 0,0 0 0 0 0,-1 0 0 0 0,1-1 0 0 0,-3 4 0 0 0,-4 10 0 0 0,3-6 31 0 0,1 0 1 0 0,-2-1-1 0 0,1 1 1 0 0,-10 10 0 0 0,-4 9 1169 0 0,40-3-306 0 0,-18-24-798 0 0,58 8 763 0 0,-49-10-518 0 0,0 0 0 0 0,0 1-1 0 0,0 0 1 0 0,22 6-1 0 0,-3 7 611 0 0,-29-11-738 0 0,-1-3-213 0 0,-1 0 0 0 0,1 1 0 0 0,-1-1 0 0 0,0 0 0 0 0,1 1 0 0 0,-1-1 0 0 0,0 1 0 0 0,0-1 0 0 0,1 1 1 0 0,-1-1-1 0 0,0 1 0 0 0,0-1 0 0 0,0 1 0 0 0,0-1 0 0 0,0 1 0 0 0,0-1 0 0 0,0 1 0 0 0,1-1 0 0 0,-1 1 0 0 0,-1-1 1 0 0,1 1-1 0 0,0-1 0 0 0,0 1 0 0 0,0-1 0 0 0,0 1 0 0 0,0-1 0 0 0,0 1 0 0 0,-1-1 0 0 0,1 1 0 0 0,0-1 0 0 0,0 1 0 0 0,-1-1 1 0 0,1 1-1 0 0,0-1 0 0 0,-1 1 0 0 0,0 0 2 0 0,-1 3-8 0 0,0-1 0 0 0,-1 1-1 0 0,1-1 1 0 0,0 0 0 0 0,-1 0 0 0 0,0 0-1 0 0,0 0 1 0 0,0-1 0 0 0,0 1-1 0 0,0-1 1 0 0,0 0 0 0 0,-1 0 0 0 0,1 0-1 0 0,-6 2 1 0 0,-8 3-393 0 0,-31 9-1 0 0,46-15 346 0 0,-20 5-1505 0 0,1 0 0 0 0,-44 4 0 0 0,34-9-4550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2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0 3224 0 0,'-1'2'143'0'0,"-5"9"131"0"0,0 1 0 0 0,-4 13 1 0 0,4-9 4218 0 0,1 1 1 0 0,-5 30-1 0 0,5-20-3294 0 0,-6 56-989 0 0,-22 116-345 0 0,24-154 202 0 0,-3 34 49 0 0,7-46-158 0 0,0-1-1 0 0,-13 40 0 0 0,4-20-2718 0 0,13-41 1723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16615 0 0,'0'0'1664'0'0,"2"0"-1520"0"0,20 7-453 0 0,0-1-1 0 0,39 5 0 0 0,-59-10 264 0 0,0-1 0 0 0,0 1-1 0 0,0 0 1 0 0,0-1 0 0 0,0 1-1 0 0,0 0 1 0 0,2 2 0 0 0,6 2-119 0 0,-2-3 129 0 0,0 1 0 0 0,0 1-1 0 0,-1 0 1 0 0,1 0 0 0 0,-1 0-1 0 0,13 10 1 0 0,-14-9 238 0 0,1 0 0 0 0,14 6 1 0 0,14 11 1132 0 0,-32-19-1124 0 0,-2-2-144 0 0,0 0 0 0 0,1 1 0 0 0,-1-1 1 0 0,0 0-1 0 0,1 0 0 0 0,-1 0 0 0 0,1-1 0 0 0,0 1 0 0 0,-1 0 1 0 0,4 1-1 0 0,4 16 142 0 0,-9-17-245 0 0,1 1 0 0 0,-1-1 0 0 0,1 1 0 0 0,-1-1 0 0 0,0 1 0 0 0,0-1 0 0 0,0 1 0 0 0,0-1 1 0 0,0 1-1 0 0,0 0 0 0 0,0-1 0 0 0,-1 1 0 0 0,1-1 0 0 0,0 1 0 0 0,-1-1 0 0 0,0 1 0 0 0,1-1 0 0 0,-1 0 0 0 0,-1 3 0 0 0,-1 0-102 0 0,0 0-1 0 0,0-1 1 0 0,-1 1 0 0 0,-6 5-1 0 0,6-6 58 0 0,0 1 0 0 0,0-1 0 0 0,-5 9 0 0 0,4-5 183 0 0,0 1-1 0 0,-12 10 1946 0 0,18-15-1973 0 0,10 16-61 0 0,-2-14-14 0 0,-2-3 1 0 0,47 32 102 0 0,-52-32-74 0 0,0-1 2 0 0,0 0 1 0 0,0 0 0 0 0,0 0 0 0 0,-1 1 0 0 0,1-1 0 0 0,-1 0 0 0 0,1 1 0 0 0,-1-1 0 0 0,1 1 0 0 0,-1 0 0 0 0,0-1 0 0 0,0 1 0 0 0,0 0 0 0 0,0 0-1 0 0,2 4 1 0 0,-2-3 19 0 0,0 0-1 0 0,0 0 0 0 0,0 0 0 0 0,-1 0 1 0 0,1 1-1 0 0,-1-1 0 0 0,0 0 0 0 0,0 0 1 0 0,0 1-1 0 0,0-1 0 0 0,-1 0 1 0 0,1 0-1 0 0,-1 0 0 0 0,0 1 0 0 0,-1 2 1 0 0,0-1 36 0 0,-1 0-1 0 0,1-1 1 0 0,-1 1 0 0 0,0-1 0 0 0,0 1 0 0 0,-1-1 0 0 0,1 0 0 0 0,-7 6 0 0 0,-3 0 108 0 0,0-1 0 0 0,0 0 0 0 0,-1-1 1 0 0,0 0-1 0 0,-22 9 0 0 0,16-9-220 0 0,0-1 0 0 0,0-1-1 0 0,-42 7 1 0 0,6-9-6584 0 0,24-4-721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9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1 3224 0 0,'0'2'240'0'0,"-1"55"8126"0"0,-3 0-4510 0 0,-1 62-2839 0 0,5 371 1527 0 0,10-173-2232 0 0,-10-278-803 0 0,1 62-4092 0 0,4-68 2794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3224 0 0,'0'0'143'0'0,"0"2"-3"0"0,0 7-111 0 0,2 16 8693 0 0,4-22-8204 0 0,0 1 0 0 0,0-1 1 0 0,0 0-1 0 0,0 0 0 0 0,0 0 0 0 0,0-1 0 0 0,1 0 0 0 0,10 2 0 0 0,5-1-399 0 0,30 2 0 0 0,192-11 1191 0 0,-127 0-721 0 0,396-25 2755 0 0,-407 24-2984 0 0,128 7 0 0 0,-217 0-211 0 0,0 1-1 0 0,1 1 1 0 0,-1 1 0 0 0,0 1 0 0 0,0 0 0 0 0,21 9-1 0 0,-18-5-59 0 0,21 12 46 0 0,-37-19-127 0 0,-1 1 0 0 0,0 1 0 0 0,0-1 0 0 0,0 0-1 0 0,-1 1 1 0 0,1-1 0 0 0,0 1 0 0 0,-1 0 0 0 0,4 6 0 0 0,-1-1 25 0 0,-1 1 0 0 0,0 0 0 0 0,0 0 0 0 0,-1 0 0 0 0,0 0 0 0 0,-1 1 0 0 0,0-1 0 0 0,0 1 0 0 0,-1 0 0 0 0,0 17 0 0 0,-10 276 31 0 0,7-80-109 0 0,3-120 36 0 0,-1-38-7 0 0,6 145-133 0 0,-2-154-14 0 0,-3-1 1 0 0,-11 101-1 0 0,8-115 124 0 0,2-30 35 0 0,-1 0 0 0 0,0 0 0 0 0,0 0 0 0 0,-1-1-1 0 0,-1 1 1 0 0,-4 13 0 0 0,6-22 16 0 0,0 0 0 0 0,-1 0 0 0 0,1 0-1 0 0,-1-1 1 0 0,1 1 0 0 0,-1-1 0 0 0,1 1 0 0 0,-1-1 0 0 0,0 1 0 0 0,0-1 0 0 0,-3 2-1 0 0,-24 10 215 0 0,6-8-153 0 0,1 0 1 0 0,-1-2-1 0 0,1 0 0 0 0,-46-2 1 0 0,27 0-24 0 0,-304 9-34 0 0,143-15-13 0 0,80 0-18 0 0,-125 5-237 0 0,10-4-1129 0 0,137-6-5392 0 0,46 1-336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0 18287 0 0,'1'2'1654'0'0,"-1"-2"-1635"0"0,1 1 0 0 0,0 0 1 0 0,-1 0-1 0 0,1 0 0 0 0,-1-1 1 0 0,1 1-1 0 0,-1 0 0 0 0,0 0 1 0 0,1 0-1 0 0,-1 0 0 0 0,0 0 1 0 0,1 0-1 0 0,-1 0 0 0 0,0 0 1 0 0,0 0-1 0 0,0 0 0 0 0,0 0 1 0 0,0 0-1 0 0,0-1 0 0 0,0 1 1 0 0,0 0-1 0 0,-1 0 0 0 0,1 0 1 0 0,0 0-1 0 0,-1 0 0 0 0,1 0 1 0 0,0 0-1 0 0,-2 1 0 0 0,0 4 299 0 0,1-4-210 0 0,1 1-1 0 0,0-1 1 0 0,0 1-1 0 0,0-1 1 0 0,0 1-1 0 0,0-1 1 0 0,1 1-1 0 0,-1-1 0 0 0,2 3 1 0 0,-2-2-10 0 0,1 0 0 0 0,-1 0 1 0 0,1-1-1 0 0,-1 1 0 0 0,0 0 1 0 0,0 6-1 0 0,-12 79-480 0 0,-19 92-1385 0 0,5-46 1693 0 0,21-108 149 0 0,-3 34-1 0 0,-1 8 161 0 0,6-47-855 0 0,-1 26 0 0 0,2-12-1053 0 0,1-17 562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22 161 13760 0 0,'0'0'1246'0'0,"0"-2"-1022"0"0,-3-8 89 0 0,3 9-171 0 0,-1 0-1 0 0,1-1 0 0 0,-1 1 1 0 0,1 0-1 0 0,0-1 0 0 0,0 1 1 0 0,-1 0-1 0 0,1-1 0 0 0,0 1 1 0 0,0 0-1 0 0,0-1 0 0 0,1-1 1 0 0,1-4 136 0 0,1 0-1 0 0,0 0 1 0 0,0 0 0 0 0,1 0-1 0 0,0 0 1 0 0,0 1 0 0 0,1-1-1 0 0,0 1 1 0 0,0 0 0 0 0,11-9 0 0 0,-12 10-285 0 0,1 1 1 0 0,0 1 0 0 0,0-1 0 0 0,0 1-1 0 0,0-1 1 0 0,0 2 0 0 0,1-1 0 0 0,-1 0-1 0 0,1 1 1 0 0,0 0 0 0 0,0 1 0 0 0,0-1 0 0 0,0 1-1 0 0,7-1 1 0 0,-9 2 78 0 0,0 0 0 0 0,0-1 0 0 0,-1 1 0 0 0,8-3 0 0 0,-9 3-32 0 0,0-1 1 0 0,0 1-1 0 0,0-1 0 0 0,0 1 0 0 0,0 0 0 0 0,0 0 1 0 0,0-1-1 0 0,0 2 0 0 0,0-1 0 0 0,0 0 0 0 0,0 0 0 0 0,-1 1 1 0 0,4 0-1 0 0,17 6 506 0 0,29 13 1 0 0,-43-16-532 0 0,0 0 0 0 0,0 1 0 0 0,-1 0 0 0 0,0 0 0 0 0,0 1 0 0 0,11 11 0 0 0,-15-14-15 0 0,0 1 0 0 0,0 0 0 0 0,-1 0 0 0 0,1 0 1 0 0,-1 0-1 0 0,0 0 0 0 0,0 0 0 0 0,0 1 0 0 0,-1-1 0 0 0,1 1 0 0 0,-1-1 0 0 0,0 1 0 0 0,-1-1 0 0 0,1 1 0 0 0,-1 0 0 0 0,0-1 0 0 0,0 1 0 0 0,0 0 0 0 0,-1-1 0 0 0,1 1 0 0 0,-1 0 0 0 0,0-1 0 0 0,-3 7 0 0 0,-1 3 29 0 0,-1-1-1 0 0,-1 1 1 0 0,0-1-1 0 0,0-1 0 0 0,-2 1 1 0 0,-10 12-1 0 0,11-16-26 0 0,0-1-1 0 0,0 1 0 0 0,-1-1 0 0 0,0-1 1 0 0,-16 10-1 0 0,-54 27-314 0 0,30-18-216 0 0,-30 13-1250 0 0,75-37 1310 0 0,0-1-1 0 0,0 1 1 0 0,0 0-1 0 0,-1-1 1 0 0,1 0-1 0 0,-9 1 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35.1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141 127 14888 0 0,'0'0'1349'0'0,"1"-1"-1109"0"0,0 0-222 0 0,-1 0 1 0 0,1 0-1 0 0,0 0 1 0 0,0-1-1 0 0,0 1 1 0 0,-1 0-1 0 0,1-1 1 0 0,-1 1-1 0 0,1-1 1 0 0,-1 1-1 0 0,1-4 1 0 0,-1 4 137 0 0,1-1 0 0 0,-1 0 0 0 0,1 0 0 0 0,-1 0 0 0 0,1 0 0 0 0,0 1 0 0 0,0-1 0 0 0,0 0 0 0 0,1-1 0 0 0,5-5 42 0 0,0 1 0 0 0,0 0 0 0 0,0 0 0 0 0,1 1 0 0 0,0 0 0 0 0,1 0 0 0 0,-1 1-1 0 0,1 0 1 0 0,0 1 0 0 0,1 0 0 0 0,10-4 0 0 0,-7 5-204 0 0,0-1 1 0 0,1 1-1 0 0,-1 1 0 0 0,1 1 1 0 0,-1 0-1 0 0,1 0 0 0 0,25 3 1 0 0,-35-1 42 0 0,0 0 1 0 0,-1 0 0 0 0,1 0-1 0 0,0 1 1 0 0,-1-1-1 0 0,5 3 1 0 0,11 5 309 0 0,-17-9-315 0 0,0 1-1 0 0,-1-1 1 0 0,1 1-1 0 0,0 0 0 0 0,-1-1 1 0 0,1 1-1 0 0,-1 0 0 0 0,1 0 1 0 0,0 0-1 0 0,-1 0 1 0 0,0 0-1 0 0,1 1 0 0 0,-1-1 1 0 0,0 0-1 0 0,0 1 0 0 0,1-1 1 0 0,-1 1-1 0 0,0-1 1 0 0,-1 1-1 0 0,1-1 0 0 0,0 1 1 0 0,0 0-1 0 0,-1-1 0 0 0,1 1 1 0 0,-1 0-1 0 0,1-1 1 0 0,0 5-1 0 0,-1-5-6 0 0,0 0 0 0 0,1 0-1 0 0,-1 1 1 0 0,1-1 0 0 0,-1 0 0 0 0,1 0-1 0 0,-1 1 1 0 0,1-1 0 0 0,0 0 0 0 0,0 0-1 0 0,0 0 1 0 0,-1 0 0 0 0,1 0 0 0 0,0 0 0 0 0,2 1-1 0 0,-2-2-8 0 0,0 1 0 0 0,-1-1 0 0 0,1 1 0 0 0,0 0 0 0 0,0 0 0 0 0,-1-1 0 0 0,1 1 0 0 0,0 0 0 0 0,-1 0 0 0 0,1 0 0 0 0,-1-1 0 0 0,1 1 0 0 0,-1 0 0 0 0,0 0 0 0 0,1 0 0 0 0,-1 0 0 0 0,0 0 0 0 0,0 0 0 0 0,1 0 0 0 0,-1 0 0 0 0,0 0 0 0 0,0 0 0 0 0,0 0 0 0 0,0 2 0 0 0,-20 55 821 0 0,17-48-768 0 0,-1 0 0 0 0,-1 0 0 0 0,0-1-1 0 0,0 0 1 0 0,-1 0 0 0 0,0 0 0 0 0,0-1-1 0 0,-11 11 1 0 0,-2 3 32 0 0,-1 5-31 0 0,-2-2 0 0 0,-1 0 0 0 0,-39 32 0 0 0,10-11-52 0 0,38-32-19 0 0,0-1 1 0 0,0-1 0 0 0,-22 14-1 0 0,29-22 5 0 0,-7 4-221 0 0,-25 19 0 0 0,30-20-373 0 0,-1 0 1 0 0,-12 6 0 0 0,-7 2-5186 0 0,7-5-1435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1.5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 3224 0 0,'5'3'4696'0'0,"-3"-2"-3743"0"0,1 0-1 0 0,-1 0 0 0 0,0 0 1 0 0,0 0-1 0 0,1-1 1 0 0,3 2-1 0 0,19-2 3067 0 0,-11-3-3218 0 0,25-7 0 0 0,3 0-799 0 0,-30 8 28 0 0,-9 1-21 0 0,0 0 0 0 0,1 1 0 0 0,-1 0 0 0 0,0-1 0 0 0,1 1 0 0 0,-1 0-1 0 0,0 1 1 0 0,0-1 0 0 0,1 0 0 0 0,5 3 0 0 0,-1-1-17 0 0,0 1 127 0 0,-1-1 0 0 0,1 1 0 0 0,-1 0 0 0 0,0 1 0 0 0,0 0 0 0 0,0 0 0 0 0,9 7 0 0 0,-15-9-75 0 0,0 0 0 0 0,1-1 1 0 0,-1 1-1 0 0,-1 0 0 0 0,1 0 0 0 0,0 0 0 0 0,0 0 1 0 0,-1 0-1 0 0,1-1 0 0 0,-1 1 0 0 0,0 0 0 0 0,1 0 1 0 0,-1 0-1 0 0,0 4 0 0 0,-3 27-590 0 0,0-25 504 0 0,0 1 1 0 0,0-1-1 0 0,-1 0 0 0 0,0 0 0 0 0,-6 8 0 0 0,0 3 37 0 0,2-7-40 0 0,1 0-1 0 0,-12 12 1 0 0,12-15-8 0 0,0 1 1 0 0,0 0-1 0 0,-8 18 1 0 0,-10 16 103 0 0,19-34 46 0 0,-1 0 0 0 0,2 1 0 0 0,-6 14 1 0 0,8-19 88 0 0,1 1 1 0 0,-1-1 0 0 0,-5 8 0 0 0,7-13-160 0 0,1-1-20 0 0,0 0 0 0 0,-1 0 0 0 0,1 1 0 0 0,0-1 0 0 0,0 0 0 0 0,0 1-1 0 0,0-1 1 0 0,-1 0 0 0 0,1 1 0 0 0,0-1 0 0 0,0 0 0 0 0,0 1 0 0 0,0-1 0 0 0,0 1 0 0 0,0-1-1 0 0,0 0 1 0 0,0 1 0 0 0,0-1 0 0 0,0 0 0 0 0,0 1 0 0 0,0-1 0 0 0,0 0 0 0 0,0 1-1 0 0,1-1 1 0 0,-1 0 0 0 0,0 1 0 0 0,0-1 0 0 0,0 0 0 0 0,0 1 0 0 0,1-1 0 0 0,-1 0 0 0 0,0 1-1 0 0,0-1 1 0 0,1 0 0 0 0,-1 0 0 0 0,0 1 0 0 0,0-1 0 0 0,1 0 0 0 0,-1 0 0 0 0,0 0-1 0 0,1 1 1 0 0,-1-1 0 0 0,0 0 0 0 0,1 0 0 0 0,-1 0 0 0 0,0 0 0 0 0,1 0 0 0 0,-1 0-1 0 0,1 0 1 0 0,19 2 63 0 0,-19-2-80 0 0,7-1 0 0 0,0 0-1 0 0,0 0 1 0 0,0-1-1 0 0,0 0 1 0 0,-1-1-1 0 0,1 0 1 0 0,-1 0-1 0 0,0-1 1 0 0,9-4-1 0 0,0-1-173 0 0,3-2-374 0 0,0-1 0 0 0,31-25-1 0 0,-40 29-6 0 0,13-12-911 0 0,3-4-55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1 17247 0 0,'0'0'2762'0'0,"-1"2"-2284"0"0,-3 12-249 0 0,-54 163 104 0 0,53-163-358 0 0,0 0 1 0 0,-3 25 0 0 0,-3 8 23 0 0,1-3-2 0 0,-10 91 1 0 0,13-75-90 0 0,2 13-884 0 0,5-42-2513 0 0,0-19 768 0 0,0 6-3179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0 3224 0 0,'0'9'11419'0'0,"0"11"-5988"0"0,-1-9-6179 0 0,1 0 0 0 0,-4 16 0 0 0,-2 21-890 0 0,3-34 1962 0 0,1 0 1 0 0,1 0 0 0 0,0 0 0 0 0,0 0 0 0 0,1 0 0 0 0,4 22 0 0 0,-2-24 95 0 0,1 1-1 0 0,0-1 1 0 0,1 0-1 0 0,0 0 1 0 0,1-1-1 0 0,0 1 1 0 0,8 11-1 0 0,-9-16-336 0 0,0-1-1 0 0,1 0 1 0 0,-1 0 0 0 0,1 0-1 0 0,1-1 1 0 0,-1 0 0 0 0,1 0-1 0 0,0 0 1 0 0,0 0 0 0 0,0-1-1 0 0,1 0 1 0 0,-1 0 0 0 0,8 2-1 0 0,8 3-49 0 0,-18-6-26 0 0,1-1-1 0 0,1 0 1 0 0,-1 0-1 0 0,0 0 1 0 0,0-1 0 0 0,1 0-1 0 0,-1 0 1 0 0,6 1-1 0 0,-4-2 0 0 0,36-3-53 0 0,-40 3 16 0 0,1-1 1 0 0,0 0 0 0 0,-1 0-1 0 0,1 0 1 0 0,-1-1-1 0 0,0 1 1 0 0,1-1 0 0 0,-1 0-1 0 0,3-2 1 0 0,-2 2-201 0 0,0-1 1 0 0,-1 0-1 0 0,0 0 1 0 0,0 0-1 0 0,0 0 1 0 0,0-1-1 0 0,0 1 1 0 0,-1-1-1 0 0,1 0 0 0 0,-1 0 1 0 0,2-5-1 0 0,3-10-4734 0 0,-1 1-1493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3.2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148 0 9672 0 0,'-16'31'174'0'0,"12"-19"2389"0"0,-7 23 0 0 0,1 14 2849 0 0,6-16-4730 0 0,-8 43-269 0 0,2-1-406 0 0,1-19 181 0 0,-14 158 1291 0 0,9-112-821 0 0,2-22-350 0 0,11-69-701 0 0,-1-1 0 0 0,0 0 0 0 0,-1 0 0 0 0,-5 13 0 0 0,7-20 297 0 0,-5 14-1043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1478 30 10656 0 0,'0'0'1289'0'0,"2"0"-462"0"0,8 0 1386 0 0,-7-1-1174 0 0,10-8 2151 0 0,-21 6-2855 0 0,-1-1 1 0 0,0 1-1 0 0,0 1 1 0 0,0-1-1 0 0,-1 2 0 0 0,1-1 1 0 0,-1 1-1 0 0,-13 1 1 0 0,-12 1-249 0 0,-34 6 1 0 0,14-1 27 0 0,-263 9 280 0 0,59-11-202 0 0,211-1-193 0 0,31-1 0 0 0,-32-2 0 0 0,29-1 5 0 0,-1 0-1 0 0,-34 3 1 0 0,26 0 121 0 0,-47-2-1 0 0,29-1-23 0 0,18-2 209 0 0,18 0-246 0 0,0 2-1 0 0,0-1 0 0 0,0 1 1 0 0,-13 1-1 0 0,13 0-64 0 0,4 0 0 0 0,7 0 0 0 0,-1 0 0 0 0,1 0 0 0 0,-1 0 0 0 0,1 0 0 0 0,-1 0 0 0 0,1 0 0 0 0,0 0 0 0 0,-1 0 0 0 0,1 0 0 0 0,-1 0 0 0 0,1 0 0 0 0,0 1 0 0 0,-1-1 0 0 0,1 0 0 0 0,0 0 0 0 0,-1 0 0 0 0,1 1 0 0 0,-1-1 0 0 0,1 0 0 0 0,-1 1 0 0 0,-9 6 0 0 0,9-7 0 0 0,0 1 1 0 0,0 0-1 0 0,0-1 0 0 0,0 1 0 0 0,1-1 0 0 0,-1 1 0 0 0,0 0 0 0 0,1 0 1 0 0,-1-1-1 0 0,0 1 0 0 0,1 0 0 0 0,-1 0 0 0 0,0 1 0 0 0,-12 17-23 0 0,9-13-17 0 0,0 1-1 0 0,1-1 1 0 0,0 1 0 0 0,0 0-1 0 0,0 0 1 0 0,1 0 0 0 0,-2 8-1 0 0,3-11 41 0 0,0-1 0 0 0,-1 1 0 0 0,1 0 0 0 0,-1-1 0 0 0,-2 5 0 0 0,-6 13 0 0 0,-12 35 0 0 0,10-16-11 0 0,5-16 24 0 0,-6 30 0 0 0,-4 28 226 0 0,-4 18-813 0 0,12-24 533 0 0,3 0 1 0 0,6 112-1 0 0,20 90-22 0 0,-15-219 18 0 0,1 26-21 0 0,-6 126 66 0 0,6-129-93 0 0,-6-78-50 0 0,1-1 0 0 0,-1 1 1 0 0,0-1-1 0 0,1 1 0 0 0,0-1 0 0 0,0 0 0 0 0,0 1 1 0 0,0-1-1 0 0,2 3 0 0 0,-2-4-448 0 0,11-4-3886 0 0,4-6-1685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1495 0 18055 0 0,'0'0'2915'0'0,"0"2"-2915"0"0,-11 34-185 0 0,6-22 163 0 0,0 1 1 0 0,2 0-1 0 0,-1 0 1 0 0,2 1-1 0 0,-1 15 1 0 0,-1 3 20 0 0,-4 56 1 0 0,6-50 0 0 0,1 35 34 0 0,12 119 0 0 0,1-37-198 0 0,-8-107 102 0 0,12 56 1 0 0,1 7-4 0 0,1 1-98 0 0,-11-76 88 0 0,-1 0 0 0 0,1 50 0 0 0,-6-60 75 0 0,0-21 14 0 0,0 1 1 0 0,-1 0-1 0 0,0 0 1 0 0,0 0 0 0 0,-1-1-1 0 0,0 1 1 0 0,-1 0-1 0 0,-4 13 1 0 0,4-15-2 0 0,-16 29 39 0 0,16-33-46 0 0,1 0 0 0 0,-1 1 0 0 0,0-1 0 0 0,0 0 0 0 0,1 0 0 0 0,-1 0 0 0 0,-1 0 0 0 0,1 0 0 0 0,0-1 0 0 0,0 1 0 0 0,-4 1 0 0 0,-16 5 209 0 0,-1-1-1 0 0,0-1 1 0 0,0-1-1 0 0,0-1 1 0 0,-1-1-1 0 0,1-1 1 0 0,-29-2-1 0 0,-100 7 477 0 0,-1 0 186 0 0,-229 3 401 0 0,-4-10-1209 0 0,359 0-458 0 0,-39-5-1 0 0,55 3-98 0 0,0 0-1 0 0,0-1 0 0 0,0 0 0 0 0,0-1 1 0 0,1 0-1 0 0,-15-8 0 0 0,3-1-1218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0 7832 0 0,'0'0'15319'0'0,"0"3"-15465"0"0,-1 7 75 0 0,-1 1 1 0 0,0-1-1 0 0,-1 1 1 0 0,0-1-1 0 0,-5 11 1 0 0,-6 19-22 0 0,3 12 87 0 0,-4 59 0 0 0,8-54 4 0 0,-3 77-497 0 0,13-87-451 0 0,0-5-3611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49 229 7832 0 0,'0'0'705'0'0,"0"-1"-577"0"0,0-2 91 0 0,0 0 0 0 0,1 0 0 0 0,0 0 0 0 0,0 1 0 0 0,2-6 0 0 0,4-13 3768 0 0,-5 12-2246 0 0,0-1-1 0 0,1 1 0 0 0,7-16 1 0 0,0 4-1386 0 0,22-32 0 0 0,-24 44-192 0 0,-1 0 0 0 0,1 0 1 0 0,1 0-1 0 0,10-7 0 0 0,-17 15-117 0 0,-1 0 0 0 0,0 1-1 0 0,1-1 1 0 0,-1 1 0 0 0,1-1 0 0 0,-1 1-1 0 0,1-1 1 0 0,-1 1 0 0 0,1 0 0 0 0,-1 0-1 0 0,2 0 1 0 0,0 0 62 0 0,-1-1-82 0 0,-1 1 0 0 0,1 0 0 0 0,-1 0 1 0 0,0 0-1 0 0,1 1 0 0 0,-1-1 0 0 0,0 0 0 0 0,1 0 0 0 0,-1 1 0 0 0,2 0 0 0 0,3 1-3 0 0,-4-2-28 0 0,1 1 0 0 0,-1 0 1 0 0,1 0-1 0 0,-1 1 1 0 0,1-1-1 0 0,-1 0 1 0 0,0 1-1 0 0,1 0 0 0 0,-1-1 1 0 0,0 1-1 0 0,0 0 1 0 0,0 0-1 0 0,-1 0 0 0 0,1 0 1 0 0,0 0-1 0 0,-1 1 1 0 0,1-1-1 0 0,-1 0 0 0 0,0 1 1 0 0,0-1-1 0 0,0 1 1 0 0,0 0-1 0 0,1 4 0 0 0,-1-3-15 0 0,0 1-1 0 0,0 0 0 0 0,0 0 0 0 0,-1 0 0 0 0,1 0 0 0 0,-1-1 0 0 0,0 1 1 0 0,-1 0-1 0 0,1 0 0 0 0,-1 0 0 0 0,0 0 0 0 0,-3 7 0 0 0,-5 14 3 0 0,7-20 27 0 0,1 0 1 0 0,-2 0-1 0 0,1-1 0 0 0,0 0 0 0 0,-6 9 1 0 0,1-5-5 0 0,1 0 0 0 0,-1 0 1 0 0,-16 13-1 0 0,-30 33-5 0 0,32-35-42 0 0,-11 9-217 0 0,19-19-517 0 0,2 0 1 0 0,-1 1-1 0 0,1 0 1 0 0,-14 19-1 0 0,14-16-1008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16783 0 0,'0'0'1839'0'0,"3"0"-1579"0"0,30-1 448 0 0,-15 0-868 0 0,0 1 1 0 0,30 3-1 0 0,-44-2 249 0 0,0 1 0 0 0,0-1 1 0 0,0 1-1 0 0,0 0 0 0 0,0 0 0 0 0,-1 0 0 0 0,1 0 0 0 0,5 6 0 0 0,1-2 446 0 0,-10-6-516 0 0,1 1 1 0 0,-1-1-1 0 0,1 0 0 0 0,-1 0 0 0 0,1 0 0 0 0,-1 1 0 0 0,1-1 0 0 0,-1 0 1 0 0,0 1-1 0 0,1-1 0 0 0,-1 0 0 0 0,0 1 0 0 0,1-1 0 0 0,-1 1 1 0 0,0-1-1 0 0,0 0 0 0 0,1 1 0 0 0,-1-1 0 0 0,0 2 0 0 0,2 1 148 0 0,-1-2-191 0 0,0 1 0 0 0,0 0 1 0 0,0-1-1 0 0,0 1 0 0 0,0-1 0 0 0,0 1 1 0 0,0 0-1 0 0,-1 0 0 0 0,1-1 0 0 0,-1 1 0 0 0,0 0 1 0 0,1 0-1 0 0,-1 0 0 0 0,0 0 0 0 0,0 0 1 0 0,0-1-1 0 0,0 1 0 0 0,0 0 0 0 0,0 0 0 0 0,-1 0 1 0 0,1 0-1 0 0,-1-1 0 0 0,1 1 0 0 0,-1 0 1 0 0,0 0-1 0 0,0-1 0 0 0,0 1 0 0 0,-1 2 0 0 0,-5 10-273 0 0,-15 22-291 0 0,17-27 456 0 0,4-7 206 0 0,2 9 1174 0 0,2-5-1090 0 0,4 3 187 0 0,19 3-136 0 0,-22-10-170 0 0,-1-1 0 0 0,0 1 0 0 0,1 0 1 0 0,-1 0-1 0 0,0 0 0 0 0,0 0 0 0 0,0 1 0 0 0,-1-1 1 0 0,1 1-1 0 0,0-1 0 0 0,-1 1 0 0 0,0 0 0 0 0,1 0 1 0 0,-1 0-1 0 0,-1 1 0 0 0,3 3 0 0 0,-3-5 57 0 0,-1 2-83 0 0,0 0 0 0 0,0 1-1 0 0,-1-1 1 0 0,0 0 0 0 0,0 0 0 0 0,0 0-1 0 0,0 0 1 0 0,0 0 0 0 0,-1 0-1 0 0,0 0 1 0 0,1 0 0 0 0,-2 0 0 0 0,1-1-1 0 0,0 1 1 0 0,-1-1 0 0 0,1 1-1 0 0,-1-1 1 0 0,-4 3 0 0 0,0-1-45 0 0,0 0-1 0 0,0 0 1 0 0,-1 0-1 0 0,0-1 1 0 0,0 0 0 0 0,0-1-1 0 0,-14 5 1 0 0,9-4-352 0 0,-1-1 0 0 0,-16 2 0 0 0,-9-2-5537 0 0,11-3-532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5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89 8752 0 0,'0'0'793'0'0,"0"-1"-650"0"0,0-9 156 0 0,0 8 593 0 0,0-1 0 0 0,-1 1 0 0 0,1-1 0 0 0,-1 0 0 0 0,1 1 0 0 0,-1-1 0 0 0,-1-2 0 0 0,-1-6 1604 0 0,3 10-2349 0 0,0 0 0 0 0,-1-1-1 0 0,1 1 1 0 0,0 0 0 0 0,0-1-1 0 0,-1 1 1 0 0,1 0 0 0 0,-1 0-1 0 0,1 0 1 0 0,-1 0 0 0 0,0-1-1 0 0,1 1 1 0 0,-1 0 0 0 0,0 0-1 0 0,-2-1 1 0 0,-31-20 450 0 0,33 22-566 0 0,1 0 0 0 0,-1 0 0 0 0,0-1 0 0 0,1 1 0 0 0,-1 0 0 0 0,1 0-1 0 0,-1 0 1 0 0,1 0 0 0 0,-1-1 0 0 0,0 1 0 0 0,1 0 0 0 0,-1 0 0 0 0,1 0 0 0 0,-1 0-1 0 0,1 1 1 0 0,-1-1 0 0 0,-1 0 0 0 0,-1 0 83 0 0,-6 1-47 0 0,1 0 0 0 0,-1 0 1 0 0,1 1-1 0 0,-1 0 1 0 0,1 0-1 0 0,-1 1 1 0 0,1 0-1 0 0,0 1 1 0 0,-13 7-1 0 0,1 2 94 0 0,0 1 1 0 0,-26 22-1 0 0,41-31-166 0 0,0 0 0 0 0,1 0 0 0 0,-1 1 0 0 0,1 0 0 0 0,1 0 0 0 0,-1 0 0 0 0,1 0 0 0 0,0 1 0 0 0,0-1 0 0 0,0 1 0 0 0,-1 7 0 0 0,2-5-6 0 0,0 0-1 0 0,0 1 1 0 0,1-1-1 0 0,0 1 1 0 0,1-1-1 0 0,0 1 1 0 0,2 18-1 0 0,-1-23 9 0 0,1 0 0 0 0,0 0-1 0 0,0 0 1 0 0,0 0-1 0 0,1 0 1 0 0,-1-1 0 0 0,1 1-1 0 0,0-1 1 0 0,1 0 0 0 0,-1 0-1 0 0,1 0 1 0 0,-1 0-1 0 0,1-1 1 0 0,0 1 0 0 0,1-1-1 0 0,-1 0 1 0 0,0 0 0 0 0,7 2-1 0 0,-8-3 4 0 0,1-1 0 0 0,0 0 0 0 0,0 0 0 0 0,0 0 0 0 0,1 0 0 0 0,-1-1 0 0 0,0 1 0 0 0,0-1 0 0 0,0 0 0 0 0,0 0 0 0 0,0-1 0 0 0,1 1 0 0 0,-1-1 0 0 0,0 0 0 0 0,0 0 0 0 0,6-3 0 0 0,-2 1-67 0 0,-1 0-1 0 0,-1-1 1 0 0,1 0 0 0 0,0 0-1 0 0,-1-1 1 0 0,0 0-1 0 0,0 0 1 0 0,-1 0-1 0 0,1-1 1 0 0,-1 1 0 0 0,0-1-1 0 0,0-1 1 0 0,6-11-1 0 0,-9 15 72 0 0,-1 0-1 0 0,0 0 0 0 0,0 0 1 0 0,-1 0-1 0 0,2-6 0 0 0,3-11 137 0 0,2 2-198 0 0,0 1 0 0 0,-1-1 0 0 0,5-24 0 0 0,-10 38 113 0 0,0 1 0 0 0,0-1 0 0 0,0 1 0 0 0,0-1 0 0 0,1 1-1 0 0,2-5 1 0 0,-3 6 171 0 0,0 1-24 0 0,3-4-108 0 0,-4 4-93 0 0,1 1 0 0 0,-1 0 0 0 0,0 0 0 0 0,0 0 0 0 0,0 0 0 0 0,0 0 0 0 0,0 0 0 0 0,0 0 0 0 0,0 0 0 0 0,0 0 0 0 0,0 0 0 0 0,0 0 0 0 0,0 0 1 0 0,0 0-1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1 0 0,0 0-1 0 0,0 0 0 0 0,0 0 0 0 0,0 0 0 0 0,0 0 0 0 0,0 0 0 0 0,0 0 0 0 0,0 0 0 0 0,0 0 0 0 0,0 1 0 0 0,0-1 0 0 0,0 0 0 0 0,0 0 0 0 0,0 0 0 0 0,0 0 1 0 0,0 0-1 0 0,0 0 0 0 0,0 0 0 0 0,0 0 0 0 0,0 0 0 0 0,0 0 0 0 0,0 0 0 0 0,0 0 0 0 0,0 0 0 0 0,0 0 0 0 0,0 1 0 0 0,11 13 34 0 0,-3-3-4 0 0,0 0 0 0 0,0 1-1 0 0,-2 0 1 0 0,11 22-1 0 0,-1 6-30 0 0,-6-15 0 0 0,12 43 0 0 0,-21-59 22 0 0,0 0 0 0 0,0 0-1 0 0,-1 0 1 0 0,0 0 0 0 0,0 0 0 0 0,-3 15-1 0 0,0-10 29 0 0,-1 1 0 0 0,0 0 0 0 0,-7 16 0 0 0,5-20-40 0 0,0 0 0 0 0,0-1-1 0 0,-14 18 1 0 0,8-12-83 0 0,-3 2-105 0 0,0-1 0 0 0,-2-1 0 0 0,0 0 0 0 0,-20 14 0 0 0,-2 2-1323 0 0,8-8-3972 0 0,3-3-1748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35.6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18343 0 0,'0'0'1835'0'0,"2"0"-1679"0"0,6-1-47 0 0,0 0-1 0 0,0 0 1 0 0,0-1 0 0 0,14-5 0 0 0,-11 3-55 0 0,-1 1-1 0 0,15-3 1 0 0,-2 2-46 0 0,7-1 278 0 0,-20 5-106 0 0,-2 0-16 0 0,0 0 1 0 0,-1 0-1 0 0,1 1 0 0 0,-1 0 1 0 0,12 3-1 0 0,40 10 666 0 0,-52-12-753 0 0,0 0 0 0 0,0 0 0 0 0,0 1 0 0 0,-1 0 0 0 0,1 0 1 0 0,7 6-1 0 0,-12-7-115 0 0,0 0 0 0 0,0-1-1 0 0,0 1 1 0 0,0 0 0 0 0,0 0 0 0 0,0 1 0 0 0,-1-1 0 0 0,1 0 0 0 0,-1 1 0 0 0,0-1 0 0 0,0 1 0 0 0,1-1-1 0 0,-2 1 1 0 0,1-1 0 0 0,0 1 0 0 0,0 0 0 0 0,-1-1 0 0 0,0 1 0 0 0,1 0 0 0 0,-1 4 0 0 0,0 0 1 0 0,0 0 1 0 0,-1 1 0 0 0,1-1 0 0 0,-1 0 0 0 0,-1 0 0 0 0,1 1-1 0 0,-5 8 1 0 0,-13 26-31 0 0,-3-1 0 0 0,-2 0 0 0 0,-35 45 0 0 0,24-29 122 0 0,-6 7 42 0 0,34-54-45 0 0,1 0-1 0 0,-1 0 0 0 0,2 1 0 0 0,-8 18 0 0 0,9-19-5 0 0,-6 16 165 0 0,10-25-177 0 0,0 0 1 0 0,0 0-1 0 0,-1 0 1 0 0,1 0-1 0 0,0 1 1 0 0,0-1-1 0 0,0 0 1 0 0,0 0-1 0 0,0 0 1 0 0,1 0-1 0 0,-1 0 1 0 0,0 0-1 0 0,0 0 1 0 0,1 0-1 0 0,-1 0 1 0 0,0 0-1 0 0,1 0 1 0 0,-1 0-1 0 0,2 2 1 0 0,2 0 82 0 0,-1 0 1 0 0,1 1-1 0 0,0-2 0 0 0,0 1 0 0 0,0 0 1 0 0,0-1-1 0 0,0 0 0 0 0,1 0 1 0 0,4 2-1 0 0,43 10 556 0 0,-46-13-626 0 0,9 1 11 0 0,0-1 0 0 0,0-1-1 0 0,0 0 1 0 0,0-1 0 0 0,0 0-1 0 0,22-5 1 0 0,-7 1-38 0 0,-1 0-182 0 0,0 0 0 0 0,-1-2 0 0 0,1-1-1 0 0,27-13 1 0 0,-43 16-123 0 0,-1-1-1 0 0,0-1 1 0 0,0 0 0 0 0,-1 0-1 0 0,1-1 1 0 0,-2 0-1 0 0,1-1 1 0 0,-1 0 0 0 0,-1-1-1 0 0,1 0 1 0 0,7-13-1 0 0,1-13-7749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6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6912 0 0,'0'0'622'0'0,"-1"8"1348"0"0,-10 47 4907 0 0,10-52-6859 0 0,1 0 0 0 0,-1 1 1 0 0,1-1-1 0 0,-1 1 0 0 0,1-1 1 0 0,0 0-1 0 0,1 1 0 0 0,-1 3 0 0 0,1 20-6 0 0,-26 280 1949 0 0,22-185-1184 0 0,1 60-75 0 0,3 24-735 0 0,-3-90-229 0 0,-1-60-525 0 0,-14 82-1 0 0,5-51-2009 0 0,6-48-1175 0 0,-4-5-946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60 232 10136 0 0,'2'-2'2321'0'0,"6"-6"-1207"0"0,0 1 0 0 0,1 0 0 0 0,17-10 0 0 0,-7 7-1215 0 0,-1 1-1 0 0,38-13 1 0 0,-29 13 10 0 0,117-34 303 0 0,-118 37-82 0 0,117-23 995 0 0,-67 16-466 0 0,46-7 31 0 0,-18 12-299 0 0,30-3-205 0 0,-9 1 37 0 0,-94 10-160 0 0,0 1 0 0 0,0 1-1 0 0,0 1 1 0 0,30 9 0 0 0,-52-11-34 0 0,5 3 21 0 0,0-1 0 0 0,0 2 0 0 0,-1 0 0 0 0,15 7 0 0 0,-24-9-40 0 0,1-1 0 0 0,-1 1 0 0 0,0-1 0 0 0,0 1 0 0 0,-1 1-1 0 0,1-1 1 0 0,-1 0 0 0 0,1 1 0 0 0,-1 0 0 0 0,0 0-1 0 0,0 0 1 0 0,-1 0 0 0 0,1 0 0 0 0,-1 0 0 0 0,3 8 0 0 0,0 3-24 0 0,-1 0 1 0 0,-1 0-1 0 0,3 25 1 0 0,-4-21-83 0 0,8 30 0 0 0,18 69 9 0 0,4 9 94 0 0,47 190-95 0 0,-64-247-58 0 0,4 22-84 0 0,3 23 33 0 0,-11-68 140 0 0,-3 1 0 0 0,5 84 0 0 0,-13-116 57 0 0,3 150-10 0 0,-4-95-45 0 0,-1-22 56 0 0,6 7 165 0 0,-4-55-139 0 0,0 1 1 0 0,0-1-1 0 0,-1 1 1 0 0,1-1-1 0 0,0 0 1 0 0,-1 1-1 0 0,1-1 0 0 0,-1 1 1 0 0,1-1-1 0 0,-1 0 1 0 0,0 1-1 0 0,1-1 1 0 0,-1 0-1 0 0,0 0 1 0 0,0 0-1 0 0,0 1 1 0 0,0-1-1 0 0,0 0 1 0 0,0 0-1 0 0,-2 1 0 0 0,-1 0 12 0 0,1 0 0 0 0,-1 0 0 0 0,1 0 0 0 0,-1-1 0 0 0,-5 2 0 0 0,-5 1 53 0 0,1-1-1 0 0,-1-1 0 0 0,1 0 1 0 0,-18-1-1 0 0,-56-3 362 0 0,79 1-409 0 0,-408-12 1288 0 0,99 23-1114 0 0,231-5-192 0 0,-179 18 20 0 0,82-6-96 0 0,145-15-54 0 0,16-1-531 0 0,-1-2 0 0 0,1 0 0 0 0,0-1 0 0 0,-39-9 0 0 0,37 2-988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1376 0 0,'0'0'20391'0'0,"1"2"-20017"0"0,2 6-450 0 0,-1-1 0 0 0,0 1 0 0 0,-1-1 0 0 0,1 1 1 0 0,-1 0-1 0 0,-1 0 0 0 0,0 0 0 0 0,0 9 0 0 0,-11 70-995 0 0,4-48 1035 0 0,-14 167 190 0 0,5-13-1265 0 0,15-145-1742 0 0,1-25 1368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0 276 12872 0 0,'2'-2'588'0'0,"2"-2"-496"0"0,0-1 1 0 0,0 0 0 0 0,0 0-1 0 0,-1-1 1 0 0,0 1 0 0 0,0-1-1 0 0,-1 1 1 0 0,3-8 0 0 0,12-22 749 0 0,-5 16-406 0 0,1 1 0 0 0,0 0 0 0 0,1 0-1 0 0,2 2 1 0 0,-1 0 0 0 0,2 1 0 0 0,33-24 0 0 0,-44 35-313 0 0,1 1 0 0 0,-1-1-1 0 0,1 1 1 0 0,0 1-1 0 0,0 0 1 0 0,0 0-1 0 0,1 0 1 0 0,-1 0-1 0 0,0 1 1 0 0,1 1-1 0 0,-1-1 1 0 0,12 2 0 0 0,-8 0 141 0 0,0 0 1 0 0,0 2 0 0 0,0-1-1 0 0,0 1 1 0 0,-1 1 0 0 0,1 0-1 0 0,14 8 1 0 0,-21-10-272 0 0,-1 0 0 0 0,1 1 0 0 0,-1-1 0 0 0,1 1-1 0 0,-1 0 1 0 0,0 0 0 0 0,0 0 0 0 0,-1 0 0 0 0,1 1 0 0 0,-1-1 0 0 0,1 1 0 0 0,-1 0-1 0 0,0 0 1 0 0,0-1 0 0 0,-1 1 0 0 0,1 0 0 0 0,-1 1 0 0 0,0-1 0 0 0,0 0 0 0 0,0 0 0 0 0,-1 0-1 0 0,0 1 1 0 0,0 6 0 0 0,0-3-30 0 0,0 0 0 0 0,-1 0-1 0 0,0 0 1 0 0,-1 0 0 0 0,0 0-1 0 0,0-1 1 0 0,-1 1 0 0 0,0 0-1 0 0,0-1 1 0 0,-1 0 0 0 0,-7 12-1 0 0,-4 3 105 0 0,-2-1-1 0 0,0-1 1 0 0,-1 0-1 0 0,-28 23 0 0 0,-122 96-714 0 0,83-77-3568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6912 0 0,'0'0'528'0'0,"3"0"140"0"0,46-4 8451 0 0,3-6-4451 0 0,0 0-4556 0 0,68-9-48 0 0,-109 19-62 0 0,0 0 0 0 0,1 0 0 0 0,20 5 0 0 0,-23-4 12 0 0,-3 0 92 0 0,1 0-1 0 0,-1 1 1 0 0,0 0 0 0 0,0 0 0 0 0,0 0 0 0 0,9 6 0 0 0,-13-7-106 0 0,-1 0 1 0 0,0 0 0 0 0,1 1-1 0 0,-1-1 1 0 0,0 0-1 0 0,0 0 1 0 0,0 1-1 0 0,0-1 1 0 0,0 1-1 0 0,0-1 1 0 0,-1 1-1 0 0,1-1 1 0 0,0 1-1 0 0,-1-1 1 0 0,1 1-1 0 0,-1 0 1 0 0,1-1-1 0 0,-1 1 1 0 0,0 0-1 0 0,0-1 1 0 0,0 1-1 0 0,0 2 1 0 0,0-1-28 0 0,-1 1 0 0 0,1-1 0 0 0,0 0 0 0 0,-1 0 1 0 0,0 0-1 0 0,0 0 0 0 0,0 0 0 0 0,0 0 0 0 0,-1-1 0 0 0,1 1 0 0 0,-4 5 0 0 0,0-1-20 0 0,-50 57-278 0 0,26-31 308 0 0,22-24 17 0 0,0 0 1 0 0,-14 13-1 0 0,-38 39 407 0 0,59-61-403 0 0,0 0 1 0 0,0 0-1 0 0,0 0 1 0 0,0 1-1 0 0,0-1 1 0 0,-1 0-1 0 0,1 0 1 0 0,0 0-1 0 0,0 0 0 0 0,0 0 1 0 0,0 0-1 0 0,0 0 1 0 0,0 0-1 0 0,0 0 1 0 0,0 1-1 0 0,0-1 1 0 0,-1 0-1 0 0,1 0 1 0 0,0 0-1 0 0,0 0 0 0 0,0 0 1 0 0,0 0-1 0 0,0 1 1 0 0,0-1-1 0 0,0 0 1 0 0,0 0-1 0 0,0 0 1 0 0,0 0-1 0 0,0 0 0 0 0,0 0 1 0 0,0 1-1 0 0,0-1 1 0 0,0 0-1 0 0,0 0 1 0 0,0 0-1 0 0,0 0 1 0 0,0 0-1 0 0,0 1 0 0 0,0-1 1 0 0,0 0-1 0 0,0 0 1 0 0,1 0-1 0 0,-1 0 1 0 0,0 0-1 0 0,8 2 21 0 0,12-4-119 0 0,-12-1 12 0 0,1-1 1 0 0,-1 1 0 0 0,0-2 0 0 0,-1 1 0 0 0,1-1-1 0 0,-1 0 1 0 0,10-9 0 0 0,13-16-1700 0 0,-2-1-3444 0 0,-6 7-1240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1376 0 0,'2'0'107'0'0,"14"-5"1399"0"0,-14 4-970 0 0,0 0 1 0 0,0 1-1 0 0,0-1 0 0 0,0 0 1 0 0,0 1-1 0 0,0-1 0 0 0,4 1 1 0 0,0-1 722 0 0,-1 1 1 0 0,1-1-1 0 0,-1 0 1 0 0,10-2-1 0 0,20-10 908 0 0,-26 9-1936 0 0,0 1 0 0 0,-1-1 0 0 0,1 2-1 0 0,19-4 1 0 0,-11 5 55 0 0,50-2 630 0 0,-61 3-813 0 0,1 1 0 0 0,0-1 0 0 0,-1 1 0 0 0,1 1 0 0 0,-1 0 0 0 0,1 0 0 0 0,10 4-1 0 0,6 4 301 0 0,7 4 166 0 0,-15-7-634 0 0,0 1 0 0 0,0-2 0 0 0,1 0 0 0 0,0-1 0 0 0,17 3-1 0 0,-28-6-117 0 0,31 4-2601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15520 0 0,'0'0'5313'0'0,"0"3"-5025"0"0,-6 46-257 0 0,1-16-32 0 0,-15 97 264 0 0,10-78 88 0 0,-3 68 1 0 0,2-20-143 0 0,2-31-90 0 0,-20 135-101 0 0,14-120-18 0 0,-1-10-2 0 0,10-53-16 0 0,6-18-2 0 0,-1 0 0 0 0,0 1-1 0 0,1-1 1 0 0,0 0-1 0 0,0 1 1 0 0,0-1 0 0 0,0 0-1 0 0,0 1 1 0 0,1 4-1 0 0,0-6-7 0 0,-1-1 0 0 0,0 0-1 0 0,0 1 1 0 0,0-1 0 0 0,0 0-1 0 0,0 1 1 0 0,0-1 0 0 0,-1 0-1 0 0,1 1 1 0 0,0-1 0 0 0,-2 2-1 0 0,-1 10-2487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0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 13360 0 0,'0'0'8597'0'0,"-1"1"-8783"0"0,-26 41-1484 0 0,-2 3 454 0 0,20-34 1172 0 0,1 1-1 0 0,-10 20 0 0 0,7-8 63 0 0,-2 3 746 0 0,-18 56 0 0 0,22-49-440 0 0,-6 45 0 0 0,14-66-303 0 0,-1 0 0 0 0,2 0 0 0 0,0 0 0 0 0,1 0 1 0 0,0 0-1 0 0,5 22 0 0 0,-4-30-19 0 0,0 0-1 0 0,0 0 1 0 0,0 0 0 0 0,1 0 0 0 0,3 6 0 0 0,7 11-3 0 0,-11-18 1 0 0,-1-1 0 0 0,1 1 0 0 0,0-1 0 0 0,0 0 0 0 0,0 0 0 0 0,0 0 0 0 0,1 0 0 0 0,-1 0 0 0 0,1 0 0 0 0,0 0 0 0 0,0-1 0 0 0,0 0 0 0 0,0 1 0 0 0,0-1 0 0 0,6 2 0 0 0,-5-2 104 0 0,1 0-1 0 0,0 0 0 0 0,0-1 0 0 0,0 0 0 0 0,0 0 0 0 0,0 0 1 0 0,0-1-1 0 0,0 0 0 0 0,0 0 0 0 0,0 0 0 0 0,0 0 0 0 0,0-1 1 0 0,1 0-1 0 0,-2 0 0 0 0,1 0 0 0 0,7-3 0 0 0,3-2 177 0 0,0 0 1 0 0,0-1-1 0 0,-1-1 0 0 0,14-10 0 0 0,41-30 240 0 0,-63 43-407 0 0,0 0 0 0 0,-1 0 1 0 0,1 0-1 0 0,8-12 0 0 0,4-4 310 0 0,29-37 345 0 0,-43 52-675 0 0,0 1-1 0 0,-1-1 1 0 0,0 0 0 0 0,0 0-1 0 0,0-1 1 0 0,-1 1 0 0 0,0 0-1 0 0,0-1 1 0 0,-1 1-1 0 0,0-1 1 0 0,0 0 0 0 0,0 1-1 0 0,-1-1 1 0 0,0 0 0 0 0,0 0-1 0 0,-2-9 1 0 0,1 11-68 0 0,-1 0 0 0 0,0 0 1 0 0,0 0-1 0 0,0 1 0 0 0,0-1 0 0 0,-1 1 1 0 0,0-1-1 0 0,0 1 0 0 0,0 0 0 0 0,0 0 1 0 0,-5-3-1 0 0,-6-7-26 0 0,-24-17 0 0 0,33 27-15 0 0,-9-6-169 0 0,0 1 0 0 0,-1 0 1 0 0,0 1-1 0 0,-18-8 0 0 0,0 4-2574 0 0,0 2-3499 0 0,7 1-1700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1376 0 0,'-2'1'107'0'0,"-24"17"11462"0"0,20-16-10751 0 0,0 0 1 0 0,1 0 0 0 0,-1-1 0 0 0,0 0-1 0 0,0 0 1 0 0,0 0 0 0 0,-7-1-1 0 0,-47-3-819 0 0,13 1-297 0 0,-57-4 66 0 0,62 3 447 0 0,-50 3 1 0 0,71 1-106 0 0,-168 7 706 0 0,-45 9-804 0 0,122-6-12 0 0,-50 8 0 0 0,-14 6 90 0 0,174-25-89 0 0,-175 38 819 0 0,152-28-530 0 0,22-9-238 0 0,0 1 1 0 0,0-1-1 0 0,0 0 0 0 0,0 0 0 0 0,0 0 0 0 0,0 0 0 0 0,-4 0 0 0 0,5 0-10 0 0,1-1 0 0 0,0 1 0 0 0,-1-1 1 0 0,1 1-1 0 0,0 0 0 0 0,0-1 0 0 0,0 1 1 0 0,-1 0-1 0 0,1 0 0 0 0,0 0 0 0 0,0 0 1 0 0,0 0-1 0 0,1 0 0 0 0,-1 0 0 0 0,0 0 1 0 0,0 0-1 0 0,0 0 0 0 0,0 2 0 0 0,-12 24 665 0 0,11-22-652 0 0,0 1-1 0 0,1 0 1 0 0,0 0 0 0 0,0 0 0 0 0,0 0 0 0 0,1-1-1 0 0,0 8 1 0 0,4 45-243 0 0,-1-35 123 0 0,9 231 266 0 0,-3-38-26 0 0,13 272-205 0 0,-16-214-852 0 0,-6-16-260 0 0,0-248 685 0 0,0 0 1 0 0,0-1-1 0 0,1 1 1 0 0,1-1 0 0 0,-1 1-1 0 0,2-1 1 0 0,-1 0-1 0 0,6 11 1 0 0,-8-19 356 0 0,1 0 0 0 0,-1 0 0 0 0,1 0-1 0 0,-1 0 1 0 0,1 0 0 0 0,0-1 0 0 0,0 1 0 0 0,0 0 0 0 0,-1 0 0 0 0,1-1 0 0 0,0 1 0 0 0,0-1 0 0 0,0 1 0 0 0,0-1 0 0 0,0 1-1 0 0,0-1 1 0 0,0 1 0 0 0,0-1 0 0 0,0 0 0 0 0,0 0 0 0 0,0 1 0 0 0,0-1 0 0 0,0 0 0 0 0,0 0 0 0 0,1 0 0 0 0,-1 0 0 0 0,0 0-1 0 0,0 0 1 0 0,0-1 0 0 0,1 1 0 0 0,28-11-1474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1632 0 11520 0 0,'0'3'8327'0'0,"-5"121"-10504"0"0,0-4 841 0 0,-12 395 3035 0 0,18-388-1765 0 0,9 98-227 0 0,0 0-278 0 0,-10-223 572 0 0,0 34-148 0 0,-1-1-1 0 0,-10 62 1 0 0,8-85 160 0 0,0-1 0 0 0,0 0 0 0 0,-1 0 0 0 0,-1 0 0 0 0,-6 11 0 0 0,7-15 73 0 0,0-1 0 0 0,0 0 0 0 0,-1 0 0 0 0,1-1 0 0 0,-1 0 0 0 0,-1 1-1 0 0,1-1 1 0 0,-1-1 0 0 0,-7 5 0 0 0,6-4 6 0 0,-1-1 0 0 0,0-1 0 0 0,0 0-1 0 0,0 0 1 0 0,0 0 0 0 0,-13 1-1 0 0,-53 5 253 0 0,44-6-190 0 0,-74 9 415 0 0,-75 8 306 0 0,-278 31 1133 0 0,193-17-1040 0 0,255-33-962 0 0,-258 19-681 0 0,261-20 445 0 0,1 0-153 0 0,0 0-1 0 0,-1 0 1 0 0,1-1 0 0 0,-1 1 0 0 0,1-1 0 0 0,0-1-1 0 0,-6-1 1 0 0,-11-6-6683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04.9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1 356 4144 0 0,'1'0'4796'0'0,"33"-2"325"0"0,18-5-3168 0 0,0 1-1505 0 0,-25 2-332 0 0,-19 2-93 0 0,0 1 0 0 0,13-1 0 0 0,19 4-41 0 0,-1 1 0 0 0,0 3 0 0 0,49 12 0 0 0,-31-6 922 0 0,88 5 0 0 0,-113-13-588 0 0,26 1 232 0 0,62-1 422 0 0,-99-4-919 0 0,0-1 0 0 0,0-1 0 0 0,31-7 0 0 0,22-1-49 0 0,71-10 89 0 0,-41 0 188 0 0,-36 6-98 0 0,89-10-124 0 0,-43 5 679 0 0,-40 10-465 0 0,106-6-270 0 0,-82 10-4 0 0,102-17 0 0 0,-17 1 105 0 0,-79 11 5 0 0,83-5 10 0 0,-32 3 81 0 0,9 0 260 0 0,-24 3-278 0 0,51-1-176 0 0,-40 11 227 0 0,173-3 82 0 0,-124-13 210 0 0,-180 13-444 0 0,182-29 902 0 0,-69 9-245 0 0,-44 8-269 0 0,42-6 114 0 0,-82 13-441 0 0,33-1 25 0 0,19-4-417 0 0,-62 7-184 0 0,48-2 0 0 0,-79 7-605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36.8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530 83 8288 0 0,'0'0'638'0'0,"-1"-2"-414"0"0,0 0-66 0 0,1 1-40 0 0,-1-1-1 0 0,1 1 1 0 0,-1 0 0 0 0,1 0-1 0 0,-1 0 1 0 0,1-1-1 0 0,-1 1 1 0 0,0 0-1 0 0,0 0 1 0 0,1 0-1 0 0,-1 0 1 0 0,0 0 0 0 0,0 0-1 0 0,-1-1 1 0 0,-26-15 4702 0 0,15 9-3876 0 0,0 0 1 0 0,-1 1 0 0 0,-14-6-1 0 0,24 11-934 0 0,0 1-1 0 0,-1 0 1 0 0,0-1-1 0 0,1 2 1 0 0,-1-1-1 0 0,0 0 1 0 0,1 1-1 0 0,-1 0 1 0 0,0 0-1 0 0,0 1 1 0 0,1-1-1 0 0,-1 1 1 0 0,0 0-1 0 0,-6 2 1 0 0,-7 4-76 0 0,0 1 0 0 0,1 1 1 0 0,0 1-1 0 0,1 0 0 0 0,-1 1 1 0 0,-20 19-1 0 0,18-12 81 0 0,0 2 0 0 0,1 0 0 0 0,1 0 0 0 0,-17 27-1 0 0,23-30 27 0 0,-9 13 48 0 0,-18 37-1 0 0,33-57-69 0 0,0 0 0 0 0,1 0 0 0 0,1 0 0 0 0,0 1 0 0 0,0-1 0 0 0,1 1 0 0 0,1 0 0 0 0,-1 14-1 0 0,1-21-6 0 0,1 0-1 0 0,0 1 1 0 0,1-1-1 0 0,-1 0 0 0 0,1 0 1 0 0,0 0-1 0 0,0 0 1 0 0,0 0-1 0 0,0 0 0 0 0,1 0 1 0 0,-1 0-1 0 0,1 0 0 0 0,0 0 1 0 0,0-1-1 0 0,1 1 1 0 0,-1-1-1 0 0,1 1 0 0 0,0-1 1 0 0,0 0-1 0 0,0 0 1 0 0,0 0-1 0 0,0-1 0 0 0,1 1 1 0 0,-1-1-1 0 0,1 0 1 0 0,-1 0-1 0 0,1 0 0 0 0,0 0 1 0 0,0-1-1 0 0,0 1 0 0 0,0-1 1 0 0,0 0-1 0 0,0 0 1 0 0,8 0-1 0 0,-4 0 28 0 0,0-1-1 0 0,0 0 1 0 0,0-1-1 0 0,0 1 1 0 0,0-1 0 0 0,-1-1-1 0 0,1 0 1 0 0,0 0-1 0 0,-1 0 1 0 0,0-1-1 0 0,1 0 1 0 0,-1 0 0 0 0,0-1-1 0 0,0 0 1 0 0,10-9-1 0 0,-5 4 23 0 0,0 0-1 0 0,-1-1 1 0 0,0-1-1 0 0,0 0 1 0 0,-2-1-1 0 0,1 0 0 0 0,-1 0 1 0 0,13-26-1 0 0,-10 14-60 0 0,-6 11 0 0 0,9-22 0 0 0,-3 0 0 0 0,-1 3 0 0 0,9-36 0 0 0,-10 34 0 0 0,-7 26 0 0 0,0 0 0 0 0,0 0 0 0 0,1-10 0 0 0,-4 13 0 0 0,1 1 35 0 0,-1 0 0 0 0,1 0 0 0 0,0 0 1 0 0,0 0-1 0 0,3-7 0 0 0,-3 9 496 0 0,0 7-502 0 0,0-1 0 0 0,0 0 0 0 0,1 1 0 0 0,0-1 0 0 0,0 0 0 0 0,0 0 0 0 0,5 8 0 0 0,-4-6-3 0 0,3 5-12 0 0,-1 1-1 0 0,0 0 1 0 0,-1 1 0 0 0,4 18-1 0 0,8 24 37 0 0,5 3-39 0 0,12 32-12 0 0,-21-62 38 0 0,-1-1-1 0 0,-1 1 0 0 0,8 41 0 0 0,-15-54 40 0 0,-1-1-1 0 0,0 1 1 0 0,-1 0 0 0 0,-1 0-1 0 0,0 0 1 0 0,-1 0-1 0 0,-1 0 1 0 0,-5 22 0 0 0,1-12 71 0 0,5-17-105 0 0,-1-1 0 0 0,0 0 1 0 0,0 1-1 0 0,-1-1 0 0 0,0 0 0 0 0,0 0 0 0 0,0 0 0 0 0,-1-1 0 0 0,0 1 0 0 0,-7 8 0 0 0,-5 2-105 0 0,-1-1 1 0 0,-1-1-1 0 0,-28 21 0 0 0,30-26-1053 0 0,0-1 0 0 0,-26 12-1 0 0,7-6-6326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20127 0 0,'0'0'2022'0'0,"0"3"-1854"0"0,5 25-219 0 0,-3-22-71 0 0,0 0-1 0 0,-1 0 1 0 0,0 0-1 0 0,0 8 1 0 0,-7 77-657 0 0,-1 14 1049 0 0,3-57 72 0 0,-1 1 136 0 0,-1 27 223 0 0,6 173-1192 0 0,0-245 267 0 0,0-2-76 0 0,0 1 0 0 0,0-1 0 0 0,0 0 0 0 0,0 0 0 0 0,0 0 0 0 0,-1 1-1 0 0,1-1 1 0 0,-1 0 0 0 0,-1 4 0 0 0,-4 4-1611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6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1 209 5984 0 0,'0'0'464'0'0,"2"0"220"0"0,4-4 865 0 0,1 1-1 0 0,-1-1 1 0 0,0-1 0 0 0,0 1 0 0 0,0-1-1 0 0,-1 0 1 0 0,0 0 0 0 0,8-10 0 0 0,7-5-670 0 0,58-44-849 0 0,-37 32-612 0 0,-34 27 575 0 0,0 0 0 0 0,0 0 0 0 0,1 1 0 0 0,-1 0 1 0 0,1 0-1 0 0,0 1 0 0 0,0 0 0 0 0,0 1 0 0 0,0 0 0 0 0,1 0 0 0 0,-1 0 0 0 0,1 1 1 0 0,-1 1-1 0 0,15 0 0 0 0,-16 0 110 0 0,0 1 1 0 0,0 0 0 0 0,0 0-1 0 0,0 0 1 0 0,-1 1-1 0 0,1 1 1 0 0,0-1-1 0 0,-1 1 1 0 0,0 0 0 0 0,0 0-1 0 0,0 1 1 0 0,0-1-1 0 0,0 1 1 0 0,-1 1 0 0 0,1-1-1 0 0,-1 1 1 0 0,8 10-1 0 0,-9-10-52 0 0,-2-3-63 0 0,0 0 0 0 0,0 0 1 0 0,-1 0-1 0 0,1 1 1 0 0,-1-1-1 0 0,1 0 1 0 0,-1 1-1 0 0,0-1 0 0 0,0 1 1 0 0,0-1-1 0 0,0 1 1 0 0,-1 0-1 0 0,1-1 0 0 0,-1 1 1 0 0,1 0-1 0 0,-1 2 1 0 0,0-1-17 0 0,1 4-36 0 0,-1 1-1 0 0,0-1 0 0 0,-1 0 0 0 0,0 0 0 0 0,0 1 0 0 0,0-1 0 0 0,-1 0 0 0 0,-1 0 0 0 0,1 0 0 0 0,-7 11 0 0 0,-4 1 58 0 0,-1-1 0 0 0,-1 0 0 0 0,-1-1 0 0 0,-1-1-1 0 0,0-1 1 0 0,-1 0 0 0 0,-28 18 0 0 0,10-7-314 0 0,-1-2-1 0 0,-1-1 1 0 0,-44 19 0 0 0,53-30-668 0 0,-21 9-2791 0 0,32-13-2268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1 2304 0 0,'0'0'16051'0'0,"-2"0"-15865"0"0,-9 3-4 0 0,1-1 0 0 0,-12 2 0 0 0,9-3 254 0 0,-21 7 0 0 0,8-2 307 0 0,-9 3 432 0 0,8-4-634 0 0,23-5-473 0 0,0 1 1 0 0,0-1-1 0 0,1 1 1 0 0,-1 0-1 0 0,0 0 1 0 0,1 0-1 0 0,-5 2 1 0 0,-2 2-8 0 0,7-3-50 0 0,0 0-1 0 0,0 0 1 0 0,0 0-1 0 0,0 0 1 0 0,1 0-1 0 0,-1 0 1 0 0,-3 4-1 0 0,2-1-56 0 0,-1 0 1 0 0,0 1-1 0 0,1-1 0 0 0,0 1 0 0 0,0-1 0 0 0,0 1 0 0 0,1 0 0 0 0,0 1 0 0 0,0-1 1 0 0,1 1-1 0 0,0-1 0 0 0,0 1 0 0 0,-1 7 0 0 0,0 8-247 0 0,1 1 1 0 0,1 37-1 0 0,1-34 221 0 0,12-18-8 0 0,2 1 81 0 0,-12-7 0 0 0,1 1 1 0 0,0-1-1 0 0,-1 0 0 0 0,1-1 0 0 0,0 1 0 0 0,0 0 0 0 0,1-1 1 0 0,-1 0-1 0 0,0 0 0 0 0,0 0 0 0 0,1 0 0 0 0,5 1 0 0 0,9-1 198 0 0,0 1-1 0 0,25 6 1 0 0,3 0-187 0 0,-35-5-12 0 0,1 0 0 0 0,-1 1 0 0 0,17 9 0 0 0,-16-8 0 0 0,27 19 0 0 0,-23-19 0 0 0,-6 2 15 0 0,-9-5-8 0 0,0 0 1 0 0,0-1-1 0 0,0 1 1 0 0,0 0-1 0 0,0 0 1 0 0,0 0-1 0 0,-1 0 1 0 0,1 0-1 0 0,-1 0 1 0 0,0 0-1 0 0,1 0 0 0 0,-1 1 1 0 0,0-1-1 0 0,0 0 1 0 0,0 0-1 0 0,0 0 1 0 0,-1 0-1 0 0,1 0 1 0 0,-2 3-1 0 0,1 0 2 0 0,0-1 0 0 0,-1 0 0 0 0,0 0 0 0 0,0 0 0 0 0,0 0 0 0 0,0-1-1 0 0,-1 1 1 0 0,-4 6 0 0 0,-3-1-7 0 0,0 0 0 0 0,0-1 0 0 0,-1 0-1 0 0,0 0 1 0 0,0-1 0 0 0,-1 0 0 0 0,0-1-1 0 0,-16 6 1 0 0,6-4-11 0 0,-1-2 0 0 0,1 0 0 0 0,-44 5 0 0 0,34-8-379 0 0,0-1-1 0 0,-39-3 1 0 0,38-4-719 0 0,-3-8-285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18287 0 0,'0'0'1828'0'0,"0"2"-1673"0"0,-1 9-121 0 0,0 0 0 0 0,-1-1 0 0 0,-3 12 0 0 0,-3 16 319 0 0,1-4-438 0 0,-12 35-1 0 0,9-36-72 0 0,-7 45-1 0 0,7-33 100 0 0,6-31 98 0 0,1 0 1 0 0,-1 17-1 0 0,-13 97 126 0 0,12-97-290 0 0,4-3-1724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20127 0 0,'0'0'987'0'0,"0"2"-436"0"0,0 18-133 0 0,-5 122-198 0 0,3-101-477 0 0,2-28 42 0 0,-4 24-1 0 0,-28 193-200 0 0,27-202 400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58.8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8752 0 0,'0'0'793'0'0,"1"2"-650"0"0,5 17 2129 0 0,14 32 1 0 0,1 0 1826 0 0,-11-15-4209 0 0,0-5 291 0 0,-7-24-167 0 0,-1 0 1 0 0,0-1-1 0 0,-1 1 1 0 0,2 12-1 0 0,1 35 35 0 0,8 295 764 0 0,-17-164-210 0 0,-5 274 752 0 0,11-374-1109 0 0,-1 64 162 0 0,-2 92 172 0 0,3-135-478 0 0,5 61-152 0 0,-5-150-601 0 0,3 24 0 0 0,-3-22-765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0.0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60 393 5064 0 0,'0'0'232'0'0,"3"1"-14"0"0,1 0-89 0 0,0 0 0 0 0,0-1-1 0 0,0 1 1 0 0,-1-1-1 0 0,1 0 1 0 0,0 0-1 0 0,0 0 1 0 0,7-1-1 0 0,38-10 3960 0 0,-24 6-2150 0 0,72-20 1462 0 0,-26 5-3053 0 0,-23 9-169 0 0,130-31 247 0 0,113-6 847 0 0,-229 39-948 0 0,61-4 240 0 0,50 1-10 0 0,-65 3-340 0 0,163-14 44 0 0,2-1-172 0 0,397-24-3 0 0,-341 24 112 0 0,-10 0-89 0 0,-242 18-106 0 0,63-3 0 0 0,-47 4 0 0 0,39 0 0 0 0,116-4 10 0 0,-90 1 44 0 0,-93 5-33 0 0,92 0 30 0 0,128 13-51 0 0,-175 3 0 0 0,-63-10 7 0 0,63 14 0 0 0,-90-15 34 0 0,-15-1-23 0 0,0-1-1 0 0,0 1 1 0 0,0 0-1 0 0,0 0 1 0 0,9 3-1 0 0,-12-3 10 0 0,0 0 0 0 0,0-1 0 0 0,1 1 0 0 0,-1 0 0 0 0,1-1-1 0 0,-1 0 1 0 0,5 0 0 0 0,-4 0 165 0 0,-3 1-182 0 0,0-1-1 0 0,0 0 1 0 0,0 0-1 0 0,0 1 1 0 0,0-1 0 0 0,0 0-1 0 0,0 0 1 0 0,0 0-1 0 0,1 1 1 0 0,-1-1 0 0 0,0 0-1 0 0,0 0 1 0 0,0 0-1 0 0,0 1 1 0 0,0-1-1 0 0,1 0 1 0 0,-1 0 0 0 0,0 0-1 0 0,0 0 1 0 0,0 0-1 0 0,1 1 1 0 0,-1-1 0 0 0,0 0-1 0 0,0 0 1 0 0,0 0-1 0 0,1 0 1 0 0,-1 0 0 0 0,1 0-1 0 0,-1 0 3 0 0,1 0 1 0 0,-1 1-1 0 0,0-1 0 0 0,1 0 1 0 0,-1 0-1 0 0,1 1 0 0 0,-1-1 1 0 0,1 0-1 0 0,-1 1 0 0 0,1-1 1 0 0,-1 0-1 0 0,0 1 0 0 0,1-1 0 0 0,-1 1 1 0 0,0-1-1 0 0,1 0 0 0 0,-1 1 1 0 0,0 0-1 0 0,3 5 79 0 0,-2 0 0 0 0,1 0 0 0 0,-1 1 1 0 0,0-1-1 0 0,0 1 0 0 0,0-1 0 0 0,-1 11 0 0 0,-1-1 18 0 0,-1 0 0 0 0,0-1-1 0 0,-9 29 1 0 0,6-24-60 0 0,-5 36 1 0 0,2 27-43 0 0,-7 132-84 0 0,12-114 60 0 0,1 44 18 0 0,2-141-1 0 0,16 300 0 0 0,16-4 0 0 0,-11-175 4 0 0,29 231 59 0 0,-44-271-62 0 0,-7 116-1 0 0,-1-171-33 0 0,1-4-21 0 0,-8 45 1 0 0,-1-12 34 0 0,4-26 21 0 0,-9 34-1 0 0,14-64-1 0 0,-3 11 11 0 0,0 0 1 0 0,-8 14-1 0 0,10-24-9 0 0,0 0 1 0 0,-1 0 0 0 0,1 0 0 0 0,-1 0 0 0 0,0 0-1 0 0,0-1 1 0 0,-1 1 0 0 0,1-1 0 0 0,-1 0 0 0 0,-6 5-1 0 0,1-2 3 0 0,1-2-1 0 0,-1 1 0 0 0,0-1 0 0 0,0 0 1 0 0,0-1-1 0 0,-1 0 0 0 0,1-1 0 0 0,-1 0 1 0 0,0 0-1 0 0,0-1 0 0 0,0 0 0 0 0,1-1 1 0 0,-1 0-1 0 0,-12-2 0 0 0,-40 0-4 0 0,-10-1 0 0 0,-213-7 251 0 0,213 10-222 0 0,-163 10-29 0 0,-14-5 0 0 0,168-6 0 0 0,-156 14 0 0 0,149-6 0 0 0,-44 4-25 0 0,-113 6-254 0 0,3-6 451 0 0,-133 2 30 0 0,-79-38 92 0 0,319 17 29 0 0,-60 1-59 0 0,71 4-123 0 0,24 1-30 0 0,1 5 0 0 0,-145 21-1 0 0,170-12-53 0 0,-428 85 153 0 0,409-74-485 0 0,-149 17 1 0 0,194-36-1208 0 0,3-8-474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0.4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183 1 19519 0 0,'0'0'895'0'0,"-1"2"-18"0"0,-6 12-547 0 0,4-9-326 0 0,0 0 0 0 0,1 0-1 0 0,0 1 1 0 0,-2 5-1 0 0,-15 95 1447 0 0,-7 134-1 0 0,10-72-1484 0 0,-32 273 35 0 0,23-274 0 0 0,6-29-12 0 0,19-133-303 0 0,-1-1-1 0 0,0 1 1 0 0,0 0-1 0 0,-4 9 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0.8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1 283 12440 0 0,'0'0'1125'0'0,"2"-2"-928"0"0,21-20 2601 0 0,0 1 1 0 0,47-31-1 0 0,-26 21-2765 0 0,-25 17-115 0 0,32-18 0 0 0,-43 28 66 0 0,117-57-365 0 0,-103 52 440 0 0,1 0-1 0 0,0 2 1 0 0,41-8-1 0 0,-51 13-2 0 0,1 1-1 0 0,0 1 1 0 0,-1 0-1 0 0,1 0 1 0 0,0 2-1 0 0,-1 0 1 0 0,1 0-1 0 0,-1 1 1 0 0,0 1-1 0 0,24 10 1 0 0,-33-12-22 0 0,1 0 0 0 0,-1 1 0 0 0,0 0 0 0 0,0 0 0 0 0,0 0 0 0 0,-1 0 0 0 0,5 5 0 0 0,10 8 123 0 0,-16-13-133 0 0,1-1-1 0 0,-1 1 0 0 0,1-1 1 0 0,-1 1-1 0 0,0 0 0 0 0,0 0 1 0 0,-1 0-1 0 0,1 0 0 0 0,0 0 1 0 0,-1 0-1 0 0,0 0 0 0 0,0 1 1 0 0,0-1-1 0 0,0 0 0 0 0,0 1 1 0 0,-1-1-1 0 0,0 1 0 0 0,1-1 1 0 0,-1 1-1 0 0,0-1 1 0 0,-1 1-1 0 0,0 5 0 0 0,-1-1-6 0 0,0-1-1 0 0,0 1 0 0 0,0-1 0 0 0,-1 0 1 0 0,0 0-1 0 0,-1 0 0 0 0,0 0 1 0 0,0 0-1 0 0,-8 9 0 0 0,8-10-12 0 0,-15 18 20 0 0,-1-1 0 0 0,-39 35 0 0 0,-441 314-329 0 0,483-362-749 0 0,-26 14 0 0 0,20-13-189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9.6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1573 107 3224 0 0,'-3'-2'13493'0'0,"-5"-5"-11799"0"0,4 3-1469 0 0,0 1-1 0 0,0-1 1 0 0,0 1-1 0 0,-1 0 1 0 0,1 0-1 0 0,-1 1 1 0 0,0 0-1 0 0,-10-4 1 0 0,0 2-354 0 0,-27-4 1 0 0,7 2 359 0 0,-89-10 1235 0 0,49 8-924 0 0,-50-5 113 0 0,-30 2-133 0 0,-176 9-204 0 0,315 3-365 0 0,-32 2-14 0 0,0 3 1 0 0,1 1-1 0 0,-73 22 0 0 0,92-22 116 0 0,7-1 56 0 0,0 0 1 0 0,0 1-1 0 0,-35 18 0 0 0,30-12-111 0 0,19-10 0 0 0,0 0 0 0 0,1 1 0 0 0,-1 0 0 0 0,1 0 0 0 0,0 0 0 0 0,-9 10 0 0 0,-7 7 0 0 0,16-15 0 0 0,0 0 0 0 0,0 0 0 0 0,0 0 0 0 0,1 1 0 0 0,0 0 0 0 0,-6 10 0 0 0,0 5-44 0 0,8-16-5 0 0,-1 0 1 0 0,2 0-1 0 0,-1 1 1 0 0,1-1-1 0 0,-1 1 0 0 0,2 0 1 0 0,-2 10-1 0 0,-1 30-222 0 0,3 80 0 0 0,15 48 464 0 0,-6-94-112 0 0,1 1-67 0 0,3 34-4 0 0,-6 20-71 0 0,5 143-161 0 0,-11-262 222 0 0,6 135 0 0 0,0-42 18 0 0,-2-13-90 0 0,-1-82-512 0 0,0 0 0 0 0,0 0 0 0 0,8 20 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1.4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495 1 16128 0 0,'8'3'786'0'0,"34"7"195"0"0,-32-9 1117 0 0,-16 9-1620 0 0,-5 1-245 0 0,-1-2-1 0 0,0 0 1 0 0,0 0-1 0 0,0-1 1 0 0,-25 11-1 0 0,-2 3 63 0 0,-60 29 2 0 0,31-17-100 0 0,38-18-123 0 0,-25 14-187 0 0,-53 36 0 0 0,102-61-16 0 0,0 0-1 0 0,1 0 0 0 0,0 0 0 0 0,0 1 0 0 0,0 0 1 0 0,1 0-1 0 0,-1 0 0 0 0,-3 9 0 0 0,7-14 61 0 0,1 0 0 0 0,-1 0-1 0 0,1 1 1 0 0,-1-1 0 0 0,1 0-1 0 0,0 1 1 0 0,-1-1 0 0 0,1 0 0 0 0,0 1-1 0 0,0-1 1 0 0,0 1 0 0 0,0-1-1 0 0,0 0 1 0 0,0 1 0 0 0,1-1-1 0 0,-1 0 1 0 0,1 2 0 0 0,-1-2 34 0 0,1 0 1 0 0,-1 0 0 0 0,1 0-1 0 0,0 0 1 0 0,-1-1 0 0 0,1 1-1 0 0,0 0 1 0 0,0-1 0 0 0,-1 1-1 0 0,1 0 1 0 0,0-1 0 0 0,0 1-1 0 0,0-1 1 0 0,0 1 0 0 0,0-1-1 0 0,0 1 1 0 0,1-1 0 0 0,5 2-11 0 0,-1-1 1 0 0,1 0-1 0 0,0-1 0 0 0,-1 0 1 0 0,11-1-1 0 0,-5 1 1 0 0,11-1 87 0 0,0 0-1 0 0,28-7 1 0 0,-12 3 80 0 0,-23 3-49 0 0,0-1 0 0 0,17-4 0 0 0,-13 3 10 0 0,0 0-1 0 0,0 2 0 0 0,0 0 1 0 0,35 3-1 0 0,-23-1-6 0 0,-19 1-53 0 0,1 0 0 0 0,-1 0 1 0 0,0 2-1 0 0,0-1 0 0 0,0 2 0 0 0,22 8 1 0 0,-17-4 59 0 0,-1 1 0 0 0,0 0 0 0 0,0 1 0 0 0,15 13 0 0 0,-27-19-5 0 0,0 1 0 0 0,0-1 0 0 0,-1 1 0 0 0,1 1 0 0 0,-1-1 0 0 0,0 0-1 0 0,3 8 1 0 0,0 1 171 0 0,0 0 0 0 0,5 16-1 0 0,-11-26-206 0 0,0-1 0 0 0,-1 0-1 0 0,1 0 1 0 0,-1 1 0 0 0,1-1-1 0 0,-1 0 1 0 0,0 1 0 0 0,0-1-1 0 0,0 0 1 0 0,-1 1 0 0 0,0 4-1 0 0,-2 1 147 0 0,0 0 0 0 0,-8 15 0 0 0,0 0 124 0 0,6-14-185 0 0,2-2-25 0 0,0-1 0 0 0,0 1-1 0 0,-1-1 1 0 0,0 0 0 0 0,-9 11-1 0 0,-11 8 127 0 0,-1-1 0 0 0,-1-2 0 0 0,-1-1 0 0 0,-43 27 1 0 0,57-41-131 0 0,0 0 0 0 0,-1-2 1 0 0,0 1-1 0 0,0-2 1 0 0,0 0-1 0 0,-26 5 1 0 0,28-7-386 0 0,1-2 0 0 0,-1 0 0 0 0,0 0 1 0 0,0-1-1 0 0,0 0 0 0 0,0-1 1 0 0,0 0-1 0 0,0-1 0 0 0,-13-4 0 0 0,-19-13-7429 0 0,41 17 7039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1174 0 2760 0 0,'1'3'98'0'0,"0"-1"-1"0"0,0 1 1 0 0,-1-1 0 0 0,1 1 0 0 0,0 0 0 0 0,-1-1-1 0 0,0 1 1 0 0,0 0 0 0 0,0-1 0 0 0,0 4-1 0 0,0 10 2200 0 0,6 31 6166 0 0,-1 0-5101 0 0,-4 94-3640 0 0,-4-56-25 0 0,4 1 0 0 0,3-1-1 0 0,19 101 1 0 0,-8-69 878 0 0,2 10 202 0 0,3 3 232 0 0,-3-15-567 0 0,-14-96-404 0 0,-2 1 1 0 0,0 20-1 0 0,-1-20-72 0 0,4 34-1 0 0,-3-45 20 0 0,3 10-24 0 0,-2 0 0 0 0,1 26 0 0 0,-3-31 33 0 0,-1 1-1 0 0,-2 15 0 0 0,2-26 62 0 0,0 1-1 0 0,0-1 0 0 0,0 0 0 0 0,-1 0 0 0 0,1 1 1 0 0,-1-1-1 0 0,0 0 0 0 0,-1 0 0 0 0,1 0 0 0 0,-5 5 0 0 0,-2 3 328 0 0,8-11-310 0 0,0 1 0 0 0,0-1-1 0 0,0 1 1 0 0,-1-1 0 0 0,1 0 0 0 0,0 1-1 0 0,-1-1 1 0 0,1 0 0 0 0,-1 0 0 0 0,1 0-1 0 0,-1 0 1 0 0,-2 1 0 0 0,-6 2 180 0 0,0-1-1 0 0,-1 0 1 0 0,0-1 0 0 0,1 0 0 0 0,-1 0-1 0 0,0-1 1 0 0,0-1 0 0 0,0 0 0 0 0,-12-1-1 0 0,-81-11 456 0 0,-12 0-484 0 0,81 10-156 0 0,-497-2 1488 0 0,350 4-1895 0 0,61-6-3949 0 0,120 6 4228 0 0,-37-3-7840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0 17623 0 0,'0'0'1339'0'0,"-1"2"-912"0"0,-5 12-261 0 0,-8 23-10 0 0,12-24-68 0 0,1-1 0 0 0,0 0 0 0 0,3 25 0 0 0,-1-5-385 0 0,-11 150-766 0 0,4-28 949 0 0,6-30-1261 0 0,0-104-4791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64 154 11976 0 0,'-1'0'922'0'0,"0"0"-906"0"0,1 1 0 0 0,-1-1-1 0 0,1 0 1 0 0,-1 0 0 0 0,1 0-1 0 0,-1 0 1 0 0,1 0 0 0 0,-1 0-1 0 0,1 0 1 0 0,-1 0 0 0 0,1 0 0 0 0,-1 0-1 0 0,1 0 1 0 0,-1 0 0 0 0,1-1-1 0 0,-1 1 1 0 0,1 0 0 0 0,-1 0-1 0 0,1-1 1 0 0,-1 1 0 0 0,1 0-1 0 0,0 0 1 0 0,-1-1 0 0 0,1 1 0 0 0,-1 0-1 0 0,1-1 1 0 0,-1 0 0 0 0,0 0 150 0 0,0 0 44 0 0,0 0 1 0 0,-1 1 0 0 0,1-1-1 0 0,0 0 1 0 0,0 0 0 0 0,0 0-1 0 0,0 0 1 0 0,1 0 0 0 0,-1 0-1 0 0,0 0 1 0 0,0 0 0 0 0,0 0-1 0 0,1 0 1 0 0,-1 0-1 0 0,1 0 1 0 0,-1-1 0 0 0,1 1-1 0 0,-1 0 1 0 0,1 0 0 0 0,0-1-1 0 0,-1 1 1 0 0,1 0 0 0 0,0-1-1 0 0,0 1 1 0 0,0 0 0 0 0,0 0-1 0 0,0-1 1 0 0,0 1 0 0 0,1 0-1 0 0,-1-1 1 0 0,0 1 0 0 0,2-2-1 0 0,-2-2-192 0 0,2 1 0 0 0,-1-1 1 0 0,0 1-1 0 0,1-1 0 0 0,0 1 0 0 0,0 0 0 0 0,0 0 0 0 0,1 0 0 0 0,0 0 0 0 0,-1 0 0 0 0,1 1 0 0 0,4-5 0 0 0,9-14-224 0 0,-10 11 85 0 0,-5 10 125 0 0,0 0 0 0 0,-1-1-1 0 0,1 1 1 0 0,0 0 0 0 0,-1 0-1 0 0,1 0 1 0 0,0 0 0 0 0,0 0-1 0 0,0 1 1 0 0,0-1-1 0 0,0 0 1 0 0,0 0 0 0 0,0 1-1 0 0,0-1 1 0 0,0 0 0 0 0,1 1-1 0 0,-1-1 1 0 0,0 1 0 0 0,0 0-1 0 0,1-1 1 0 0,-1 1-1 0 0,0 0 1 0 0,0 0 0 0 0,1-1-1 0 0,0 1 1 0 0,2 0 45 0 0,2 0 55 0 0,-1 0-1 0 0,1 0 1 0 0,-1 0-1 0 0,1 0 1 0 0,-1 1-1 0 0,1 0 0 0 0,-1 0 1 0 0,0 1-1 0 0,0-1 1 0 0,6 3-1 0 0,3 3 234 0 0,26 17 0 0 0,-32-19-313 0 0,-4-2-20 0 0,0 0 1 0 0,-1 0-1 0 0,0 1 0 0 0,1-1 0 0 0,-2 1 0 0 0,1 0 0 0 0,0 0 0 0 0,-1 0 0 0 0,1 0 0 0 0,-1 1 0 0 0,0-1 0 0 0,-1 0 1 0 0,3 10-1 0 0,-4-11-32 0 0,0 1 1 0 0,0 0-1 0 0,-1-1 1 0 0,1 1 0 0 0,-1-1-1 0 0,0 1 1 0 0,0-1-1 0 0,0 1 1 0 0,0-1 0 0 0,-1 1-1 0 0,1-1 1 0 0,-1 0-1 0 0,0 0 1 0 0,0 0-1 0 0,-4 4 1 0 0,-3 5 11 0 0,0 0 1 0 0,-2-1-1 0 0,1 0 0 0 0,-1-1 1 0 0,-1 0-1 0 0,0-1 0 0 0,-21 12 1 0 0,2 2-108 0 0,26-19-27 0 0,0 1-1 0 0,-1-1 1 0 0,0 0 0 0 0,-7 3 0 0 0,-5 3-1194 0 0,0 0-1 0 0,-25 19 0 0 0,32-19-296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5064 0 0,'2'20'11322'0'0,"-3"-18"-10911"0"0,0 2 534 0 0,1-3-933 0 0,0 1-1 0 0,1-1 1 0 0,-1 0 0 0 0,0 0-1 0 0,0 1 1 0 0,0-1 0 0 0,0 0-1 0 0,-1 1 1 0 0,1-1 0 0 0,0 0-1 0 0,0 0 1 0 0,-1 1 0 0 0,1-1-1 0 0,-1 0 1 0 0,0 2-1 0 0,-2 2-38 0 0,-45 113-1507 0 0,42-104 1777 0 0,1-1-1 0 0,1 1 0 0 0,0 0 0 0 0,0 0 0 0 0,2 0 1 0 0,0 1-1 0 0,0-1 0 0 0,2 1 0 0 0,0-1 0 0 0,2 23 0 0 0,0-30-104 0 0,-1 0-1 0 0,2 0 1 0 0,-1 0-1 0 0,1 0 0 0 0,0-1 1 0 0,4 7-1 0 0,-5-8-136 0 0,1-1 1 0 0,-1 0-1 0 0,1 0 1 0 0,0 0-1 0 0,1-1 1 0 0,-1 1-1 0 0,0-1 1 0 0,1 0-1 0 0,8 6 0 0 0,-6-6-29 0 0,0-1 0 0 0,0 0 0 0 0,0 0-1 0 0,0 0 1 0 0,0-1 0 0 0,1 1 0 0 0,-1-2-1 0 0,12 1 1 0 0,-14 0-64 0 0,-1-1-1 0 0,1-1 1 0 0,0 1 0 0 0,0 0 0 0 0,-1-1-1 0 0,1 0 1 0 0,0 0 0 0 0,0 0 0 0 0,-1 0-1 0 0,1-1 1 0 0,-1 0 0 0 0,0 1 0 0 0,1-1-1 0 0,-1 0 1 0 0,5-4 0 0 0,13-12-5361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2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14400 0 0,'-1'5'134'0'0,"0"-1"13"0"0,1-1-1 0 0,-1 0 0 0 0,1 0 1 0 0,-1 0-1 0 0,0-1 0 0 0,0 1 1 0 0,-3 5-1 0 0,2-4-114 0 0,0 0 0 0 0,1-1 0 0 0,-1 1 0 0 0,1 0 0 0 0,0 0 0 0 0,0-1 0 0 0,1 1 0 0 0,-1 6 0 0 0,1 35 1307 0 0,1-23 298 0 0,-12 179-447 0 0,7-173-1182 0 0,2-7-41 0 0,0-1 0 0 0,-7 23 1 0 0,4-25-1031 0 0,3 0-3447 0 0,-1 1-1714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0 7832 0 0,'-1'2'10953'0'0,"-2"4"-10816"0"0,-1 1 0 0 0,1-1 0 0 0,0 1 0 0 0,-3 12 0 0 0,-2 6-76 0 0,2-11-18 0 0,2 1-1 0 0,-4 19 0 0 0,0-1 106 0 0,-9 46 126 0 0,14-62-227 0 0,1 8 49 0 0,0 0-1 0 0,3 43 0 0 0,0-20-93 0 0,-1-21-335 0 0,0 29 314 0 0,0-20-6178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5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 14456 0 0,'0'0'1306'0'0,"2"0"-1071"0"0,4-1-150 0 0,-1 0-1 0 0,1 0 1 0 0,0 0 0 0 0,0-1 0 0 0,-1 0-1 0 0,1 0 1 0 0,9-6 0 0 0,-7 4-97 0 0,0 1-1 0 0,17-6 1 0 0,-15 7-164 0 0,-2 0 42 0 0,0-1 1 0 0,1 2 0 0 0,-1-1-1 0 0,1 1 1 0 0,-1 1-1 0 0,1-1 1 0 0,0 2-1 0 0,-1-1 1 0 0,13 3 0 0 0,-13-2 384 0 0,1 1 1 0 0,-1 1-1 0 0,0 0 1 0 0,0 0 0 0 0,0 0-1 0 0,0 1 1 0 0,-1 0 0 0 0,1 1-1 0 0,-1 0 1 0 0,12 10-1 0 0,-16-12-221 0 0,0 0-1 0 0,0-1 1 0 0,-1 2-1 0 0,1-1 1 0 0,-1 0-1 0 0,1 0 0 0 0,-1 1 1 0 0,0-1-1 0 0,-1 1 1 0 0,1 0-1 0 0,-1 0 1 0 0,1 0-1 0 0,-1-1 0 0 0,0 1 1 0 0,0 0-1 0 0,-1 0 1 0 0,1 0-1 0 0,-1 0 1 0 0,0 1-1 0 0,0-1 1 0 0,-1 0-1 0 0,1 0 0 0 0,-1 0 1 0 0,0 0-1 0 0,0 0 1 0 0,-2 5-1 0 0,-12 37-878 0 0,-37 74 0 0 0,30-72 1442 0 0,-18 54 0 0 0,38-93-274 0 0,0 0 0 0 0,1 0 0 0 0,0 0 0 0 0,1 16 0 0 0,0-20-214 0 0,0-4-61 0 0,0 0 1 0 0,0 0-1 0 0,0 0 1 0 0,1-1-1 0 0,-1 1 0 0 0,0 0 1 0 0,1 0-1 0 0,-1 0 1 0 0,1 0-1 0 0,-1 0 1 0 0,1 0-1 0 0,-1-1 0 0 0,1 1 1 0 0,0 0-1 0 0,-1-1 1 0 0,1 1-1 0 0,0 0 0 0 0,-1-1 1 0 0,2 2-1 0 0,17 7 173 0 0,-11-6-190 0 0,0-1-1 0 0,1 0 0 0 0,-1 0 1 0 0,1-1-1 0 0,0 0 0 0 0,-1-1 1 0 0,1 0-1 0 0,0 0 0 0 0,-1-1 1 0 0,1 0-1 0 0,11-3 0 0 0,11-5 210 0 0,53-20 0 0 0,-45 13-564 0 0,-4 3-1235 0 0,-9 2-3041 0 0,5-2-1968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217 66 8784 0 0,'0'0'793'0'0,"-1"-1"-650"0"0,-18-26 651 0 0,16 23-442 0 0,1 1-1 0 0,0-1 1 0 0,0 1 0 0 0,-1 0-1 0 0,-8-9 1569 0 0,11 11-1796 0 0,0 1 1 0 0,0-1-1 0 0,0 1 0 0 0,-1-1 1 0 0,1 1-1 0 0,0 0 0 0 0,0-1 1 0 0,-1 1-1 0 0,1-1 0 0 0,0 1 1 0 0,-1-1-1 0 0,1 1 0 0 0,-1 0 1 0 0,1-1-1 0 0,0 1 0 0 0,-1 0 1 0 0,1-1-1 0 0,-1 1 0 0 0,1 0 1 0 0,-1 0-1 0 0,0-1 0 0 0,-1 2 7 0 0,-1-1 0 0 0,0 0 0 0 0,1 1 0 0 0,-1 0 0 0 0,0 0 0 0 0,1-1 0 0 0,-1 1 0 0 0,1 1-1 0 0,0-1 1 0 0,-1 0 0 0 0,1 1 0 0 0,0-1 0 0 0,0 1 0 0 0,0 0 0 0 0,0 0 0 0 0,0-1 0 0 0,-2 4-1 0 0,0 0-63 0 0,0 0 0 0 0,0 0 0 0 0,1 0 0 0 0,0 1 0 0 0,0-1 0 0 0,-4 12-1 0 0,0 9 84 0 0,-5 35 0 0 0,5-24-122 0 0,-21 128 106 0 0,22-121-129 0 0,0 48 1 0 0,1-8-7 0 0,-11 194-1 0 0,11-173-90 0 0,4 75-683 0 0,1-104-1282 0 0,0-38 704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0 4608 0 0,'2'1'8676'0'0,"22"9"-4708"0"0,-18-7-3844 0 0,0 0 1 0 0,0 0-1 0 0,0-1 0 0 0,0 0 1 0 0,1-1-1 0 0,6 2 0 0 0,94 12 138 0 0,22 1 457 0 0,-97-13-326 0 0,0 2-1 0 0,51 14 0 0 0,-18-3 157 0 0,70 17-75 0 0,139 37-346 0 0,-193-38-128 0 0,-25-8 0 0 0,-42-18 0 0 0,1 1 0 0 0,24 17 0 0 0,-5-3 0 0 0,-27-17 0 0 0,0 1-1 0 0,0 1 0 0 0,0 0 0 0 0,-1 0 0 0 0,0 0 1 0 0,0 0-1 0 0,0 1 0 0 0,-1 0 0 0 0,0 1 0 0 0,6 12 1 0 0,-4-7-66 0 0,-1 1 1 0 0,-1 0 0 0 0,0 0 0 0 0,0 1 0 0 0,2 20-1 0 0,-5-14 34 0 0,-1 1-1 0 0,-1-1 0 0 0,-1 0 0 0 0,-1 1 0 0 0,-5 21 0 0 0,-2 23 38 0 0,-3 119-5 0 0,11-135 0 0 0,9 84 0 0 0,-2-55 0 0 0,-4-47 0 0 0,6 39 0 0 0,3 22 0 0 0,-7-37 0 0 0,-1-22 0 0 0,-4 46 0 0 0,0-31 0 0 0,1-44 74 0 0,0-1 0 0 0,-1 1-1 0 0,1-1 1 0 0,-1 0-1 0 0,0 1 1 0 0,-1-1-1 0 0,1 0 1 0 0,-1 0 0 0 0,-2 5-1 0 0,4-8-38 0 0,-1 1 0 0 0,0 0 0 0 0,0-1 0 0 0,0 1 0 0 0,-1-1 0 0 0,1 1 0 0 0,0-1 0 0 0,-1 1 0 0 0,1-1 0 0 0,0 0 0 0 0,-1 0 0 0 0,0 0 0 0 0,1 0 0 0 0,-1 0 0 0 0,0 0 0 0 0,1 0 0 0 0,-1-1 0 0 0,0 1 0 0 0,0 0 0 0 0,1-1 0 0 0,-1 1 0 0 0,0-1 0 0 0,-3 0 0 0 0,-32 1 234 0 0,-65-3 380 0 0,-174-22 189 0 0,-16 6-607 0 0,91 23-145 0 0,95 0 9 0 0,-70 8 78 0 0,-36 1-718 0 0,143-10-2429 0 0,45-8 1192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0 17479 0 0,'0'0'2476'0'0,"1"3"-1844"0"0,1 3-378 0 0,0 1-1 0 0,0 0 0 0 0,-1 0 0 0 0,1 0 0 0 0,-1 14 0 0 0,-1 42-400 0 0,-1-25 219 0 0,-10 227-6 0 0,2-118-68 0 0,1-46-107 0 0,0 33-2456 0 0,8-115 999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2.1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 12440 0 0,'0'0'957'0'0,"1"2"-341"0"0,6 12 1216 0 0,7 18 1845 0 0,-6-5-1770 0 0,-3-13-1809 0 0,-1 1 1 0 0,-1-1-1 0 0,2 21 0 0 0,-4 16-539 0 0,-9 73 1 0 0,1-39 182 0 0,-13 111 5 0 0,13-134 254 0 0,2-27 7 0 0,2-12 15 0 0,-1 29 0 0 0,4-40-6 0 0,-5 22 1 0 0,0 5-1539 0 0,5-38 1299 0 0,0 0 0 0 0,0 0 0 0 0,0 0 0 0 0,0 0 0 0 0,0 1 0 0 0,0-1 0 0 0,-1 0 0 0 0,1 0 0 0 0,0 0 0 0 0,-1 0 0 0 0,1 0-1 0 0,-1 1 1 0 0,-1 2-801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9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13 118 16296 0 0,'0'0'1634'0'0,"2"0"-1493"0"0,0-2-137 0 0,0 1-1 0 0,1-1 0 0 0,-1 0 0 0 0,0 0 0 0 0,0 0 0 0 0,0 0 0 0 0,2-2 0 0 0,14-13 242 0 0,11-2 181 0 0,35-16 1 0 0,-49 27-496 0 0,-7 5 82 0 0,1-1 0 0 0,0 1 0 0 0,0 0 0 0 0,0 1 0 0 0,1 0 0 0 0,-1 0 0 0 0,0 1 0 0 0,1 0 0 0 0,-1 1 0 0 0,1 0 0 0 0,-1 0 1 0 0,1 1-1 0 0,-1 1 0 0 0,12 2 0 0 0,-12-2 112 0 0,-1 0 0 0 0,0 1 0 0 0,0-1 0 0 0,0 2 0 0 0,0-1 0 0 0,0 1 0 0 0,-1 0-1 0 0,1 1 1 0 0,-1 0 0 0 0,11 9 0 0 0,-17-12-90 0 0,6 3 42 0 0,-1 0 0 0 0,0 1-1 0 0,-1 0 1 0 0,1 0-1 0 0,6 11 1 0 0,-2-1-7 0 0,-8-13-61 0 0,0 0 0 0 0,0 0 0 0 0,0 0 0 0 0,0 0 0 0 0,-1 0 0 0 0,0 0 0 0 0,1 1 0 0 0,-1-1 0 0 0,0 0 0 0 0,-1 1 0 0 0,1-1 0 0 0,0 1 0 0 0,-1 5 0 0 0,0-4 0 0 0,1-1 0 0 0,-2 1 0 0 0,1-1 0 0 0,0 0 1 0 0,-1 1-1 0 0,0-1 0 0 0,0 0 0 0 0,0 1 0 0 0,0-1 0 0 0,-1 0 0 0 0,-3 6 0 0 0,2-3 9 0 0,-4 6 17 0 0,-1 0 0 0 0,-1 0 0 0 0,0-1 0 0 0,-20 22-1 0 0,-7-3 59 0 0,-1-2-1 0 0,-75 44 1 0 0,65-43-56 0 0,14-10-307 0 0,-80 50-1807 0 0,91-60 637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6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 11376 0 0,'0'0'521'0'0,"2"0"-12"0"0,131-6 2733 0 0,-122 6-3144 0 0,1 1 0 0 0,21 3 0 0 0,-29-3-100 0 0,1 1 0 0 0,0-1 0 0 0,-1 1 0 0 0,1-1 0 0 0,-1 1 0 0 0,0 1 0 0 0,0-1 0 0 0,0 1 0 0 0,0-1 0 0 0,4 4 0 0 0,3 4 2 0 0,-1 0 0 0 0,-9-8 0 0 0,0 1 0 0 0,0 0 0 0 0,0 0 0 0 0,0 0 0 0 0,0 0 0 0 0,-1 0 0 0 0,1 0 0 0 0,-1 0 0 0 0,0 0 0 0 0,0 6 0 0 0,0-5 0 0 0,0-1 0 0 0,0 0 0 0 0,-1 0 0 0 0,1 1 0 0 0,0-1 0 0 0,-1 0 0 0 0,0 0 0 0 0,0 0 0 0 0,0 1 0 0 0,0-1 0 0 0,0 0 0 0 0,-1 0 0 0 0,1-1 0 0 0,-3 4 0 0 0,-4 10 0 0 0,3-6 31 0 0,1 0 1 0 0,-2-1-1 0 0,1 1 1 0 0,-10 10 0 0 0,-4 9 1169 0 0,40-3-306 0 0,-18-24-798 0 0,58 8 763 0 0,-49-10-518 0 0,0 0 0 0 0,0 1-1 0 0,0 0 1 0 0,22 6-1 0 0,-3 7 611 0 0,-29-11-738 0 0,-1-3-213 0 0,-1 0 0 0 0,1 1 0 0 0,-1-1 0 0 0,0 0 0 0 0,1 1 0 0 0,-1-1 0 0 0,0 1 0 0 0,0-1 0 0 0,1 1 1 0 0,-1-1-1 0 0,0 1 0 0 0,0-1 0 0 0,0 1 0 0 0,0-1 0 0 0,0 1 0 0 0,0-1 0 0 0,0 1 0 0 0,1-1 0 0 0,-1 1 0 0 0,-1-1 1 0 0,1 1-1 0 0,0-1 0 0 0,0 1 0 0 0,0-1 0 0 0,0 1 0 0 0,0-1 0 0 0,0 1 0 0 0,-1-1 0 0 0,1 1 0 0 0,0-1 0 0 0,0 1 0 0 0,-1-1 1 0 0,1 1-1 0 0,0-1 0 0 0,-1 1 0 0 0,0 0 2 0 0,-1 3-8 0 0,0-1 0 0 0,-1 1-1 0 0,1-1 1 0 0,0 0 0 0 0,-1 0 0 0 0,0 0-1 0 0,0 0 1 0 0,0-1 0 0 0,0 1-1 0 0,0-1 1 0 0,0 0 0 0 0,-1 0 0 0 0,1 0-1 0 0,-6 2 1 0 0,-8 3-393 0 0,-31 9-1 0 0,46-15 346 0 0,-20 5-1505 0 0,1 0 0 0 0,-44 4 0 0 0,34-9-4550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2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0 3224 0 0,'-1'2'143'0'0,"-5"9"131"0"0,0 1 0 0 0,-4 13 1 0 0,4-9 4218 0 0,1 1 1 0 0,-5 30-1 0 0,5-20-3294 0 0,-6 56-989 0 0,-22 116-345 0 0,24-154 202 0 0,-3 34 49 0 0,7-46-158 0 0,0-1-1 0 0,-13 40 0 0 0,4-20-2718 0 0,13-41 1723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16615 0 0,'0'0'1664'0'0,"2"0"-1520"0"0,20 7-453 0 0,0-1-1 0 0,39 5 0 0 0,-59-10 264 0 0,0-1 0 0 0,0 1-1 0 0,0 0 1 0 0,0-1 0 0 0,0 1-1 0 0,0 0 1 0 0,2 2 0 0 0,6 2-119 0 0,-2-3 129 0 0,0 1 0 0 0,0 1-1 0 0,-1 0 1 0 0,1 0 0 0 0,-1 0-1 0 0,13 10 1 0 0,-14-9 238 0 0,1 0 0 0 0,14 6 1 0 0,14 11 1132 0 0,-32-19-1124 0 0,-2-2-144 0 0,0 0 0 0 0,1 1 0 0 0,-1-1 1 0 0,0 0-1 0 0,1 0 0 0 0,-1 0 0 0 0,1-1 0 0 0,0 1 0 0 0,-1 0 1 0 0,4 1-1 0 0,4 16 142 0 0,-9-17-245 0 0,1 1 0 0 0,-1-1 0 0 0,1 1 0 0 0,-1-1 0 0 0,0 1 0 0 0,0-1 0 0 0,0 1 0 0 0,0-1 1 0 0,0 1-1 0 0,0 0 0 0 0,0-1 0 0 0,-1 1 0 0 0,1-1 0 0 0,0 1 0 0 0,-1-1 0 0 0,0 1 0 0 0,1-1 0 0 0,-1 0 0 0 0,-1 3 0 0 0,-1 0-102 0 0,0 0-1 0 0,0-1 1 0 0,-1 1 0 0 0,-6 5-1 0 0,6-6 58 0 0,0 1 0 0 0,0-1 0 0 0,-5 9 0 0 0,4-5 183 0 0,0 1-1 0 0,-12 10 1946 0 0,18-15-1973 0 0,10 16-61 0 0,-2-14-14 0 0,-2-3 1 0 0,47 32 102 0 0,-52-32-74 0 0,0-1 2 0 0,0 0 1 0 0,0 0 0 0 0,0 0 0 0 0,-1 1 0 0 0,1-1 0 0 0,-1 0 0 0 0,1 1 0 0 0,-1-1 0 0 0,1 1 0 0 0,-1 0 0 0 0,0-1 0 0 0,0 1 0 0 0,0 0 0 0 0,0 0-1 0 0,2 4 1 0 0,-2-3 19 0 0,0 0-1 0 0,0 0 0 0 0,0 0 0 0 0,-1 0 1 0 0,1 1-1 0 0,-1-1 0 0 0,0 0 0 0 0,0 0 1 0 0,0 1-1 0 0,0-1 0 0 0,-1 0 1 0 0,1 0-1 0 0,-1 0 0 0 0,0 1 0 0 0,-1 2 1 0 0,0-1 36 0 0,-1 0-1 0 0,1-1 1 0 0,-1 1 0 0 0,0-1 0 0 0,0 1 0 0 0,-1-1 0 0 0,1 0 0 0 0,-7 6 0 0 0,-3 0 108 0 0,0-1 0 0 0,0 0 0 0 0,-1-1 1 0 0,0 0-1 0 0,-22 9 0 0 0,16-9-220 0 0,0-1 0 0 0,0-1-1 0 0,-42 7 1 0 0,6-9-6584 0 0,24-4-721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9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1 3224 0 0,'0'2'240'0'0,"-1"55"8126"0"0,-3 0-4510 0 0,-1 62-2839 0 0,5 371 1527 0 0,10-173-2232 0 0,-10-278-803 0 0,1 62-4092 0 0,4-68 2794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3224 0 0,'0'0'143'0'0,"0"2"-3"0"0,0 7-111 0 0,2 16 8693 0 0,4-22-8204 0 0,0 1 0 0 0,0-1 1 0 0,0 0-1 0 0,0 0 0 0 0,0 0 0 0 0,0-1 0 0 0,1 0 0 0 0,10 2 0 0 0,5-1-399 0 0,30 2 0 0 0,192-11 1191 0 0,-127 0-721 0 0,396-25 2755 0 0,-407 24-2984 0 0,128 7 0 0 0,-217 0-211 0 0,0 1-1 0 0,1 1 1 0 0,-1 1 0 0 0,0 1 0 0 0,0 0 0 0 0,21 9-1 0 0,-18-5-59 0 0,21 12 46 0 0,-37-19-127 0 0,-1 1 0 0 0,0 1 0 0 0,0-1 0 0 0,0 0-1 0 0,-1 1 1 0 0,1-1 0 0 0,0 1 0 0 0,-1 0 0 0 0,4 6 0 0 0,-1-1 25 0 0,-1 1 0 0 0,0 0 0 0 0,0 0 0 0 0,-1 0 0 0 0,0 0 0 0 0,-1 1 0 0 0,0-1 0 0 0,0 1 0 0 0,-1 0 0 0 0,0 17 0 0 0,-10 276 31 0 0,7-80-109 0 0,3-120 36 0 0,-1-38-7 0 0,6 145-133 0 0,-2-154-14 0 0,-3-1 1 0 0,-11 101-1 0 0,8-115 124 0 0,2-30 35 0 0,-1 0 0 0 0,0 0 0 0 0,0 0 0 0 0,-1-1-1 0 0,-1 1 1 0 0,-4 13 0 0 0,6-22 16 0 0,0 0 0 0 0,-1 0 0 0 0,1 0-1 0 0,-1-1 1 0 0,1 1 0 0 0,-1-1 0 0 0,1 1 0 0 0,-1-1 0 0 0,0 1 0 0 0,0-1 0 0 0,-3 2-1 0 0,-24 10 215 0 0,6-8-153 0 0,1 0 1 0 0,-1-2-1 0 0,1 0 0 0 0,-46-2 1 0 0,27 0-24 0 0,-304 9-34 0 0,143-15-13 0 0,80 0-18 0 0,-125 5-237 0 0,10-4-1129 0 0,137-6-5392 0 0,46 1-336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0 18287 0 0,'1'2'1654'0'0,"-1"-2"-1635"0"0,1 1 0 0 0,0 0 1 0 0,-1 0-1 0 0,1 0 0 0 0,-1-1 1 0 0,1 1-1 0 0,-1 0 0 0 0,0 0 1 0 0,1 0-1 0 0,-1 0 0 0 0,0 0 1 0 0,1 0-1 0 0,-1 0 0 0 0,0 0 1 0 0,0 0-1 0 0,0 0 0 0 0,0 0 1 0 0,0 0-1 0 0,0-1 0 0 0,0 1 1 0 0,0 0-1 0 0,-1 0 0 0 0,1 0 1 0 0,0 0-1 0 0,-1 0 0 0 0,1 0 1 0 0,0 0-1 0 0,-2 1 0 0 0,0 4 299 0 0,1-4-210 0 0,1 1-1 0 0,0-1 1 0 0,0 1-1 0 0,0-1 1 0 0,0 1-1 0 0,0-1 1 0 0,1 1-1 0 0,-1-1 0 0 0,2 3 1 0 0,-2-2-10 0 0,1 0 0 0 0,-1 0 1 0 0,1-1-1 0 0,-1 1 0 0 0,0 0 1 0 0,0 6-1 0 0,-12 79-480 0 0,-19 92-1385 0 0,5-46 1693 0 0,21-108 149 0 0,-3 34-1 0 0,-1 8 161 0 0,6-47-855 0 0,-1 26 0 0 0,2-12-1053 0 0,1-17 562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22 161 13760 0 0,'0'0'1246'0'0,"0"-2"-1022"0"0,-3-8 89 0 0,3 9-171 0 0,-1 0-1 0 0,1-1 0 0 0,-1 1 1 0 0,1 0-1 0 0,0-1 0 0 0,0 1 1 0 0,-1 0-1 0 0,1-1 0 0 0,0 1 1 0 0,0 0-1 0 0,0-1 0 0 0,1-1 1 0 0,1-4 136 0 0,1 0-1 0 0,0 0 1 0 0,0 0 0 0 0,1 0-1 0 0,0 0 1 0 0,0 1 0 0 0,1-1-1 0 0,0 1 1 0 0,0 0 0 0 0,11-9 0 0 0,-12 10-285 0 0,1 1 1 0 0,0 1 0 0 0,0-1 0 0 0,0 1-1 0 0,0-1 1 0 0,0 2 0 0 0,1-1 0 0 0,-1 0-1 0 0,1 1 1 0 0,0 0 0 0 0,0 1 0 0 0,0-1 0 0 0,0 1-1 0 0,7-1 1 0 0,-9 2 78 0 0,0 0 0 0 0,0-1 0 0 0,-1 1 0 0 0,8-3 0 0 0,-9 3-32 0 0,0-1 1 0 0,0 1-1 0 0,0-1 0 0 0,0 1 0 0 0,0 0 0 0 0,0 0 1 0 0,0-1-1 0 0,0 2 0 0 0,0-1 0 0 0,0 0 0 0 0,0 0 0 0 0,-1 1 1 0 0,4 0-1 0 0,17 6 506 0 0,29 13 1 0 0,-43-16-532 0 0,0 0 0 0 0,0 1 0 0 0,-1 0 0 0 0,0 0 0 0 0,0 1 0 0 0,11 11 0 0 0,-15-14-15 0 0,0 1 0 0 0,0 0 0 0 0,-1 0 0 0 0,1 0 1 0 0,-1 0-1 0 0,0 0 0 0 0,0 0 0 0 0,0 1 0 0 0,-1-1 0 0 0,1 1 0 0 0,-1-1 0 0 0,0 1 0 0 0,-1-1 0 0 0,1 1 0 0 0,-1 0 0 0 0,0-1 0 0 0,0 1 0 0 0,0 0 0 0 0,-1-1 0 0 0,1 1 0 0 0,-1 0 0 0 0,0-1 0 0 0,-3 7 0 0 0,-1 3 29 0 0,-1-1-1 0 0,-1 1 1 0 0,0-1-1 0 0,0-1 0 0 0,-2 1 1 0 0,-10 12-1 0 0,11-16-26 0 0,0-1-1 0 0,0 1 0 0 0,-1-1 0 0 0,0-1 1 0 0,-16 10-1 0 0,-54 27-314 0 0,30-18-216 0 0,-30 13-1250 0 0,75-37 1310 0 0,0-1-1 0 0,0 1 1 0 0,0 0-1 0 0,-1-1 1 0 0,1 0-1 0 0,-9 1 0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1.5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 3224 0 0,'5'3'4696'0'0,"-3"-2"-3743"0"0,1 0-1 0 0,-1 0 0 0 0,0 0 1 0 0,0 0-1 0 0,1-1 1 0 0,3 2-1 0 0,19-2 3067 0 0,-11-3-3218 0 0,25-7 0 0 0,3 0-799 0 0,-30 8 28 0 0,-9 1-21 0 0,0 0 0 0 0,1 1 0 0 0,-1 0 0 0 0,0-1 0 0 0,1 1 0 0 0,-1 0-1 0 0,0 1 1 0 0,0-1 0 0 0,1 0 0 0 0,5 3 0 0 0,-1-1-17 0 0,0 1 127 0 0,-1-1 0 0 0,1 1 0 0 0,-1 0 0 0 0,0 1 0 0 0,0 0 0 0 0,0 0 0 0 0,9 7 0 0 0,-15-9-75 0 0,0 0 0 0 0,1-1 1 0 0,-1 1-1 0 0,-1 0 0 0 0,1 0 0 0 0,0 0 0 0 0,0 0 1 0 0,-1 0-1 0 0,1-1 0 0 0,-1 1 0 0 0,0 0 0 0 0,1 0 1 0 0,-1 0-1 0 0,0 4 0 0 0,-3 27-590 0 0,0-25 504 0 0,0 1 1 0 0,0-1-1 0 0,-1 0 0 0 0,0 0 0 0 0,-6 8 0 0 0,0 3 37 0 0,2-7-40 0 0,1 0-1 0 0,-12 12 1 0 0,12-15-8 0 0,0 1 1 0 0,0 0-1 0 0,-8 18 1 0 0,-10 16 103 0 0,19-34 46 0 0,-1 0 0 0 0,2 1 0 0 0,-6 14 1 0 0,8-19 88 0 0,1 1 1 0 0,-1-1 0 0 0,-5 8 0 0 0,7-13-160 0 0,1-1-20 0 0,0 0 0 0 0,-1 0 0 0 0,1 1 0 0 0,0-1 0 0 0,0 0 0 0 0,0 1-1 0 0,0-1 1 0 0,-1 0 0 0 0,1 1 0 0 0,0-1 0 0 0,0 0 0 0 0,0 1 0 0 0,0-1 0 0 0,0 1 0 0 0,0-1-1 0 0,0 0 1 0 0,0 1 0 0 0,0-1 0 0 0,0 0 0 0 0,0 1 0 0 0,0-1 0 0 0,0 0 0 0 0,0 1-1 0 0,1-1 1 0 0,-1 0 0 0 0,0 1 0 0 0,0-1 0 0 0,0 0 0 0 0,0 1 0 0 0,1-1 0 0 0,-1 0 0 0 0,0 1-1 0 0,0-1 1 0 0,1 0 0 0 0,-1 0 0 0 0,0 1 0 0 0,0-1 0 0 0,1 0 0 0 0,-1 0 0 0 0,0 0-1 0 0,1 1 1 0 0,-1-1 0 0 0,0 0 0 0 0,1 0 0 0 0,-1 0 0 0 0,0 0 0 0 0,1 0 0 0 0,-1 0-1 0 0,1 0 1 0 0,19 2 63 0 0,-19-2-80 0 0,7-1 0 0 0,0 0-1 0 0,0 0 1 0 0,0-1-1 0 0,0 0 1 0 0,-1-1-1 0 0,1 0 1 0 0,-1 0-1 0 0,0-1 1 0 0,9-4-1 0 0,0-1-173 0 0,3-2-374 0 0,0-1 0 0 0,31-25-1 0 0,-40 29-6 0 0,13-12-911 0 0,3-4-55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1 17247 0 0,'0'0'2762'0'0,"-1"2"-2284"0"0,-3 12-249 0 0,-54 163 104 0 0,53-163-358 0 0,0 0 1 0 0,-3 25 0 0 0,-3 8 23 0 0,1-3-2 0 0,-10 91 1 0 0,13-75-90 0 0,2 13-884 0 0,5-42-2513 0 0,0-19 768 0 0,0 6-3179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2.4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1 13824 0 0,'0'0'1061'0'0,"0"2"-692"0"0,1 4 187 0 0,0 1 0 0 0,0-1-1 0 0,3 11 1 0 0,2 12 2825 0 0,1 20-767 0 0,2 13-2185 0 0,-2 7-292 0 0,1 26-72 0 0,-6-21-65 0 0,0-27 0 0 0,-6 53 0 0 0,-8 3-65 0 0,-46 175 0 0 0,52-258-340 0 0,-1 1 1 0 0,-14 28 0 0 0,17-41-65 0 0,-8 16-1183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0 3224 0 0,'0'9'11419'0'0,"0"11"-5988"0"0,-1-9-6179 0 0,1 0 0 0 0,-4 16 0 0 0,-2 21-890 0 0,3-34 1962 0 0,1 0 1 0 0,1 0 0 0 0,0 0 0 0 0,0 0 0 0 0,1 0 0 0 0,4 22 0 0 0,-2-24 95 0 0,1 1-1 0 0,0-1 1 0 0,1 0-1 0 0,0 0 1 0 0,1-1-1 0 0,0 1 1 0 0,8 11-1 0 0,-9-16-336 0 0,0-1-1 0 0,1 0 1 0 0,-1 0 0 0 0,1 0-1 0 0,1-1 1 0 0,-1 0 0 0 0,1 0-1 0 0,0 0 1 0 0,0 0 0 0 0,0-1-1 0 0,1 0 1 0 0,-1 0 0 0 0,8 2-1 0 0,8 3-49 0 0,-18-6-26 0 0,1-1-1 0 0,1 0 1 0 0,-1 0-1 0 0,0 0 1 0 0,0-1 0 0 0,1 0-1 0 0,-1 0 1 0 0,6 1-1 0 0,-4-2 0 0 0,36-3-53 0 0,-40 3 16 0 0,1-1 1 0 0,0 0 0 0 0,-1 0-1 0 0,1 0 1 0 0,-1-1-1 0 0,0 1 1 0 0,1-1 0 0 0,-1 0-1 0 0,3-2 1 0 0,-2 2-201 0 0,0-1 1 0 0,-1 0-1 0 0,0 0 1 0 0,0 0-1 0 0,0 0 1 0 0,0-1-1 0 0,0 1 1 0 0,-1-1-1 0 0,1 0 0 0 0,-1 0 1 0 0,2-5-1 0 0,3-10-4734 0 0,-1 1-1493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3.2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148 0 9672 0 0,'-16'31'174'0'0,"12"-19"2389"0"0,-7 23 0 0 0,1 14 2849 0 0,6-16-4730 0 0,-8 43-269 0 0,2-1-406 0 0,1-19 181 0 0,-14 158 1291 0 0,9-112-821 0 0,2-22-350 0 0,11-69-701 0 0,-1-1 0 0 0,0 0 0 0 0,-1 0 0 0 0,-5 13 0 0 0,7-20 297 0 0,-5 14-1043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8.6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1555 1 18943 0 0,'0'0'1906'0'0,"-2"1"-1749"0"0,-1 1-126 0 0,-1 0-1 0 0,1-1 1 0 0,-1 1 0 0 0,0-1-1 0 0,0 0 1 0 0,0 0-1 0 0,0 0 1 0 0,-8 0 0 0 0,-34-2 433 0 0,12-1-323 0 0,-20 2-76 0 0,-444 14 2782 0 0,425-7-2809 0 0,-371 43 244 0 0,391-42-282 0 0,23-4 0 0 0,1 1 0 0 0,-1 1 0 0 0,-51 19 0 0 0,53-15 0 0 0,19-7 0 0 0,1 0 0 0 0,-1 1 0 0 0,1-1 0 0 0,0 2 0 0 0,0-1 0 0 0,0 1 0 0 0,-7 7 0 0 0,14-12 0 0 0,-1 2 0 0 0,-1 0 0 0 0,1 0 0 0 0,0 0 0 0 0,0 0 0 0 0,0 0 0 0 0,0 0 0 0 0,1 0 0 0 0,-1 1 0 0 0,1-1 0 0 0,-1 1 0 0 0,1-1 0 0 0,0 1 0 0 0,0 0 0 0 0,0-1 0 0 0,0 1 0 0 0,-1 4 0 0 0,-2 7 0 0 0,3-12 0 0 0,1 0 0 0 0,-1 1 0 0 0,0-1 0 0 0,1 0 0 0 0,-1 1 0 0 0,1-1 0 0 0,0 0 0 0 0,0 1 0 0 0,0-1 0 0 0,0 4 0 0 0,4 25 66 0 0,-2-12 61 0 0,8 31 0 0 0,42 199-359 0 0,12 73-56 0 0,-19-108-346 0 0,-24-106-117 0 0,-16-72 156 0 0,-3-19 122 0 0,8 30 1 0 0,-9-43-175 0 0,1 0 1 0 0,-1 1 0 0 0,1-1-1 0 0,0-1 1 0 0,0 1-1 0 0,0 0 1 0 0,0 0-1 0 0,1-1 1 0 0,-1 1 0 0 0,1-1-1 0 0,0 0 1 0 0,5 4-1 0 0,7 0-5239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1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10592 0 0,'1'1'11695'0'0,"8"5"-11536"0"0,-7-3-184 0 0,1 1-1 0 0,-1 0 1 0 0,0 0 0 0 0,0 0-1 0 0,0 0 1 0 0,0 0-1 0 0,1 9 1 0 0,6 35-416 0 0,-4-18 229 0 0,6 66 109 0 0,-6-39 74 0 0,3 25 276 0 0,11 75 310 0 0,8 8-193 0 0,49 141-343 0 0,-24-94 129 0 0,-50-168 36 0 0,-1-37-110 0 0,0-1-1 0 0,-1 0 0 0 0,0 1 1 0 0,0-1-1 0 0,-1 1 0 0 0,0-1 1 0 0,0 0-1 0 0,-3 12 0 0 0,2-14 4 0 0,0 0 0 0 0,0 0 0 0 0,0 0 0 0 0,0 0 0 0 0,-1 0 0 0 0,1 0 0 0 0,-1 0 0 0 0,0-1 0 0 0,0 1 0 0 0,0-1 0 0 0,-1 0 0 0 0,1 0 0 0 0,-8 4 0 0 0,2-1 33 0 0,-1 0-1 0 0,0 0 1 0 0,-1-1-1 0 0,1-1 1 0 0,-21 7 0 0 0,-422 70 1737 0 0,342-64-1454 0 0,-70 6 111 0 0,-132 0-89 0 0,163-14-434 0 0,55 0-347 0 0,-70 2-1909 0 0,60-17-963 0 0,89 4 2281 0 0,-1 0 0 0 0,0-2 0 0 0,-27-8 0 0 0,38 9 649 0 0,1 1 0 0 0,1-1 0 0 0,-1 0 0 0 0,0 0 0 0 0,1 0 0 0 0,-6-6-1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5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9672 0 0,'0'0'12807'0'0,"1"2"-12388"0"0,2 9-379 0 0,1-1-1 0 0,-2 0 1 0 0,1 1-1 0 0,-2 0 1 0 0,1-1 0 0 0,-1 14-1 0 0,-3 67-378 0 0,2-89 348 0 0,-16 151-76 0 0,2-3 272 0 0,12-106-130 0 0,-1 8-999 0 0,-3-21-5596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8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1 214 17247 0 0,'0'0'844'0'0,"1"-2"-368"0"0,5-8-284 0 0,0 1 0 0 0,11-14 0 0 0,0 1-56 0 0,-13 17-6 0 0,-1 0 0 0 0,1 1 0 0 0,8-9 0 0 0,15-13 358 0 0,-19 17-439 0 0,0 1 1 0 0,0 0-1 0 0,1 1 1 0 0,0 0-1 0 0,14-9 0 0 0,-12 11-14 0 0,2-3 124 0 0,1 1-1 0 0,21-7 0 0 0,-31 13-65 0 0,-1 0-1 0 0,1 0 1 0 0,0 0 0 0 0,-1 0-1 0 0,1 1 1 0 0,0 0-1 0 0,0-1 1 0 0,0 1 0 0 0,-1 1-1 0 0,1-1 1 0 0,0 1 0 0 0,0-1-1 0 0,-1 1 1 0 0,1 0 0 0 0,5 2-1 0 0,6 4 357 0 0,-11-6-339 0 0,-1 0 1 0 0,1 1 0 0 0,0 0-1 0 0,-1 0 1 0 0,5 3-1 0 0,-2-1-88 0 0,-1 0-1 0 0,1 0 1 0 0,-1 1-1 0 0,0 0 0 0 0,0 0 1 0 0,-1 0-1 0 0,0 1 1 0 0,1-1-1 0 0,-2 1 1 0 0,1 0-1 0 0,-1 0 1 0 0,5 13-1 0 0,-6-14-36 0 0,-1 0 0 0 0,0 0 0 0 0,0 0 0 0 0,0 0 0 0 0,-1 0 0 0 0,0 0 0 0 0,0 0 0 0 0,0 0 0 0 0,0 0 0 0 0,-1 0 0 0 0,0 0 0 0 0,0 0 0 0 0,0 0 0 0 0,-1 0 0 0 0,0-1 0 0 0,0 1 0 0 0,0 0 0 0 0,0-1 0 0 0,-1 1 0 0 0,-2 3 0 0 0,-8 8-21 0 0,-1-1 0 0 0,0 0 0 0 0,-22 16 0 0 0,-53 35-448 0 0,80-60 380 0 0,-12 8-525 0 0,-35 17-1 0 0,0-7-3368 0 0,35-15-2568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0.6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503 1 12872 0 0,'0'0'5538'0'0,"-2"1"-5219"0"0,-1 2-178 0 0,-1 0 1 0 0,1-1 0 0 0,-1 0-1 0 0,0 0 1 0 0,0 0 0 0 0,0 0-1 0 0,0-1 1 0 0,0 1 0 0 0,-6 0-1 0 0,-21 10 673 0 0,18-8-433 0 0,1 1 0 0 0,-21 3-1 0 0,23-5-221 0 0,-1-1-1 0 0,1 2 0 0 0,-1-1 1 0 0,1 1-1 0 0,-12 7 0 0 0,-21 13-109 0 0,28-17-52 0 0,-25 18 1 0 0,11-9 2 0 0,24-14 0 0 0,1 0 0 0 0,0 0 0 0 0,1 0 0 0 0,-1 0 0 0 0,0 1 0 0 0,1-1 0 0 0,-7 7 0 0 0,-20 23-16 0 0,29-31-5 0 0,0 0 0 0 0,0 0-1 0 0,0 0 1 0 0,0 1 0 0 0,0-1 0 0 0,0 1-1 0 0,1-1 1 0 0,-1 1 0 0 0,0-1-1 0 0,1 1 1 0 0,-1-1 0 0 0,1 1-1 0 0,-1 2 1 0 0,0 3-73 0 0,-1 1-38 0 0,0-1 0 0 0,1 1 0 0 0,0 0 0 0 0,1-1 0 0 0,0 10 0 0 0,0-16 120 0 0,0 0-28 0 0,0 1 0 0 0,1 0 0 0 0,-1 0-1 0 0,1-1 1 0 0,0 1 0 0 0,-1-1 0 0 0,1 1 0 0 0,0 0-1 0 0,0-1 1 0 0,0 1 0 0 0,0-1 0 0 0,0 0 0 0 0,0 1-1 0 0,0-1 1 0 0,1 0 0 0 0,-1 0 0 0 0,0 0-1 0 0,1 1 1 0 0,-1-2 0 0 0,1 1 0 0 0,-1 0 0 0 0,3 1-1 0 0,3 3 54 0 0,-4-3-10 0 0,0 0 0 0 0,1-1 0 0 0,-1 1 0 0 0,0-1-1 0 0,1 1 1 0 0,-1-1 0 0 0,1 0 0 0 0,0 0 0 0 0,-1 0 0 0 0,1-1-1 0 0,0 1 1 0 0,5-1 0 0 0,4-1 49 0 0,1 0-1 0 0,15-4 1 0 0,-19 3-44 0 0,-1 1 1 0 0,1 0 0 0 0,0 0 0 0 0,-1 1 0 0 0,19 1-1 0 0,-18 1 0 0 0,3 0 20 0 0,23 7 0 0 0,-34-9-28 0 0,-1 1 0 0 0,0-1 0 0 0,0 0-1 0 0,1 1 1 0 0,-1-1 0 0 0,0 1-1 0 0,0-1 1 0 0,0 1 0 0 0,0 0-1 0 0,0-1 1 0 0,0 1 0 0 0,0 0 0 0 0,0 0-1 0 0,0-1 1 0 0,2 3 0 0 0,1 1-13 0 0,0-2 38 0 0,-1 0 0 0 0,1 0-1 0 0,0 0 1 0 0,-1 1 0 0 0,0-1 0 0 0,0 1 0 0 0,0 0-1 0 0,0 0 1 0 0,0 0 0 0 0,0 1 0 0 0,-1-1 0 0 0,3 5-1 0 0,-4-6 3 0 0,0 0 0 0 0,0 0 0 0 0,-1 0-1 0 0,1 0 1 0 0,0 0 0 0 0,-1 1 0 0 0,0-1-1 0 0,1 0 1 0 0,-1 0 0 0 0,0 1-1 0 0,0-1 1 0 0,0 0 0 0 0,-1 0 0 0 0,1 1-1 0 0,0-1 1 0 0,-1 0 0 0 0,0 0 0 0 0,1 0-1 0 0,-1 0 1 0 0,0 1 0 0 0,0-1-1 0 0,0 0 1 0 0,0-1 0 0 0,-1 1 0 0 0,-1 2-1 0 0,-8 9 96 0 0,0-1-1 0 0,-2-1 1 0 0,1 0 0 0 0,-1-1-1 0 0,-25 15 1 0 0,34-21-53 0 0,-16 7 178 0 0,0-1-1 0 0,0 0 1 0 0,-1-1-1 0 0,-26 7 1 0 0,41-15-240 0 0,-4 2-248 0 0,-1 0 1 0 0,0-1-1 0 0,0 0 0 0 0,0-1 1 0 0,0 0-1 0 0,0-1 0 0 0,0 0 1 0 0,0-1-1 0 0,0 0 0 0 0,0-1 1 0 0,-20-6-1 0 0,2-2-7533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1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131 0 1376 0 0,'-5'20'109'0'0,"-6"23"531"0"0,8-35 2171 0 0,0 0 0 0 0,1 1-1 0 0,-3 15 1 0 0,1 27 3564 0 0,-1 12-5171 0 0,-20 103-1418 0 0,-3 19-1232 0 0,19-135 754 0 0,-14 67-3759 0 0,16-88 2787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2.3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372 0 2760 0 0,'25'6'16978'0'0,"-31"-2"-16885"0"0,1 0-1 0 0,-1-1 1 0 0,0 1-1 0 0,1-1 1 0 0,-2-1-1 0 0,1 1 1 0 0,-12 3-1 0 0,-8 3 216 0 0,-115 39 1772 0 0,126-43-2005 0 0,1 0-1 0 0,0 1 1 0 0,0 1 0 0 0,-13 9-1 0 0,25-15-82 0 0,0 1 0 0 0,0 0 0 0 0,0-1 0 0 0,0 1 0 0 0,1 0-1 0 0,-1 0 1 0 0,-2 4 0 0 0,-7 9-112 0 0,4-10 66 0 0,4-2 15 0 0,0-1 1 0 0,1 1-1 0 0,-1 0 1 0 0,0 0 0 0 0,1 0-1 0 0,-1 0 1 0 0,1 0-1 0 0,0 0 1 0 0,-2 4-1 0 0,-3 9-122 0 0,4-12 111 0 0,1 0 0 0 0,1 0-1 0 0,-1 0 1 0 0,1 0 0 0 0,-2 7 0 0 0,-3 13-96 0 0,6-13 76 0 0,5-1 4 0 0,4 12 110 0 0,-8-20 47 0 0,10 3-10 0 0,-4-2-80 0 0,1 0-1 0 0,0-1 0 0 0,0 1 0 0 0,0-2 1 0 0,0 1-1 0 0,0-1 0 0 0,0 0 1 0 0,0 0-1 0 0,10-2 0 0 0,28 4-69 0 0,7 10-102 0 0,-46-12 166 0 0,1 0-1 0 0,-1 0 1 0 0,1 1 0 0 0,-1 0-1 0 0,0 0 1 0 0,0 1 0 0 0,0 0-1 0 0,0 0 1 0 0,0 1 0 0 0,-1 0-1 0 0,0 0 1 0 0,1 1 0 0 0,9 8-1 0 0,-10-3 17 0 0,-5-1 58 0 0,0-4 52 0 0,-1 0 0 0 0,-1 1-1 0 0,1-1 1 0 0,-1 0-1 0 0,1 0 1 0 0,-4 10 0 0 0,2-12-34 0 0,1 0 1 0 0,-1-1-1 0 0,1 0 1 0 0,-1 1-1 0 0,0-1 1 0 0,0 0-1 0 0,0 0 1 0 0,0 0-1 0 0,0 0 1 0 0,-1 0-1 0 0,1-1 1 0 0,0 1 0 0 0,-1-1-1 0 0,-3 2 1 0 0,-1 2-47 0 0,-1-1 1 0 0,0 0-1 0 0,0 0 1 0 0,0-1-1 0 0,-1 0 1 0 0,1-1-1 0 0,-1 0 1 0 0,0 0 0 0 0,1 0-1 0 0,-1-1 1 0 0,-12-1-1 0 0,0-1-46 0 0,14 1-283 0 0,0 0 0 0 0,0-1 0 0 0,0 1 0 0 0,1-2 0 0 0,-1 1 0 0 0,-8-4 0 0 0,-6-4-787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1478 30 10656 0 0,'0'0'1289'0'0,"2"0"-462"0"0,8 0 1386 0 0,-7-1-1174 0 0,10-8 2151 0 0,-21 6-2855 0 0,-1-1 1 0 0,0 1-1 0 0,0 1 1 0 0,0-1-1 0 0,-1 2 0 0 0,1-1 1 0 0,-1 1-1 0 0,-13 1 1 0 0,-12 1-249 0 0,-34 6 1 0 0,14-1 27 0 0,-263 9 280 0 0,59-11-202 0 0,211-1-193 0 0,31-1 0 0 0,-32-2 0 0 0,29-1 5 0 0,-1 0-1 0 0,-34 3 1 0 0,26 0 121 0 0,-47-2-1 0 0,29-1-23 0 0,18-2 209 0 0,18 0-246 0 0,0 2-1 0 0,0-1 0 0 0,0 1 1 0 0,-13 1-1 0 0,13 0-64 0 0,4 0 0 0 0,7 0 0 0 0,-1 0 0 0 0,1 0 0 0 0,-1 0 0 0 0,1 0 0 0 0,-1 0 0 0 0,1 0 0 0 0,0 0 0 0 0,-1 0 0 0 0,1 0 0 0 0,-1 0 0 0 0,1 0 0 0 0,0 1 0 0 0,-1-1 0 0 0,1 0 0 0 0,0 0 0 0 0,-1 0 0 0 0,1 1 0 0 0,-1-1 0 0 0,1 0 0 0 0,-1 1 0 0 0,-9 6 0 0 0,9-7 0 0 0,0 1 1 0 0,0 0-1 0 0,0-1 0 0 0,0 1 0 0 0,1-1 0 0 0,-1 1 0 0 0,0 0 0 0 0,1 0 1 0 0,-1-1-1 0 0,0 1 0 0 0,1 0 0 0 0,-1 0 0 0 0,0 1 0 0 0,-12 17-23 0 0,9-13-17 0 0,0 1-1 0 0,1-1 1 0 0,0 1 0 0 0,0 0-1 0 0,0 0 1 0 0,1 0 0 0 0,-2 8-1 0 0,3-11 41 0 0,0-1 0 0 0,-1 1 0 0 0,1 0 0 0 0,-1-1 0 0 0,-2 5 0 0 0,-6 13 0 0 0,-12 35 0 0 0,10-16-11 0 0,5-16 24 0 0,-6 30 0 0 0,-4 28 226 0 0,-4 18-813 0 0,12-24 533 0 0,3 0 1 0 0,6 112-1 0 0,20 90-22 0 0,-15-219 18 0 0,1 26-21 0 0,-6 126 66 0 0,6-129-93 0 0,-6-78-50 0 0,1-1 0 0 0,-1 1 1 0 0,0-1-1 0 0,1 1 0 0 0,0-1 0 0 0,0 0 0 0 0,0 1 1 0 0,0-1-1 0 0,2 3 0 0 0,-2-4-448 0 0,11-4-3886 0 0,4-6-1685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3.3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11520 0 0,'0'3'886'0'0,"3"47"2275"0"0,3 0-1 0 0,22 96 1 0 0,4 29-2590 0 0,-21-92-558 0 0,7 80-94 0 0,-1 694 313 0 0,-19-401 132 0 0,3-251-1280 0 0,-1-198 849 0 0,2 67-1064 0 0,-1-64 379 0 0,0 0 0 0 0,1 0 0 0 0,0 0 0 0 0,0-1 0 0 0,5 11 0 0 0,2-5-5401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1495 0 18055 0 0,'0'0'2915'0'0,"0"2"-2915"0"0,-11 34-185 0 0,6-22 163 0 0,0 1 1 0 0,2 0-1 0 0,-1 0 1 0 0,2 1-1 0 0,-1 15 1 0 0,-1 3 20 0 0,-4 56 1 0 0,6-50 0 0 0,1 35 34 0 0,12 119 0 0 0,1-37-198 0 0,-8-107 102 0 0,12 56 1 0 0,1 7-4 0 0,1 1-98 0 0,-11-76 88 0 0,-1 0 0 0 0,1 50 0 0 0,-6-60 75 0 0,0-21 14 0 0,0 1 1 0 0,-1 0-1 0 0,0 0 1 0 0,0 0 0 0 0,-1-1-1 0 0,0 1 1 0 0,-1 0-1 0 0,-4 13 1 0 0,4-15-2 0 0,-16 29 39 0 0,16-33-46 0 0,1 0 0 0 0,-1 1 0 0 0,0-1 0 0 0,0 0 0 0 0,1 0 0 0 0,-1 0 0 0 0,-1 0 0 0 0,1 0 0 0 0,0-1 0 0 0,0 1 0 0 0,-4 1 0 0 0,-16 5 209 0 0,-1-1-1 0 0,0-1 1 0 0,0-1-1 0 0,0-1 1 0 0,-1-1-1 0 0,1-1 1 0 0,-29-2-1 0 0,-100 7 477 0 0,-1 0 186 0 0,-229 3 401 0 0,-4-10-1209 0 0,359 0-458 0 0,-39-5-1 0 0,55 3-98 0 0,0 0-1 0 0,0-1 0 0 0,0 0 0 0 0,0-1 1 0 0,1 0-1 0 0,-15-8 0 0 0,3-1-1218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0 7832 0 0,'0'0'15319'0'0,"0"3"-15465"0"0,-1 7 75 0 0,-1 1 1 0 0,0-1-1 0 0,-1 1 1 0 0,0-1-1 0 0,-5 11 1 0 0,-6 19-22 0 0,3 12 87 0 0,-4 59 0 0 0,8-54 4 0 0,-3 77-497 0 0,13-87-451 0 0,0-5-3611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49 229 7832 0 0,'0'0'705'0'0,"0"-1"-577"0"0,0-2 91 0 0,0 0 0 0 0,1 0 0 0 0,0 0 0 0 0,0 1 0 0 0,2-6 0 0 0,4-13 3768 0 0,-5 12-2246 0 0,0-1-1 0 0,1 1 0 0 0,7-16 1 0 0,0 4-1386 0 0,22-32 0 0 0,-24 44-192 0 0,-1 0 0 0 0,1 0 1 0 0,1 0-1 0 0,10-7 0 0 0,-17 15-117 0 0,-1 0 0 0 0,0 1-1 0 0,1-1 1 0 0,-1 1 0 0 0,1-1 0 0 0,-1 1-1 0 0,1-1 1 0 0,-1 1 0 0 0,1 0 0 0 0,-1 0-1 0 0,2 0 1 0 0,0 0 62 0 0,-1-1-82 0 0,-1 1 0 0 0,1 0 0 0 0,-1 0 1 0 0,0 0-1 0 0,1 1 0 0 0,-1-1 0 0 0,0 0 0 0 0,1 0 0 0 0,-1 1 0 0 0,2 0 0 0 0,3 1-3 0 0,-4-2-28 0 0,1 1 0 0 0,-1 0 1 0 0,1 0-1 0 0,-1 1 1 0 0,1-1-1 0 0,-1 0 1 0 0,0 1-1 0 0,1 0 0 0 0,-1-1 1 0 0,0 1-1 0 0,0 0 1 0 0,0 0-1 0 0,-1 0 0 0 0,1 0 1 0 0,0 0-1 0 0,-1 1 1 0 0,1-1-1 0 0,-1 0 0 0 0,0 1 1 0 0,0-1-1 0 0,0 1 1 0 0,0 0-1 0 0,1 4 0 0 0,-1-3-15 0 0,0 1-1 0 0,0 0 0 0 0,0 0 0 0 0,-1 0 0 0 0,1 0 0 0 0,-1-1 0 0 0,0 1 1 0 0,-1 0-1 0 0,1 0 0 0 0,-1 0 0 0 0,0 0 0 0 0,-3 7 0 0 0,-5 14 3 0 0,7-20 27 0 0,1 0 1 0 0,-2 0-1 0 0,1-1 0 0 0,0 0 0 0 0,-6 9 1 0 0,1-5-5 0 0,1 0 0 0 0,-1 0 1 0 0,-16 13-1 0 0,-30 33-5 0 0,32-35-42 0 0,-11 9-217 0 0,19-19-517 0 0,2 0 1 0 0,-1 1-1 0 0,1 0 1 0 0,-14 19-1 0 0,14-16-1008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16783 0 0,'0'0'1839'0'0,"3"0"-1579"0"0,30-1 448 0 0,-15 0-868 0 0,0 1 1 0 0,30 3-1 0 0,-44-2 249 0 0,0 1 0 0 0,0-1 1 0 0,0 1-1 0 0,0 0 0 0 0,0 0 0 0 0,-1 0 0 0 0,1 0 0 0 0,5 6 0 0 0,1-2 446 0 0,-10-6-516 0 0,1 1 1 0 0,-1-1-1 0 0,1 0 0 0 0,-1 0 0 0 0,1 0 0 0 0,-1 1 0 0 0,1-1 0 0 0,-1 0 1 0 0,0 1-1 0 0,1-1 0 0 0,-1 0 0 0 0,0 1 0 0 0,1-1 0 0 0,-1 1 1 0 0,0-1-1 0 0,0 0 0 0 0,1 1 0 0 0,-1-1 0 0 0,0 2 0 0 0,2 1 148 0 0,-1-2-191 0 0,0 1 0 0 0,0 0 1 0 0,0-1-1 0 0,0 1 0 0 0,0-1 0 0 0,0 1 1 0 0,0 0-1 0 0,-1 0 0 0 0,1-1 0 0 0,-1 1 0 0 0,0 0 1 0 0,1 0-1 0 0,-1 0 0 0 0,0 0 0 0 0,0 0 1 0 0,0-1-1 0 0,0 1 0 0 0,0 0 0 0 0,0 0 0 0 0,-1 0 1 0 0,1 0-1 0 0,-1-1 0 0 0,1 1 0 0 0,-1 0 1 0 0,0 0-1 0 0,0-1 0 0 0,0 1 0 0 0,-1 2 0 0 0,-5 10-273 0 0,-15 22-291 0 0,17-27 456 0 0,4-7 206 0 0,2 9 1174 0 0,2-5-1090 0 0,4 3 187 0 0,19 3-136 0 0,-22-10-170 0 0,-1-1 0 0 0,0 1 0 0 0,1 0 1 0 0,-1 0-1 0 0,0 0 0 0 0,0 0 0 0 0,0 1 0 0 0,-1-1 1 0 0,1 1-1 0 0,0-1 0 0 0,-1 1 0 0 0,0 0 0 0 0,1 0 1 0 0,-1 0-1 0 0,-1 1 0 0 0,3 3 0 0 0,-3-5 57 0 0,-1 2-83 0 0,0 0 0 0 0,0 1-1 0 0,-1-1 1 0 0,0 0 0 0 0,0 0 0 0 0,0 0-1 0 0,0 0 1 0 0,0 0 0 0 0,-1 0-1 0 0,0 0 1 0 0,1 0 0 0 0,-2 0 0 0 0,1-1-1 0 0,0 1 1 0 0,-1-1 0 0 0,1 1-1 0 0,-1-1 1 0 0,-4 3 0 0 0,0-1-45 0 0,0 0-1 0 0,0 0 1 0 0,-1 0-1 0 0,0-1 1 0 0,0 0 0 0 0,0-1-1 0 0,-14 5 1 0 0,9-4-352 0 0,-1-1 0 0 0,-16 2 0 0 0,-9-2-5537 0 0,11-3-532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5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89 8752 0 0,'0'0'793'0'0,"0"-1"-650"0"0,0-9 156 0 0,0 8 593 0 0,0-1 0 0 0,-1 1 0 0 0,1-1 0 0 0,-1 0 0 0 0,1 1 0 0 0,-1-1 0 0 0,-1-2 0 0 0,-1-6 1604 0 0,3 10-2349 0 0,0 0 0 0 0,-1-1-1 0 0,1 1 1 0 0,0 0 0 0 0,0-1-1 0 0,-1 1 1 0 0,1 0 0 0 0,-1 0-1 0 0,1 0 1 0 0,-1 0 0 0 0,0-1-1 0 0,1 1 1 0 0,-1 0 0 0 0,0 0-1 0 0,-2-1 1 0 0,-31-20 450 0 0,33 22-566 0 0,1 0 0 0 0,-1 0 0 0 0,0-1 0 0 0,1 1 0 0 0,-1 0 0 0 0,1 0-1 0 0,-1 0 1 0 0,1 0 0 0 0,-1-1 0 0 0,0 1 0 0 0,1 0 0 0 0,-1 0 0 0 0,1 0 0 0 0,-1 0-1 0 0,1 1 1 0 0,-1-1 0 0 0,-1 0 0 0 0,-1 0 83 0 0,-6 1-47 0 0,1 0 0 0 0,-1 0 1 0 0,1 1-1 0 0,-1 0 1 0 0,1 0-1 0 0,-1 1 1 0 0,1 0-1 0 0,0 1 1 0 0,-13 7-1 0 0,1 2 94 0 0,0 1 1 0 0,-26 22-1 0 0,41-31-166 0 0,0 0 0 0 0,1 0 0 0 0,-1 1 0 0 0,1 0 0 0 0,1 0 0 0 0,-1 0 0 0 0,1 0 0 0 0,0 1 0 0 0,0-1 0 0 0,0 1 0 0 0,-1 7 0 0 0,2-5-6 0 0,0 0-1 0 0,0 1 1 0 0,1-1-1 0 0,0 1 1 0 0,1-1-1 0 0,0 1 1 0 0,2 18-1 0 0,-1-23 9 0 0,1 0 0 0 0,0 0-1 0 0,0 0 1 0 0,0 0-1 0 0,1 0 1 0 0,-1-1 0 0 0,1 1-1 0 0,0-1 1 0 0,1 0 0 0 0,-1 0-1 0 0,1 0 1 0 0,-1 0-1 0 0,1-1 1 0 0,0 1 0 0 0,1-1-1 0 0,-1 0 1 0 0,0 0 0 0 0,7 2-1 0 0,-8-3 4 0 0,1-1 0 0 0,0 0 0 0 0,0 0 0 0 0,0 0 0 0 0,1 0 0 0 0,-1-1 0 0 0,0 1 0 0 0,0-1 0 0 0,0 0 0 0 0,0 0 0 0 0,0-1 0 0 0,1 1 0 0 0,-1-1 0 0 0,0 0 0 0 0,0 0 0 0 0,6-3 0 0 0,-2 1-67 0 0,-1 0-1 0 0,-1-1 1 0 0,1 0 0 0 0,0 0-1 0 0,-1-1 1 0 0,0 0-1 0 0,0 0 1 0 0,-1 0-1 0 0,1-1 1 0 0,-1 1 0 0 0,0-1-1 0 0,0-1 1 0 0,6-11-1 0 0,-9 15 72 0 0,-1 0-1 0 0,0 0 0 0 0,0 0 1 0 0,-1 0-1 0 0,2-6 0 0 0,3-11 137 0 0,2 2-198 0 0,0 1 0 0 0,-1-1 0 0 0,5-24 0 0 0,-10 38 113 0 0,0 1 0 0 0,0-1 0 0 0,0 1 0 0 0,0-1 0 0 0,1 1-1 0 0,2-5 1 0 0,-3 6 171 0 0,0 1-24 0 0,3-4-108 0 0,-4 4-93 0 0,1 1 0 0 0,-1 0 0 0 0,0 0 0 0 0,0 0 0 0 0,0 0 0 0 0,0 0 0 0 0,0 0 0 0 0,0 0 0 0 0,0 0 0 0 0,0 0 0 0 0,0 0 0 0 0,0 0 0 0 0,0 0 1 0 0,0 0-1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1 0 0,0 0-1 0 0,0 0 0 0 0,0 0 0 0 0,0 0 0 0 0,0 0 0 0 0,0 0 0 0 0,0 0 0 0 0,0 0 0 0 0,0 0 0 0 0,0 1 0 0 0,0-1 0 0 0,0 0 0 0 0,0 0 0 0 0,0 0 0 0 0,0 0 1 0 0,0 0-1 0 0,0 0 0 0 0,0 0 0 0 0,0 0 0 0 0,0 0 0 0 0,0 0 0 0 0,0 0 0 0 0,0 0 0 0 0,0 0 0 0 0,0 0 0 0 0,0 1 0 0 0,11 13 34 0 0,-3-3-4 0 0,0 0 0 0 0,0 1-1 0 0,-2 0 1 0 0,11 22-1 0 0,-1 6-30 0 0,-6-15 0 0 0,12 43 0 0 0,-21-59 22 0 0,0 0 0 0 0,0 0-1 0 0,-1 0 1 0 0,0 0 0 0 0,0 0 0 0 0,-3 15-1 0 0,0-10 29 0 0,-1 1 0 0 0,0 0 0 0 0,-7 16 0 0 0,5-20-40 0 0,0 0 0 0 0,0-1-1 0 0,-14 18 1 0 0,8-12-83 0 0,-3 2-105 0 0,0-1 0 0 0,-2-1 0 0 0,0 0 0 0 0,-20 14 0 0 0,-2 2-1323 0 0,8-8-3972 0 0,3-3-1748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6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6912 0 0,'0'0'622'0'0,"-1"8"1348"0"0,-10 47 4907 0 0,10-52-6859 0 0,1 0 0 0 0,-1 1 1 0 0,1-1-1 0 0,-1 1 0 0 0,1-1 1 0 0,0 0-1 0 0,1 1 0 0 0,-1 3 0 0 0,1 20-6 0 0,-26 280 1949 0 0,22-185-1184 0 0,1 60-75 0 0,3 24-735 0 0,-3-90-229 0 0,-1-60-525 0 0,-14 82-1 0 0,5-51-2009 0 0,6-48-1175 0 0,-4-5-946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60 232 10136 0 0,'2'-2'2321'0'0,"6"-6"-1207"0"0,0 1 0 0 0,1 0 0 0 0,17-10 0 0 0,-7 7-1215 0 0,-1 1-1 0 0,38-13 1 0 0,-29 13 10 0 0,117-34 303 0 0,-118 37-82 0 0,117-23 995 0 0,-67 16-466 0 0,46-7 31 0 0,-18 12-299 0 0,30-3-205 0 0,-9 1 37 0 0,-94 10-160 0 0,0 1 0 0 0,0 1-1 0 0,0 1 1 0 0,30 9 0 0 0,-52-11-34 0 0,5 3 21 0 0,0-1 0 0 0,0 2 0 0 0,-1 0 0 0 0,15 7 0 0 0,-24-9-40 0 0,1-1 0 0 0,-1 1 0 0 0,0-1 0 0 0,0 1 0 0 0,-1 1-1 0 0,1-1 1 0 0,-1 0 0 0 0,1 1 0 0 0,-1 0 0 0 0,0 0-1 0 0,0 0 1 0 0,-1 0 0 0 0,1 0 0 0 0,-1 0 0 0 0,3 8 0 0 0,0 3-24 0 0,-1 0 1 0 0,-1 0-1 0 0,3 25 1 0 0,-4-21-83 0 0,8 30 0 0 0,18 69 9 0 0,4 9 94 0 0,47 190-95 0 0,-64-247-58 0 0,4 22-84 0 0,3 23 33 0 0,-11-68 140 0 0,-3 1 0 0 0,5 84 0 0 0,-13-116 57 0 0,3 150-10 0 0,-4-95-45 0 0,-1-22 56 0 0,6 7 165 0 0,-4-55-139 0 0,0 1 1 0 0,0-1-1 0 0,-1 1 1 0 0,1-1-1 0 0,0 0 1 0 0,-1 1-1 0 0,1-1 0 0 0,-1 1 1 0 0,1-1-1 0 0,-1 0 1 0 0,0 1-1 0 0,1-1 1 0 0,-1 0-1 0 0,0 0 1 0 0,0 0-1 0 0,0 1 1 0 0,0-1-1 0 0,0 0 1 0 0,0 0-1 0 0,-2 1 0 0 0,-1 0 12 0 0,1 0 0 0 0,-1 0 0 0 0,1 0 0 0 0,-1-1 0 0 0,-5 2 0 0 0,-5 1 53 0 0,1-1-1 0 0,-1-1 0 0 0,1 0 1 0 0,-18-1-1 0 0,-56-3 362 0 0,79 1-409 0 0,-408-12 1288 0 0,99 23-1114 0 0,231-5-192 0 0,-179 18 20 0 0,82-6-96 0 0,145-15-54 0 0,16-1-531 0 0,-1-2 0 0 0,1 0 0 0 0,0-1 0 0 0,-39-9 0 0 0,37 2-988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1376 0 0,'0'0'20391'0'0,"1"2"-20017"0"0,2 6-450 0 0,-1-1 0 0 0,0 1 0 0 0,-1-1 0 0 0,1 1 1 0 0,-1 0-1 0 0,-1 0 0 0 0,0 0 0 0 0,0 9 0 0 0,-11 70-995 0 0,4-48 1035 0 0,-14 167 190 0 0,5-13-1265 0 0,15-145-1742 0 0,1-25 1368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0 276 12872 0 0,'2'-2'588'0'0,"2"-2"-496"0"0,0-1 1 0 0,0 0 0 0 0,0 0-1 0 0,-1-1 1 0 0,0 1 0 0 0,0-1-1 0 0,-1 1 1 0 0,3-8 0 0 0,12-22 749 0 0,-5 16-406 0 0,1 1 0 0 0,0 0 0 0 0,1 0-1 0 0,2 2 1 0 0,-1 0 0 0 0,2 1 0 0 0,33-24 0 0 0,-44 35-313 0 0,1 1 0 0 0,-1-1-1 0 0,1 1 1 0 0,0 1-1 0 0,0 0 1 0 0,0 0-1 0 0,1 0 1 0 0,-1 0-1 0 0,0 1 1 0 0,1 1-1 0 0,-1-1 1 0 0,12 2 0 0 0,-8 0 141 0 0,0 0 1 0 0,0 2 0 0 0,0-1-1 0 0,0 1 1 0 0,-1 1 0 0 0,1 0-1 0 0,14 8 1 0 0,-21-10-272 0 0,-1 0 0 0 0,1 1 0 0 0,-1-1 0 0 0,1 1-1 0 0,-1 0 1 0 0,0 0 0 0 0,0 0 0 0 0,-1 0 0 0 0,1 1 0 0 0,-1-1 0 0 0,1 1 0 0 0,-1 0-1 0 0,0 0 1 0 0,0-1 0 0 0,-1 1 0 0 0,1 0 0 0 0,-1 1 0 0 0,0-1 0 0 0,0 0 0 0 0,0 0 0 0 0,-1 0-1 0 0,0 1 1 0 0,0 6 0 0 0,0-3-30 0 0,0 0 0 0 0,-1 0-1 0 0,0 0 1 0 0,-1 0 0 0 0,0 0-1 0 0,0-1 1 0 0,-1 1 0 0 0,0 0-1 0 0,0-1 1 0 0,-1 0 0 0 0,-7 12-1 0 0,-4 3 105 0 0,-2-1-1 0 0,0-1 1 0 0,-1 0-1 0 0,-28 23 0 0 0,-122 96-714 0 0,83-77-3568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6912 0 0,'0'0'528'0'0,"3"0"140"0"0,46-4 8451 0 0,3-6-4451 0 0,0 0-4556 0 0,68-9-48 0 0,-109 19-62 0 0,0 0 0 0 0,1 0 0 0 0,20 5 0 0 0,-23-4 12 0 0,-3 0 92 0 0,1 0-1 0 0,-1 1 1 0 0,0 0 0 0 0,0 0 0 0 0,0 0 0 0 0,9 6 0 0 0,-13-7-106 0 0,-1 0 1 0 0,0 0 0 0 0,1 1-1 0 0,-1-1 1 0 0,0 0-1 0 0,0 0 1 0 0,0 1-1 0 0,0-1 1 0 0,0 1-1 0 0,0-1 1 0 0,-1 1-1 0 0,1-1 1 0 0,0 1-1 0 0,-1-1 1 0 0,1 1-1 0 0,-1 0 1 0 0,1-1-1 0 0,-1 1 1 0 0,0 0-1 0 0,0-1 1 0 0,0 1-1 0 0,0 2 1 0 0,0-1-28 0 0,-1 1 0 0 0,1-1 0 0 0,0 0 0 0 0,-1 0 1 0 0,0 0-1 0 0,0 0 0 0 0,0 0 0 0 0,0 0 0 0 0,-1-1 0 0 0,1 1 0 0 0,-4 5 0 0 0,0-1-20 0 0,-50 57-278 0 0,26-31 308 0 0,22-24 17 0 0,0 0 1 0 0,-14 13-1 0 0,-38 39 407 0 0,59-61-403 0 0,0 0 1 0 0,0 0-1 0 0,0 0 1 0 0,0 1-1 0 0,0-1 1 0 0,-1 0-1 0 0,1 0 1 0 0,0 0-1 0 0,0 0 0 0 0,0 0 1 0 0,0 0-1 0 0,0 0 1 0 0,0 0-1 0 0,0 0 1 0 0,0 1-1 0 0,0-1 1 0 0,-1 0-1 0 0,1 0 1 0 0,0 0-1 0 0,0 0 0 0 0,0 0 1 0 0,0 0-1 0 0,0 1 1 0 0,0-1-1 0 0,0 0 1 0 0,0 0-1 0 0,0 0 1 0 0,0 0-1 0 0,0 0 0 0 0,0 0 1 0 0,0 1-1 0 0,0-1 1 0 0,0 0-1 0 0,0 0 1 0 0,0 0-1 0 0,0 0 1 0 0,0 0-1 0 0,0 1 0 0 0,0-1 1 0 0,0 0-1 0 0,0 0 1 0 0,1 0-1 0 0,-1 0 1 0 0,0 0-1 0 0,8 2 21 0 0,12-4-119 0 0,-12-1 12 0 0,1-1 1 0 0,-1 1 0 0 0,0-2 0 0 0,-1 1 0 0 0,1-1-1 0 0,-1 0 1 0 0,10-9 0 0 0,13-16-1700 0 0,-2-1-3444 0 0,-6 7-1240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4.4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0 380 16783 0 0,'3'-1'770'0'0,"44"-12"313"0"0,-3 3-1112 0 0,91-21 621 0 0,-71 18-256 0 0,316-63-263 0 0,4 32-734 0 0,-24 20 755 0 0,-248 15 154 0 0,46 3 260 0 0,-40 2-146 0 0,470-30 390 0 0,-422 25-741 0 0,320-20-94 0 0,-284 19 22 0 0,-20 1 61 0 0,40 2 265 0 0,5-1 301 0 0,11-6 76 0 0,-227 13-629 0 0,167-13 194 0 0,-111 7-207 0 0,17 1 0 0 0,254 6 1910 0 0,-336 0-1907 0 0,0 0 0 0 0,0 0 1 0 0,0 1-1 0 0,0-1 1 0 0,0 1-1 0 0,0-1 0 0 0,0 1 1 0 0,0 0-1 0 0,0 0 1 0 0,0 0-1 0 0,-1 0 1 0 0,1 0-1 0 0,0 0 0 0 0,-1 1 1 0 0,1-1-1 0 0,1 2 1 0 0,13 9 187 0 0,-15-12-183 0 0,0 1-1 0 0,0-1 1 0 0,-1 0 0 0 0,1 1 0 0 0,0-1-1 0 0,0 1 1 0 0,-1 0 0 0 0,1-1 0 0 0,-1 1-1 0 0,1 0 1 0 0,0-1 0 0 0,-1 1-1 0 0,1 0 1 0 0,-1-1 0 0 0,1 2 0 0 0,1 2 19 0 0,1-1 1 0 0,-1 0 1 0 0,0 0 0 0 0,0 0 0 0 0,-1 0 0 0 0,1 0 0 0 0,-1 1 0 0 0,1-1-1 0 0,-1 1 1 0 0,0-1 0 0 0,-1 1 0 0 0,1-1 0 0 0,0 1 0 0 0,-1 6 0 0 0,3 10 72 0 0,-3-16-88 0 0,0-1 1 0 0,0 0-1 0 0,0 0 0 0 0,0 0 1 0 0,0 0-1 0 0,-2 6 1 0 0,1-6 0 0 0,0 1 1 0 0,1 0 0 0 0,0 0 0 0 0,-1 0 0 0 0,2 7 0 0 0,6 73-82 0 0,-4 132 1 0 0,-4-118 57 0 0,-1 114-129 0 0,5 240-198 0 0,15-145 271 0 0,-5-121 44 0 0,31 269-186 0 0,-22-262 150 0 0,-16-126-21 0 0,-2-1-1 0 0,-4 1 1 0 0,-2-1 0 0 0,-17 104-1 0 0,18-161 79 0 0,-1-1 0 0 0,-1 1 0 0 0,1-1 0 0 0,-1 0 0 0 0,-1 0 0 0 0,1 0 0 0 0,-1-1 0 0 0,-1 1 0 0 0,1-1 0 0 0,-1 0 0 0 0,-9 10 0 0 0,12-16-9 0 0,0 0-1 0 0,-1 1 0 0 0,1-1 0 0 0,-1 0 1 0 0,1 0-1 0 0,0 0 0 0 0,-1 0 0 0 0,0-1 1 0 0,1 1-1 0 0,-1-1 0 0 0,1 1 0 0 0,-1-1 1 0 0,0 0-1 0 0,1 0 0 0 0,-1 0 0 0 0,0-1 1 0 0,-4 0-1 0 0,-9-2-49 0 0,-26-8 1 0 0,34 9 130 0 0,-34-14 53 0 0,30 11-65 0 0,-23-6 1 0 0,-122-39 249 0 0,70 26-266 0 0,34 10-24 0 0,-9-2-68 0 0,-1 2 0 0 0,-108-8 0 0 0,70 13-52 0 0,-79-5 23 0 0,47 10 198 0 0,-292 2 87 0 0,82 7 47 0 0,28 0 34 0 0,97 3-129 0 0,-262 18 18 0 0,319-12-269 0 0,-355 43 134 0 0,149 5 125 0 0,262-44-276 0 0,-99 12-162 0 0,42-11-322 0 0,80-17-1160 0 0,1-9-4016 0 0,16-7-1559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1376 0 0,'2'0'107'0'0,"14"-5"1399"0"0,-14 4-970 0 0,0 0 1 0 0,0 1-1 0 0,0-1 0 0 0,0 0 1 0 0,0 1-1 0 0,0-1 0 0 0,4 1 1 0 0,0-1 722 0 0,-1 1 1 0 0,1-1-1 0 0,-1 0 1 0 0,10-2-1 0 0,20-10 908 0 0,-26 9-1936 0 0,0 1 0 0 0,-1-1 0 0 0,1 2-1 0 0,19-4 1 0 0,-11 5 55 0 0,50-2 630 0 0,-61 3-813 0 0,1 1 0 0 0,0-1 0 0 0,-1 1 0 0 0,1 1 0 0 0,-1 0 0 0 0,1 0 0 0 0,10 4-1 0 0,6 4 301 0 0,7 4 166 0 0,-15-7-634 0 0,0 1 0 0 0,0-2 0 0 0,1 0 0 0 0,0-1 0 0 0,17 3-1 0 0,-28-6-117 0 0,31 4-2601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15520 0 0,'0'0'5313'0'0,"0"3"-5025"0"0,-6 46-257 0 0,1-16-32 0 0,-15 97 264 0 0,10-78 88 0 0,-3 68 1 0 0,2-20-143 0 0,2-31-90 0 0,-20 135-101 0 0,14-120-18 0 0,-1-10-2 0 0,10-53-16 0 0,6-18-2 0 0,-1 0 0 0 0,0 1-1 0 0,1-1 1 0 0,0 0-1 0 0,0 1 1 0 0,0-1 0 0 0,0 0-1 0 0,0 1 1 0 0,1 4-1 0 0,0-6-7 0 0,-1-1 0 0 0,0 0-1 0 0,0 1 1 0 0,0-1 0 0 0,0 0-1 0 0,0 1 1 0 0,0-1 0 0 0,-1 0-1 0 0,1 1 1 0 0,0-1 0 0 0,-2 2-1 0 0,-1 10-2487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0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 13360 0 0,'0'0'8597'0'0,"-1"1"-8783"0"0,-26 41-1484 0 0,-2 3 454 0 0,20-34 1172 0 0,1 1-1 0 0,-10 20 0 0 0,7-8 63 0 0,-2 3 746 0 0,-18 56 0 0 0,22-49-440 0 0,-6 45 0 0 0,14-66-303 0 0,-1 0 0 0 0,2 0 0 0 0,0 0 0 0 0,1 0 1 0 0,0 0-1 0 0,5 22 0 0 0,-4-30-19 0 0,0 0-1 0 0,0 0 1 0 0,0 0 0 0 0,1 0 0 0 0,3 6 0 0 0,7 11-3 0 0,-11-18 1 0 0,-1-1 0 0 0,1 1 0 0 0,0-1 0 0 0,0 0 0 0 0,0 0 0 0 0,0 0 0 0 0,1 0 0 0 0,-1 0 0 0 0,1 0 0 0 0,0 0 0 0 0,0-1 0 0 0,0 0 0 0 0,0 1 0 0 0,0-1 0 0 0,6 2 0 0 0,-5-2 104 0 0,1 0-1 0 0,0 0 0 0 0,0-1 0 0 0,0 0 0 0 0,0 0 0 0 0,0 0 1 0 0,0-1-1 0 0,0 0 0 0 0,0 0 0 0 0,0 0 0 0 0,0 0 0 0 0,0-1 1 0 0,1 0-1 0 0,-2 0 0 0 0,1 0 0 0 0,7-3 0 0 0,3-2 177 0 0,0 0 1 0 0,0-1-1 0 0,-1-1 0 0 0,14-10 0 0 0,41-30 240 0 0,-63 43-407 0 0,0 0 0 0 0,-1 0 1 0 0,1 0-1 0 0,8-12 0 0 0,4-4 310 0 0,29-37 345 0 0,-43 52-675 0 0,0 1-1 0 0,-1-1 1 0 0,0 0 0 0 0,0 0-1 0 0,0-1 1 0 0,-1 1 0 0 0,0 0-1 0 0,0-1 1 0 0,-1 1-1 0 0,0-1 1 0 0,0 0 0 0 0,0 1-1 0 0,-1-1 1 0 0,0 0 0 0 0,0 0-1 0 0,-2-9 1 0 0,1 11-68 0 0,-1 0 0 0 0,0 0 1 0 0,0 0-1 0 0,0 1 0 0 0,0-1 0 0 0,-1 1 1 0 0,0-1-1 0 0,0 1 0 0 0,0 0 0 0 0,0 0 1 0 0,-5-3-1 0 0,-6-7-26 0 0,-24-17 0 0 0,33 27-15 0 0,-9-6-169 0 0,0 1 0 0 0,-1 0 1 0 0,0 1-1 0 0,-18-8 0 0 0,0 4-2574 0 0,0 2-3499 0 0,7 1-1700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1376 0 0,'-2'1'107'0'0,"-24"17"11462"0"0,20-16-10751 0 0,0 0 1 0 0,1 0 0 0 0,-1-1 0 0 0,0 0-1 0 0,0 0 1 0 0,0 0 0 0 0,-7-1-1 0 0,-47-3-819 0 0,13 1-297 0 0,-57-4 66 0 0,62 3 447 0 0,-50 3 1 0 0,71 1-106 0 0,-168 7 706 0 0,-45 9-804 0 0,122-6-12 0 0,-50 8 0 0 0,-14 6 90 0 0,174-25-89 0 0,-175 38 819 0 0,152-28-530 0 0,22-9-238 0 0,0 1 1 0 0,0-1-1 0 0,0 0 0 0 0,0 0 0 0 0,0 0 0 0 0,0 0 0 0 0,-4 0 0 0 0,5 0-10 0 0,1-1 0 0 0,0 1 0 0 0,-1-1 1 0 0,1 1-1 0 0,0 0 0 0 0,0-1 0 0 0,0 1 1 0 0,-1 0-1 0 0,1 0 0 0 0,0 0 0 0 0,0 0 1 0 0,0 0-1 0 0,1 0 0 0 0,-1 0 0 0 0,0 0 1 0 0,0 0-1 0 0,0 0 0 0 0,0 2 0 0 0,-12 24 665 0 0,11-22-652 0 0,0 1-1 0 0,1 0 1 0 0,0 0 0 0 0,0 0 0 0 0,0 0 0 0 0,1-1-1 0 0,0 8 1 0 0,4 45-243 0 0,-1-35 123 0 0,9 231 266 0 0,-3-38-26 0 0,13 272-205 0 0,-16-214-852 0 0,-6-16-260 0 0,0-248 685 0 0,0 0 1 0 0,0-1-1 0 0,1 1 1 0 0,1-1 0 0 0,-1 1-1 0 0,2-1 1 0 0,-1 0-1 0 0,6 11 1 0 0,-8-19 356 0 0,1 0 0 0 0,-1 0 0 0 0,1 0-1 0 0,-1 0 1 0 0,1 0 0 0 0,0-1 0 0 0,0 1 0 0 0,0 0 0 0 0,-1 0 0 0 0,1-1 0 0 0,0 1 0 0 0,0-1 0 0 0,0 1 0 0 0,0-1 0 0 0,0 1-1 0 0,0-1 1 0 0,0 1 0 0 0,0-1 0 0 0,0 0 0 0 0,0 0 0 0 0,0 1 0 0 0,0-1 0 0 0,0 0 0 0 0,0 0 0 0 0,1 0 0 0 0,-1 0 0 0 0,0 0-1 0 0,0 0 1 0 0,0-1 0 0 0,1 1 0 0 0,28-11-1474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1632 0 11520 0 0,'0'3'8327'0'0,"-5"121"-10504"0"0,0-4 841 0 0,-12 395 3035 0 0,18-388-1765 0 0,9 98-227 0 0,0 0-278 0 0,-10-223 572 0 0,0 34-148 0 0,-1-1-1 0 0,-10 62 1 0 0,8-85 160 0 0,0-1 0 0 0,0 0 0 0 0,-1 0 0 0 0,-1 0 0 0 0,-6 11 0 0 0,7-15 73 0 0,0-1 0 0 0,0 0 0 0 0,-1 0 0 0 0,1-1 0 0 0,-1 0 0 0 0,-1 1-1 0 0,1-1 1 0 0,-1-1 0 0 0,-7 5 0 0 0,6-4 6 0 0,-1-1 0 0 0,0-1 0 0 0,0 0-1 0 0,0 0 1 0 0,0 0 0 0 0,-13 1-1 0 0,-53 5 253 0 0,44-6-190 0 0,-74 9 415 0 0,-75 8 306 0 0,-278 31 1133 0 0,193-17-1040 0 0,255-33-962 0 0,-258 19-681 0 0,261-20 445 0 0,1 0-153 0 0,0 0-1 0 0,-1 0 1 0 0,1-1 0 0 0,-1 1 0 0 0,1-1 0 0 0,0-1-1 0 0,-6-1 1 0 0,-11-6-6683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20127 0 0,'0'0'2022'0'0,"0"3"-1854"0"0,5 25-219 0 0,-3-22-71 0 0,0 0-1 0 0,-1 0 1 0 0,0 0-1 0 0,0 8 1 0 0,-7 77-657 0 0,-1 14 1049 0 0,3-57 72 0 0,-1 1 136 0 0,-1 27 223 0 0,6 173-1192 0 0,0-245 267 0 0,0-2-76 0 0,0 1 0 0 0,0-1 0 0 0,0 0 0 0 0,0 0 0 0 0,0 0 0 0 0,-1 1-1 0 0,1-1 1 0 0,-1 0 0 0 0,-1 4 0 0 0,-4 4-1611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6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1 209 5984 0 0,'0'0'464'0'0,"2"0"220"0"0,4-4 865 0 0,1 1-1 0 0,-1-1 1 0 0,0-1 0 0 0,0 1 0 0 0,0-1-1 0 0,-1 0 1 0 0,0 0 0 0 0,8-10 0 0 0,7-5-670 0 0,58-44-849 0 0,-37 32-612 0 0,-34 27 575 0 0,0 0 0 0 0,0 0 0 0 0,1 1 0 0 0,-1 0 1 0 0,1 0-1 0 0,0 1 0 0 0,0 0 0 0 0,0 1 0 0 0,0 0 0 0 0,1 0 0 0 0,-1 0 0 0 0,1 1 1 0 0,-1 1-1 0 0,15 0 0 0 0,-16 0 110 0 0,0 1 1 0 0,0 0 0 0 0,0 0-1 0 0,0 0 1 0 0,-1 1-1 0 0,1 1 1 0 0,0-1-1 0 0,-1 1 1 0 0,0 0 0 0 0,0 0-1 0 0,0 1 1 0 0,0-1-1 0 0,0 1 1 0 0,-1 1 0 0 0,1-1-1 0 0,-1 1 1 0 0,8 10-1 0 0,-9-10-52 0 0,-2-3-63 0 0,0 0 0 0 0,0 0 1 0 0,-1 0-1 0 0,1 1 1 0 0,-1-1-1 0 0,1 0 1 0 0,-1 1-1 0 0,0-1 0 0 0,0 1 1 0 0,0-1-1 0 0,0 1 1 0 0,-1 0-1 0 0,1-1 0 0 0,-1 1 1 0 0,1 0-1 0 0,-1 2 1 0 0,0-1-17 0 0,1 4-36 0 0,-1 1-1 0 0,0-1 0 0 0,-1 0 0 0 0,0 0 0 0 0,0 1 0 0 0,0-1 0 0 0,-1 0 0 0 0,-1 0 0 0 0,1 0 0 0 0,-7 11 0 0 0,-4 1 58 0 0,-1-1 0 0 0,-1 0 0 0 0,-1-1 0 0 0,-1-1-1 0 0,0-1 1 0 0,-1 0 0 0 0,-28 18 0 0 0,10-7-314 0 0,-1-2-1 0 0,-1-1 1 0 0,-44 19 0 0 0,53-30-668 0 0,-21 9-2791 0 0,32-13-2268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1 2304 0 0,'0'0'16051'0'0,"-2"0"-15865"0"0,-9 3-4 0 0,1-1 0 0 0,-12 2 0 0 0,9-3 254 0 0,-21 7 0 0 0,8-2 307 0 0,-9 3 432 0 0,8-4-634 0 0,23-5-473 0 0,0 1 1 0 0,0-1-1 0 0,1 1 1 0 0,-1 0-1 0 0,0 0 1 0 0,1 0-1 0 0,-5 2 1 0 0,-2 2-8 0 0,7-3-50 0 0,0 0-1 0 0,0 0 1 0 0,0 0-1 0 0,0 0 1 0 0,1 0-1 0 0,-1 0 1 0 0,-3 4-1 0 0,2-1-56 0 0,-1 0 1 0 0,0 1-1 0 0,1-1 0 0 0,0 1 0 0 0,0-1 0 0 0,0 1 0 0 0,1 0 0 0 0,0 1 0 0 0,0-1 1 0 0,1 1-1 0 0,0-1 0 0 0,0 1 0 0 0,-1 7 0 0 0,0 8-247 0 0,1 1 1 0 0,1 37-1 0 0,1-34 221 0 0,12-18-8 0 0,2 1 81 0 0,-12-7 0 0 0,1 1 1 0 0,0-1-1 0 0,-1 0 0 0 0,1-1 0 0 0,0 1 0 0 0,0 0 0 0 0,1-1 1 0 0,-1 0-1 0 0,0 0 0 0 0,0 0 0 0 0,1 0 0 0 0,5 1 0 0 0,9-1 198 0 0,0 1-1 0 0,25 6 1 0 0,3 0-187 0 0,-35-5-12 0 0,1 0 0 0 0,-1 1 0 0 0,17 9 0 0 0,-16-8 0 0 0,27 19 0 0 0,-23-19 0 0 0,-6 2 15 0 0,-9-5-8 0 0,0 0 1 0 0,0-1-1 0 0,0 1 1 0 0,0 0-1 0 0,0 0 1 0 0,0 0-1 0 0,-1 0 1 0 0,1 0-1 0 0,-1 0 1 0 0,0 0-1 0 0,1 0 0 0 0,-1 1 1 0 0,0-1-1 0 0,0 0 1 0 0,0 0-1 0 0,0 0 1 0 0,-1 0-1 0 0,1 0 1 0 0,-2 3-1 0 0,1 0 2 0 0,0-1 0 0 0,-1 0 0 0 0,0 0 0 0 0,0 0 0 0 0,0 0 0 0 0,0-1-1 0 0,-1 1 1 0 0,-4 6 0 0 0,-3-1-7 0 0,0 0 0 0 0,0-1 0 0 0,-1 0-1 0 0,0 0 1 0 0,0-1 0 0 0,-1 0 0 0 0,0-1-1 0 0,-16 6 1 0 0,6-4-11 0 0,-1-2 0 0 0,1 0 0 0 0,-44 5 0 0 0,34-8-379 0 0,0-1-1 0 0,-39-3 1 0 0,38-4-719 0 0,-3-8-285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18287 0 0,'0'0'1828'0'0,"0"2"-1673"0"0,-1 9-121 0 0,0 0 0 0 0,-1-1 0 0 0,-3 12 0 0 0,-3 16 319 0 0,1-4-438 0 0,-12 35-1 0 0,9-36-72 0 0,-7 45-1 0 0,7-33 100 0 0,6-31 98 0 0,1 0 1 0 0,-1 17-1 0 0,-13 97 126 0 0,12-97-290 0 0,4-3-1724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20127 0 0,'0'0'987'0'0,"0"2"-436"0"0,0 18-133 0 0,-5 122-198 0 0,3-101-477 0 0,2-28 42 0 0,-4 24-1 0 0,-28 193-200 0 0,27-202 400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05.3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1376 0 0,'3'2'4820'0'0,"0"0"-3218"0"0,1-1 0 0 0,0 1 0 0 0,1-1 0 0 0,-1 0 0 0 0,0 0 0 0 0,0 0 0 0 0,1-1 0 0 0,6 1 0 0 0,44-2 2614 0 0,-28 0-4477 0 0,83-1 428 0 0,59 1-8 0 0,-100 5-105 0 0,74 15-1 0 0,-121-16-177 0 0,-15-2-54 0 0,1 0 0 0 0,0 0-1 0 0,-1 1 1 0 0,1 0-1 0 0,-1 0 1 0 0,1 1 0 0 0,9 5-1 0 0,-14-6-576 0 0,-1-1 0 0 0,0 1 0 0 0,0 0 0 0 0,0 0 0 0 0,0 0 0 0 0,-1 0 0 0 0,1 0 1 0 0,-1 0-1 0 0,1 0 0 0 0,-1 1 0 0 0,2 3 0 0 0,-1-2 241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4.8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 14744 0 0,'-7'28'913'0'0,"2"0"1"0"0,0 1-1 0 0,0 55 1 0 0,5-58 408 0 0,6 168 4972 0 0,-4-152-6212 0 0,-2 45-1 0 0,-2-19-113 0 0,7 210-852 0 0,-3-206 728 0 0,7 85-110 0 0,-4-88 311 0 0,-4-46-616 0 0,0-1 0 0 0,7 32 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5.1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0 300 7832 0 0,'0'0'705'0'0,"1"-2"-577"0"0,27-38 435 0 0,20-19 4523 0 0,-33 42-4628 0 0,0 1-1 0 0,1 1 0 0 0,1 1 1 0 0,1 1-1 0 0,0 0 0 0 0,37-20 0 0 0,-21 15-196 0 0,-26 13-170 0 0,1 0-1 0 0,0 1 1 0 0,0 0-1 0 0,10-4 1 0 0,3 3 241 0 0,80-20 1346 0 0,-91 24-1471 0 0,-1-1 0 0 0,1 2 0 0 0,0-1 0 0 0,0 2 0 0 0,0-1 0 0 0,0 1 0 0 0,14 4 0 0 0,-11-2-60 0 0,-1 1-1 0 0,0 0 1 0 0,0 1 0 0 0,-1 1-1 0 0,22 12 1 0 0,-30-15-143 0 0,-1 0 0 0 0,1-1 0 0 0,-1 1 0 0 0,1 1 0 0 0,-1-1 1 0 0,0 0-1 0 0,0 1 0 0 0,-1-1 0 0 0,1 1 0 0 0,-1 0 0 0 0,0 0 0 0 0,0 0 1 0 0,0 0-1 0 0,0 1 0 0 0,-1-1 0 0 0,0 0 0 0 0,0 1 0 0 0,0-1 1 0 0,0 0-1 0 0,-1 1 0 0 0,1 6 0 0 0,-1-1 2 0 0,0 1 0 0 0,0 0-1 0 0,-1 0 1 0 0,0-1 0 0 0,-1 1 0 0 0,0-1 0 0 0,-1 1 0 0 0,0-1-1 0 0,-1 0 1 0 0,-8 18 0 0 0,-8 3 187 0 0,-1 0-1 0 0,-27 30 1 0 0,-55 52 443 0 0,58-66-582 0 0,-164 151-104 0 0,166-160-453 0 0,13-15-280 0 0,12-10-907 0 0,0 3-3724 0 0,2 0-1384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5.6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96 18543 0 0,'0'0'1683'0'0,"2"2"-1390"0"0,2 0-202 0 0,-1-1 0 0 0,1 1 0 0 0,0-1 0 0 0,0 0-1 0 0,-1 0 1 0 0,1 0 0 0 0,0-1 0 0 0,0 1-1 0 0,0-1 1 0 0,0 0 0 0 0,0 0 0 0 0,0 0 0 0 0,7-2-1 0 0,7-2 526 0 0,30-9 0 0 0,-27 6-715 0 0,51-15-153 0 0,24-7-92 0 0,-54 17 206 0 0,-32 8 152 0 0,0 0 1 0 0,0 2 0 0 0,0-1-1 0 0,0 1 1 0 0,1 1 0 0 0,-1 0-1 0 0,1 0 1 0 0,11 1 0 0 0,-13 3 210 0 0,-7-3 20 0 0,-1 2-38 0 0,2 8-166 0 0,-3-6-57 0 0,-1-1-1 0 0,0 1 0 0 0,1-1 0 0 0,-1 1 0 0 0,0-1 1 0 0,-1 1-1 0 0,1-1 0 0 0,0 0 0 0 0,-1 0 0 0 0,0 1 1 0 0,-2 2-1 0 0,-30 36-343 0 0,10-13 205 0 0,3 3 59 0 0,10-15 82 0 0,-21 24-1 0 0,22-30 70 0 0,8-4-55 0 0,2-6-6 0 0,0 0 0 0 0,1-1 0 0 0,-1 1 1 0 0,0 0-1 0 0,0 0 0 0 0,1 0 0 0 0,-1 0 1 0 0,1 0-1 0 0,-1 0 0 0 0,1-1 0 0 0,-1 1 1 0 0,1 0-1 0 0,-1 0 0 0 0,1-1 0 0 0,0 1 1 0 0,-1 0-1 0 0,1-1 0 0 0,0 1 0 0 0,1 0 1 0 0,16 8-91 0 0,50 7 151 0 0,-38-9 63 0 0,-15-4-12 0 0,-1 1-1 0 0,0 0 0 0 0,0 1 1 0 0,0 0-1 0 0,25 14 0 0 0,-39-18-104 0 0,4 1 119 0 0,1 1 0 0 0,-1 0 0 0 0,0 0 0 0 0,0 0 0 0 0,5 6 0 0 0,-8-7-40 0 0,1 0 0 0 0,-1 0 0 0 0,0 0 1 0 0,-1 0-1 0 0,1 1 0 0 0,0-1 0 0 0,-1 0 0 0 0,1 0 0 0 0,-1 1 0 0 0,1-1 1 0 0,-1 0-1 0 0,0 1 0 0 0,0 2 0 0 0,-1-1 25 0 0,1-1-1 0 0,-1 1 1 0 0,0-1 0 0 0,0 1 0 0 0,0-1-1 0 0,0 0 1 0 0,0 0 0 0 0,-1 1 0 0 0,1-1-1 0 0,-4 4 1 0 0,-23 29 579 0 0,16-24-528 0 0,0 0 0 0 0,-1 0 1 0 0,-1-1-1 0 0,0-1 0 0 0,-16 10 0 0 0,-81 37 564 0 0,90-48-1131 0 0,0 0-1 0 0,-1-1 1 0 0,0-2-1 0 0,-1 0 0 0 0,1-1 1 0 0,-1-1-1 0 0,0-1 1 0 0,-42-1-1 0 0,21-7-8483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7.6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13360 0 0,'1'2'3822'0'0,"5"8"-1357"0"0,-1 1 0 0 0,8 20 0 0 0,-8-13-1310 0 0,5 21 0 0 0,5 82-2725 0 0,-10-70 2002 0 0,11 251-942 0 0,-25-143 220 0 0,3-63 84 0 0,-11 73-794 0 0,12-122 315 0 0,4-11-1948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8.2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 4 456 0 0,'93'-3'0'0'0,"-82"3"1787"0"0,0 0-1 0 0,13 2 1 0 0,8-1 5457 0 0,-5-1-2246 0 0,0 0-4519 0 0,-38 10-271 0 0,1-3 159 0 0,-1 0 1 0 0,0-1-1 0 0,0-1 0 0 0,0 0 1 0 0,-1 0-1 0 0,-21 4 1 0 0,26-7-157 0 0,-1 1 0 0 0,1 0 1 0 0,0 0-1 0 0,-7 4 0 0 0,0 0 170 0 0,6-2-327 0 0,0-1 0 0 0,1 1 0 0 0,-1 1 0 0 0,1-1 0 0 0,-10 11 0 0 0,13-12-78 0 0,0 0-1 0 0,0 1 0 0 0,1 0 1 0 0,-1-1-1 0 0,1 2 0 0 0,0-1 0 0 0,0 0 1 0 0,1 0-1 0 0,-3 10 0 0 0,1-2-55 0 0,-1-1 0 0 0,-7 18 0 0 0,9-25 57 0 0,-1 7-19 0 0,9 18 17 0 0,-5-29 22 0 0,1 4-4 0 0,0 0-1 0 0,0 0 1 0 0,0 0-1 0 0,0-1 1 0 0,1 1-1 0 0,0 0 1 0 0,0-1-1 0 0,0 1 1 0 0,0-1-1 0 0,1 0 1 0 0,0 0-1 0 0,0 0 1 0 0,0 0-1 0 0,4 4 1 0 0,4 0 13 0 0,0-1 1 0 0,0 0-1 0 0,0-1 1 0 0,1 0-1 0 0,0-1 1 0 0,0 0-1 0 0,16 4 0 0 0,20 9 7 0 0,-25-9 7 0 0,-8-3 0 0 0,0 1-1 0 0,0 0 0 0 0,-1 1 1 0 0,16 10-1 0 0,-16-8-19 0 0,17 13 0 0 0,-29-21 0 0 0,1 0 0 0 0,-1 1 0 0 0,0-1 0 0 0,0 1 0 0 0,0-1 0 0 0,0 1 0 0 0,-1-1 0 0 0,1 1 0 0 0,1 3 0 0 0,2 8 4 0 0,-3-11 2 0 0,-1 0 1 0 0,1 0-1 0 0,-1 1 0 0 0,0-1 1 0 0,0 1-1 0 0,0-1 0 0 0,-1 0 1 0 0,1 1-1 0 0,-1-1 0 0 0,0 1 1 0 0,0 0-1 0 0,0-1 0 0 0,0 1 1 0 0,0-1-1 0 0,-1 1 0 0 0,0-1 1 0 0,0 0-1 0 0,-1 4 0 0 0,-1-1 44 0 0,1 1 1 0 0,-2-2-1 0 0,1 1 0 0 0,-1 0 0 0 0,0-1 0 0 0,0 1 0 0 0,0-1 1 0 0,-1 0-1 0 0,0-1 0 0 0,0 1 0 0 0,0-1 0 0 0,-6 4 0 0 0,-3 1 62 0 0,0 1-6 0 0,0-1 0 0 0,-25 11 0 0 0,-3-1-239 0 0,3-1 404 0 0,-50 16 1 0 0,78-30-486 0 0,-1-1 1 0 0,0-1-1 0 0,1 0 1 0 0,-1 0-1 0 0,0-1 1 0 0,0-1-1 0 0,0 0 0 0 0,0 0 1 0 0,-14-3-1 0 0,3-3-946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9.6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1573 107 3224 0 0,'-3'-2'13493'0'0,"-5"-5"-11799"0"0,4 3-1469 0 0,0 1-1 0 0,0-1 1 0 0,0 1-1 0 0,-1 0 1 0 0,1 0-1 0 0,-1 1 1 0 0,0 0-1 0 0,-10-4 1 0 0,0 2-354 0 0,-27-4 1 0 0,7 2 359 0 0,-89-10 1235 0 0,49 8-924 0 0,-50-5 113 0 0,-30 2-133 0 0,-176 9-204 0 0,315 3-365 0 0,-32 2-14 0 0,0 3 1 0 0,1 1-1 0 0,-73 22 0 0 0,92-22 116 0 0,7-1 56 0 0,0 0 1 0 0,0 1-1 0 0,-35 18 0 0 0,30-12-111 0 0,19-10 0 0 0,0 0 0 0 0,1 1 0 0 0,-1 0 0 0 0,1 0 0 0 0,0 0 0 0 0,-9 10 0 0 0,-7 7 0 0 0,16-15 0 0 0,0 0 0 0 0,0 0 0 0 0,0 0 0 0 0,1 1 0 0 0,0 0 0 0 0,-6 10 0 0 0,0 5-44 0 0,8-16-5 0 0,-1 0 1 0 0,2 0-1 0 0,-1 1 1 0 0,1-1-1 0 0,-1 1 0 0 0,2 0 1 0 0,-2 10-1 0 0,-1 30-222 0 0,3 80 0 0 0,15 48 464 0 0,-6-94-112 0 0,1 1-67 0 0,3 34-4 0 0,-6 20-71 0 0,5 143-161 0 0,-11-262 222 0 0,6 135 0 0 0,0-42 18 0 0,-2-13-90 0 0,-1-82-512 0 0,0 0 0 0 0,0 0 0 0 0,8 20 0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1174 0 2760 0 0,'1'3'98'0'0,"0"-1"-1"0"0,0 1 1 0 0,-1-1 0 0 0,1 1 0 0 0,0 0 0 0 0,-1-1-1 0 0,0 1 1 0 0,0 0 0 0 0,0-1 0 0 0,0 4-1 0 0,0 10 2200 0 0,6 31 6166 0 0,-1 0-5101 0 0,-4 94-3640 0 0,-4-56-25 0 0,4 1 0 0 0,3-1-1 0 0,19 101 1 0 0,-8-69 878 0 0,2 10 202 0 0,3 3 232 0 0,-3-15-567 0 0,-14-96-404 0 0,-2 1 1 0 0,0 20-1 0 0,-1-20-72 0 0,4 34-1 0 0,-3-45 20 0 0,3 10-24 0 0,-2 0 0 0 0,1 26 0 0 0,-3-31 33 0 0,-1 1-1 0 0,-2 15 0 0 0,2-26 62 0 0,0 1-1 0 0,0-1 0 0 0,0 0 0 0 0,-1 0 0 0 0,1 1 1 0 0,-1-1-1 0 0,0 0 0 0 0,-1 0 0 0 0,1 0 0 0 0,-5 5 0 0 0,-2 3 328 0 0,8-11-310 0 0,0 1 0 0 0,0-1-1 0 0,0 1 1 0 0,-1-1 0 0 0,1 0 0 0 0,0 1-1 0 0,-1-1 1 0 0,1 0 0 0 0,-1 0 0 0 0,1 0-1 0 0,-1 0 1 0 0,-2 1 0 0 0,-6 2 180 0 0,0-1-1 0 0,-1 0 1 0 0,0-1 0 0 0,1 0 0 0 0,-1 0-1 0 0,0-1 1 0 0,0-1 0 0 0,0 0 0 0 0,-12-1-1 0 0,-81-11 456 0 0,-12 0-484 0 0,81 10-156 0 0,-497-2 1488 0 0,350 4-1895 0 0,61-6-3949 0 0,120 6 4228 0 0,-37-3-7840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0 17623 0 0,'0'0'1339'0'0,"-1"2"-912"0"0,-5 12-261 0 0,-8 23-10 0 0,12-24-68 0 0,1-1 0 0 0,0 0 0 0 0,3 25 0 0 0,-1-5-385 0 0,-11 150-766 0 0,4-28 949 0 0,6-30-1261 0 0,0-104-4791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64 154 11976 0 0,'-1'0'922'0'0,"0"0"-906"0"0,1 1 0 0 0,-1-1-1 0 0,1 0 1 0 0,-1 0 0 0 0,1 0-1 0 0,-1 0 1 0 0,1 0 0 0 0,-1 0-1 0 0,1 0 1 0 0,-1 0 0 0 0,1 0 0 0 0,-1 0-1 0 0,1 0 1 0 0,-1 0 0 0 0,1-1-1 0 0,-1 1 1 0 0,1 0 0 0 0,-1 0-1 0 0,1-1 1 0 0,-1 1 0 0 0,1 0-1 0 0,0 0 1 0 0,-1-1 0 0 0,1 1 0 0 0,-1 0-1 0 0,1-1 1 0 0,-1 0 0 0 0,0 0 150 0 0,0 0 44 0 0,0 0 1 0 0,-1 1 0 0 0,1-1-1 0 0,0 0 1 0 0,0 0 0 0 0,0 0-1 0 0,0 0 1 0 0,1 0 0 0 0,-1 0-1 0 0,0 0 1 0 0,0 0 0 0 0,0 0-1 0 0,1 0 1 0 0,-1 0-1 0 0,1 0 1 0 0,-1-1 0 0 0,1 1-1 0 0,-1 0 1 0 0,1 0 0 0 0,0-1-1 0 0,-1 1 1 0 0,1 0 0 0 0,0-1-1 0 0,0 1 1 0 0,0 0 0 0 0,0 0-1 0 0,0-1 1 0 0,0 1 0 0 0,1 0-1 0 0,-1-1 1 0 0,0 1 0 0 0,2-2-1 0 0,-2-2-192 0 0,2 1 0 0 0,-1-1 1 0 0,0 1-1 0 0,1-1 0 0 0,0 1 0 0 0,0 0 0 0 0,0 0 0 0 0,1 0 0 0 0,0 0 0 0 0,-1 0 0 0 0,1 1 0 0 0,4-5 0 0 0,9-14-224 0 0,-10 11 85 0 0,-5 10 125 0 0,0 0 0 0 0,-1-1-1 0 0,1 1 1 0 0,0 0 0 0 0,-1 0-1 0 0,1 0 1 0 0,0 0 0 0 0,0 0-1 0 0,0 1 1 0 0,0-1-1 0 0,0 0 1 0 0,0 0 0 0 0,0 1-1 0 0,0-1 1 0 0,0 0 0 0 0,1 1-1 0 0,-1-1 1 0 0,0 1 0 0 0,0 0-1 0 0,1-1 1 0 0,-1 1-1 0 0,0 0 1 0 0,0 0 0 0 0,1-1-1 0 0,0 1 1 0 0,2 0 45 0 0,2 0 55 0 0,-1 0-1 0 0,1 0 1 0 0,-1 0-1 0 0,1 0 1 0 0,-1 1-1 0 0,1 0 0 0 0,-1 0 1 0 0,0 1-1 0 0,0-1 1 0 0,6 3-1 0 0,3 3 234 0 0,26 17 0 0 0,-32-19-313 0 0,-4-2-20 0 0,0 0 1 0 0,-1 0-1 0 0,0 1 0 0 0,1-1 0 0 0,-2 1 0 0 0,1 0 0 0 0,0 0 0 0 0,-1 0 0 0 0,1 0 0 0 0,-1 1 0 0 0,0-1 0 0 0,-1 0 1 0 0,3 10-1 0 0,-4-11-32 0 0,0 1 1 0 0,0 0-1 0 0,-1-1 1 0 0,1 1 0 0 0,-1-1-1 0 0,0 1 1 0 0,0-1-1 0 0,0 1 1 0 0,0-1 0 0 0,-1 1-1 0 0,1-1 1 0 0,-1 0-1 0 0,0 0 1 0 0,0 0-1 0 0,-4 4 1 0 0,-3 5 11 0 0,0 0 1 0 0,-2-1-1 0 0,1 0 0 0 0,-1-1 1 0 0,-1 0-1 0 0,0-1 0 0 0,-21 12 1 0 0,2 2-108 0 0,26-19-27 0 0,0 1-1 0 0,-1-1 1 0 0,0 0 0 0 0,-7 3 0 0 0,-5 3-1194 0 0,0 0-1 0 0,-25 19 0 0 0,32-19-296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5064 0 0,'2'20'11322'0'0,"-3"-18"-10911"0"0,0 2 534 0 0,1-3-933 0 0,0 1-1 0 0,1-1 1 0 0,-1 0 0 0 0,0 0-1 0 0,0 1 1 0 0,0-1 0 0 0,0 0-1 0 0,-1 1 1 0 0,1-1 0 0 0,0 0-1 0 0,0 0 1 0 0,-1 1 0 0 0,1-1-1 0 0,-1 0 1 0 0,0 2-1 0 0,-2 2-38 0 0,-45 113-1507 0 0,42-104 1777 0 0,1-1-1 0 0,1 1 0 0 0,0 0 0 0 0,0 0 0 0 0,2 0 1 0 0,0 1-1 0 0,0-1 0 0 0,2 1 0 0 0,0-1 0 0 0,2 23 0 0 0,0-30-104 0 0,-1 0-1 0 0,2 0 1 0 0,-1 0-1 0 0,1 0 0 0 0,0-1 1 0 0,4 7-1 0 0,-5-8-136 0 0,1-1 1 0 0,-1 0-1 0 0,1 0 1 0 0,0 0-1 0 0,1-1 1 0 0,-1 1-1 0 0,0-1 1 0 0,1 0-1 0 0,8 6 0 0 0,-6-6-29 0 0,0-1 0 0 0,0 0 0 0 0,0 0-1 0 0,0 0 1 0 0,0-1 0 0 0,1 1 0 0 0,-1-2-1 0 0,12 1 1 0 0,-14 0-64 0 0,-1-1-1 0 0,1-1 1 0 0,0 1 0 0 0,0 0 0 0 0,-1-1-1 0 0,1 0 1 0 0,0 0 0 0 0,0 0 0 0 0,-1 0-1 0 0,1-1 1 0 0,-1 0 0 0 0,0 1 0 0 0,1-1-1 0 0,-1 0 1 0 0,5-4 0 0 0,13-12-5361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2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14400 0 0,'-1'5'134'0'0,"0"-1"13"0"0,1-1-1 0 0,-1 0 0 0 0,1 0 1 0 0,-1 0-1 0 0,0-1 0 0 0,0 1 1 0 0,-3 5-1 0 0,2-4-114 0 0,0 0 0 0 0,1-1 0 0 0,-1 1 0 0 0,1 0 0 0 0,0 0 0 0 0,0-1 0 0 0,1 1 0 0 0,-1 6 0 0 0,1 35 1307 0 0,1-23 298 0 0,-12 179-447 0 0,7-173-1182 0 0,2-7-41 0 0,0-1 0 0 0,-7 23 1 0 0,4-25-1031 0 0,3 0-3447 0 0,-1 1-1714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9.0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77 13216 0 0,'0'0'604'0'0,"3"0"-14"0"0,10 0-413 0 0,0 1-147 0 0,0-2 0 0 0,0 1 0 0 0,20-5 1 0 0,186-33 1604 0 0,-148 24-1634 0 0,-45 9-1 0 0,33-4-1 0 0,-33 7-167 0 0,22-1 112 0 0,-19 4-4249 0 0,-16 2-773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0 7832 0 0,'-1'2'10953'0'0,"-2"4"-10816"0"0,-1 1 0 0 0,1-1 0 0 0,0 1 0 0 0,-3 12 0 0 0,-2 6-76 0 0,2-11-18 0 0,2 1-1 0 0,-4 19 0 0 0,0-1 106 0 0,-9 46 126 0 0,14-62-227 0 0,1 8 49 0 0,0 0-1 0 0,3 43 0 0 0,0-20-93 0 0,-1-21-335 0 0,0 29 314 0 0,0-20-6178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5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 14456 0 0,'0'0'1306'0'0,"2"0"-1071"0"0,4-1-150 0 0,-1 0-1 0 0,1 0 1 0 0,0 0 0 0 0,0-1 0 0 0,-1 0-1 0 0,1 0 1 0 0,9-6 0 0 0,-7 4-97 0 0,0 1-1 0 0,17-6 1 0 0,-15 7-164 0 0,-2 0 42 0 0,0-1 1 0 0,1 2 0 0 0,-1-1-1 0 0,1 1 1 0 0,-1 1-1 0 0,1-1 1 0 0,0 2-1 0 0,-1-1 1 0 0,13 3 0 0 0,-13-2 384 0 0,1 1 1 0 0,-1 1-1 0 0,0 0 1 0 0,0 0 0 0 0,0 0-1 0 0,0 1 1 0 0,-1 0 0 0 0,1 1-1 0 0,-1 0 1 0 0,12 10-1 0 0,-16-12-221 0 0,0 0-1 0 0,0-1 1 0 0,-1 2-1 0 0,1-1 1 0 0,-1 0-1 0 0,1 0 0 0 0,-1 1 1 0 0,0-1-1 0 0,-1 1 1 0 0,1 0-1 0 0,-1 0 1 0 0,1 0-1 0 0,-1-1 0 0 0,0 1 1 0 0,0 0-1 0 0,-1 0 1 0 0,1 0-1 0 0,-1 0 1 0 0,0 1-1 0 0,0-1 1 0 0,-1 0-1 0 0,1 0 0 0 0,-1 0 1 0 0,0 0-1 0 0,0 0 1 0 0,-2 5-1 0 0,-12 37-878 0 0,-37 74 0 0 0,30-72 1442 0 0,-18 54 0 0 0,38-93-274 0 0,0 0 0 0 0,1 0 0 0 0,0 0 0 0 0,1 16 0 0 0,0-20-214 0 0,0-4-61 0 0,0 0 1 0 0,0 0-1 0 0,0 0 1 0 0,1-1-1 0 0,-1 1 0 0 0,0 0 1 0 0,1 0-1 0 0,-1 0 1 0 0,1 0-1 0 0,-1 0 1 0 0,1 0-1 0 0,-1-1 0 0 0,1 1 1 0 0,0 0-1 0 0,-1-1 1 0 0,1 1-1 0 0,0 0 0 0 0,-1-1 1 0 0,2 2-1 0 0,17 7 173 0 0,-11-6-190 0 0,0-1-1 0 0,1 0 0 0 0,-1 0 1 0 0,1-1-1 0 0,0 0 0 0 0,-1-1 1 0 0,1 0-1 0 0,0 0 0 0 0,-1-1 1 0 0,1 0-1 0 0,11-3 0 0 0,11-5 210 0 0,53-20 0 0 0,-45 13-564 0 0,-4 3-1235 0 0,-9 2-3041 0 0,5-2-1968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217 66 8784 0 0,'0'0'793'0'0,"-1"-1"-650"0"0,-18-26 651 0 0,16 23-442 0 0,1 1-1 0 0,0-1 1 0 0,0 1 0 0 0,-1 0-1 0 0,-8-9 1569 0 0,11 11-1796 0 0,0 1 1 0 0,0-1-1 0 0,0 1 0 0 0,-1-1 1 0 0,1 1-1 0 0,0 0 0 0 0,0-1 1 0 0,-1 1-1 0 0,1-1 0 0 0,0 1 1 0 0,-1-1-1 0 0,1 1 0 0 0,-1 0 1 0 0,1-1-1 0 0,0 1 0 0 0,-1 0 1 0 0,1-1-1 0 0,-1 1 0 0 0,1 0 1 0 0,-1 0-1 0 0,0-1 0 0 0,-1 2 7 0 0,-1-1 0 0 0,0 0 0 0 0,1 1 0 0 0,-1 0 0 0 0,0 0 0 0 0,1-1 0 0 0,-1 1 0 0 0,1 1-1 0 0,0-1 1 0 0,-1 0 0 0 0,1 1 0 0 0,0-1 0 0 0,0 1 0 0 0,0 0 0 0 0,0 0 0 0 0,0-1 0 0 0,-2 4-1 0 0,0 0-63 0 0,0 0 0 0 0,0 0 0 0 0,1 0 0 0 0,0 1 0 0 0,0-1 0 0 0,-4 12-1 0 0,0 9 84 0 0,-5 35 0 0 0,5-24-122 0 0,-21 128 106 0 0,22-121-129 0 0,0 48 1 0 0,1-8-7 0 0,-11 194-1 0 0,11-173-90 0 0,4 75-683 0 0,1-104-1282 0 0,0-38 704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0 4608 0 0,'2'1'8676'0'0,"22"9"-4708"0"0,-18-7-3844 0 0,0 0 1 0 0,0 0-1 0 0,0-1 0 0 0,0 0 1 0 0,1-1-1 0 0,6 2 0 0 0,94 12 138 0 0,22 1 457 0 0,-97-13-326 0 0,0 2-1 0 0,51 14 0 0 0,-18-3 157 0 0,70 17-75 0 0,139 37-346 0 0,-193-38-128 0 0,-25-8 0 0 0,-42-18 0 0 0,1 1 0 0 0,24 17 0 0 0,-5-3 0 0 0,-27-17 0 0 0,0 1-1 0 0,0 1 0 0 0,0 0 0 0 0,-1 0 0 0 0,0 0 1 0 0,0 0-1 0 0,0 1 0 0 0,-1 0 0 0 0,0 1 0 0 0,6 12 1 0 0,-4-7-66 0 0,-1 1 1 0 0,-1 0 0 0 0,0 0 0 0 0,0 1 0 0 0,2 20-1 0 0,-5-14 34 0 0,-1 1-1 0 0,-1-1 0 0 0,-1 0 0 0 0,-1 1 0 0 0,-5 21 0 0 0,-2 23 38 0 0,-3 119-5 0 0,11-135 0 0 0,9 84 0 0 0,-2-55 0 0 0,-4-47 0 0 0,6 39 0 0 0,3 22 0 0 0,-7-37 0 0 0,-1-22 0 0 0,-4 46 0 0 0,0-31 0 0 0,1-44 74 0 0,0-1 0 0 0,-1 1-1 0 0,1-1 1 0 0,-1 0-1 0 0,0 1 1 0 0,-1-1-1 0 0,1 0 1 0 0,-1 0 0 0 0,-2 5-1 0 0,4-8-38 0 0,-1 1 0 0 0,0 0 0 0 0,0-1 0 0 0,0 1 0 0 0,-1-1 0 0 0,1 1 0 0 0,0-1 0 0 0,-1 1 0 0 0,1-1 0 0 0,0 0 0 0 0,-1 0 0 0 0,0 0 0 0 0,1 0 0 0 0,-1 0 0 0 0,0 0 0 0 0,1 0 0 0 0,-1-1 0 0 0,0 1 0 0 0,0 0 0 0 0,1-1 0 0 0,-1 1 0 0 0,0-1 0 0 0,-3 0 0 0 0,-32 1 234 0 0,-65-3 380 0 0,-174-22 189 0 0,-16 6-607 0 0,91 23-145 0 0,95 0 9 0 0,-70 8 78 0 0,-36 1-718 0 0,143-10-2429 0 0,45-8 1192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0 17479 0 0,'0'0'2476'0'0,"1"3"-1844"0"0,1 3-378 0 0,0 1-1 0 0,0 0 0 0 0,-1 0 0 0 0,1 0 0 0 0,-1 14 0 0 0,-1 42-400 0 0,-1-25 219 0 0,-10 227-6 0 0,2-118-68 0 0,1-46-107 0 0,0 33-2456 0 0,8-115 999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9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13 118 16296 0 0,'0'0'1634'0'0,"2"0"-1493"0"0,0-2-137 0 0,0 1-1 0 0,1-1 0 0 0,-1 0 0 0 0,0 0 0 0 0,0 0 0 0 0,0 0 0 0 0,2-2 0 0 0,14-13 242 0 0,11-2 181 0 0,35-16 1 0 0,-49 27-496 0 0,-7 5 82 0 0,1-1 0 0 0,0 1 0 0 0,0 0 0 0 0,0 1 0 0 0,1 0 0 0 0,-1 0 0 0 0,0 1 0 0 0,1 0 0 0 0,-1 1 0 0 0,1 0 0 0 0,-1 0 1 0 0,1 1-1 0 0,-1 1 0 0 0,12 2 0 0 0,-12-2 112 0 0,-1 0 0 0 0,0 1 0 0 0,0-1 0 0 0,0 2 0 0 0,0-1 0 0 0,0 1 0 0 0,-1 0-1 0 0,1 1 1 0 0,-1 0 0 0 0,11 9 0 0 0,-17-12-90 0 0,6 3 42 0 0,-1 0 0 0 0,0 1-1 0 0,-1 0 1 0 0,1 0-1 0 0,6 11 1 0 0,-2-1-7 0 0,-8-13-61 0 0,0 0 0 0 0,0 0 0 0 0,0 0 0 0 0,0 0 0 0 0,-1 0 0 0 0,0 0 0 0 0,1 1 0 0 0,-1-1 0 0 0,0 0 0 0 0,-1 1 0 0 0,1-1 0 0 0,0 1 0 0 0,-1 5 0 0 0,0-4 0 0 0,1-1 0 0 0,-2 1 0 0 0,1-1 0 0 0,0 0 1 0 0,-1 1-1 0 0,0-1 0 0 0,0 0 0 0 0,0 1 0 0 0,0-1 0 0 0,-1 0 0 0 0,-3 6 0 0 0,2-3 9 0 0,-4 6 17 0 0,-1 0 0 0 0,-1 0 0 0 0,0-1 0 0 0,-20 22-1 0 0,-7-3 59 0 0,-1-2-1 0 0,-75 44 1 0 0,65-43-56 0 0,14-10-307 0 0,-80 50-1807 0 0,91-60 637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6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 11376 0 0,'0'0'521'0'0,"2"0"-12"0"0,131-6 2733 0 0,-122 6-3144 0 0,1 1 0 0 0,21 3 0 0 0,-29-3-100 0 0,1 1 0 0 0,0-1 0 0 0,-1 1 0 0 0,1-1 0 0 0,-1 1 0 0 0,0 1 0 0 0,0-1 0 0 0,0 1 0 0 0,0-1 0 0 0,4 4 0 0 0,3 4 2 0 0,-1 0 0 0 0,-9-8 0 0 0,0 1 0 0 0,0 0 0 0 0,0 0 0 0 0,0 0 0 0 0,0 0 0 0 0,-1 0 0 0 0,1 0 0 0 0,-1 0 0 0 0,0 0 0 0 0,0 6 0 0 0,0-5 0 0 0,0-1 0 0 0,0 0 0 0 0,-1 0 0 0 0,1 1 0 0 0,0-1 0 0 0,-1 0 0 0 0,0 0 0 0 0,0 0 0 0 0,0 1 0 0 0,0-1 0 0 0,0 0 0 0 0,-1 0 0 0 0,1-1 0 0 0,-3 4 0 0 0,-4 10 0 0 0,3-6 31 0 0,1 0 1 0 0,-2-1-1 0 0,1 1 1 0 0,-10 10 0 0 0,-4 9 1169 0 0,40-3-306 0 0,-18-24-798 0 0,58 8 763 0 0,-49-10-518 0 0,0 0 0 0 0,0 1-1 0 0,0 0 1 0 0,22 6-1 0 0,-3 7 611 0 0,-29-11-738 0 0,-1-3-213 0 0,-1 0 0 0 0,1 1 0 0 0,-1-1 0 0 0,0 0 0 0 0,1 1 0 0 0,-1-1 0 0 0,0 1 0 0 0,0-1 0 0 0,1 1 1 0 0,-1-1-1 0 0,0 1 0 0 0,0-1 0 0 0,0 1 0 0 0,0-1 0 0 0,0 1 0 0 0,0-1 0 0 0,0 1 0 0 0,1-1 0 0 0,-1 1 0 0 0,-1-1 1 0 0,1 1-1 0 0,0-1 0 0 0,0 1 0 0 0,0-1 0 0 0,0 1 0 0 0,0-1 0 0 0,0 1 0 0 0,-1-1 0 0 0,1 1 0 0 0,0-1 0 0 0,0 1 0 0 0,-1-1 1 0 0,1 1-1 0 0,0-1 0 0 0,-1 1 0 0 0,0 0 2 0 0,-1 3-8 0 0,0-1 0 0 0,-1 1-1 0 0,1-1 1 0 0,0 0 0 0 0,-1 0 0 0 0,0 0-1 0 0,0 0 1 0 0,0-1 0 0 0,0 1-1 0 0,0-1 1 0 0,0 0 0 0 0,-1 0 0 0 0,1 0-1 0 0,-6 2 1 0 0,-8 3-393 0 0,-31 9-1 0 0,46-15 346 0 0,-20 5-1505 0 0,1 0 0 0 0,-44 4 0 0 0,34-9-4550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2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0 3224 0 0,'-1'2'143'0'0,"-5"9"131"0"0,0 1 0 0 0,-4 13 1 0 0,4-9 4218 0 0,1 1 1 0 0,-5 30-1 0 0,5-20-3294 0 0,-6 56-989 0 0,-22 116-345 0 0,24-154 202 0 0,-3 34 49 0 0,7-46-158 0 0,0-1-1 0 0,-13 40 0 0 0,4-20-2718 0 0,13-41 1723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16615 0 0,'0'0'1664'0'0,"2"0"-1520"0"0,20 7-453 0 0,0-1-1 0 0,39 5 0 0 0,-59-10 264 0 0,0-1 0 0 0,0 1-1 0 0,0 0 1 0 0,0-1 0 0 0,0 1-1 0 0,0 0 1 0 0,2 2 0 0 0,6 2-119 0 0,-2-3 129 0 0,0 1 0 0 0,0 1-1 0 0,-1 0 1 0 0,1 0 0 0 0,-1 0-1 0 0,13 10 1 0 0,-14-9 238 0 0,1 0 0 0 0,14 6 1 0 0,14 11 1132 0 0,-32-19-1124 0 0,-2-2-144 0 0,0 0 0 0 0,1 1 0 0 0,-1-1 1 0 0,0 0-1 0 0,1 0 0 0 0,-1 0 0 0 0,1-1 0 0 0,0 1 0 0 0,-1 0 1 0 0,4 1-1 0 0,4 16 142 0 0,-9-17-245 0 0,1 1 0 0 0,-1-1 0 0 0,1 1 0 0 0,-1-1 0 0 0,0 1 0 0 0,0-1 0 0 0,0 1 0 0 0,0-1 1 0 0,0 1-1 0 0,0 0 0 0 0,0-1 0 0 0,-1 1 0 0 0,1-1 0 0 0,0 1 0 0 0,-1-1 0 0 0,0 1 0 0 0,1-1 0 0 0,-1 0 0 0 0,-1 3 0 0 0,-1 0-102 0 0,0 0-1 0 0,0-1 1 0 0,-1 1 0 0 0,-6 5-1 0 0,6-6 58 0 0,0 1 0 0 0,0-1 0 0 0,-5 9 0 0 0,4-5 183 0 0,0 1-1 0 0,-12 10 1946 0 0,18-15-1973 0 0,10 16-61 0 0,-2-14-14 0 0,-2-3 1 0 0,47 32 102 0 0,-52-32-74 0 0,0-1 2 0 0,0 0 1 0 0,0 0 0 0 0,0 0 0 0 0,-1 1 0 0 0,1-1 0 0 0,-1 0 0 0 0,1 1 0 0 0,-1-1 0 0 0,1 1 0 0 0,-1 0 0 0 0,0-1 0 0 0,0 1 0 0 0,0 0 0 0 0,0 0-1 0 0,2 4 1 0 0,-2-3 19 0 0,0 0-1 0 0,0 0 0 0 0,0 0 0 0 0,-1 0 1 0 0,1 1-1 0 0,-1-1 0 0 0,0 0 0 0 0,0 0 1 0 0,0 1-1 0 0,0-1 0 0 0,-1 0 1 0 0,1 0-1 0 0,-1 0 0 0 0,0 1 0 0 0,-1 2 1 0 0,0-1 36 0 0,-1 0-1 0 0,1-1 1 0 0,-1 1 0 0 0,0-1 0 0 0,0 1 0 0 0,-1-1 0 0 0,1 0 0 0 0,-7 6 0 0 0,-3 0 108 0 0,0-1 0 0 0,0 0 0 0 0,-1-1 1 0 0,0 0-1 0 0,-22 9 0 0 0,16-9-220 0 0,0-1 0 0 0,0-1-1 0 0,-42 7 1 0 0,6-9-6584 0 0,24-4-721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9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1 3224 0 0,'0'2'240'0'0,"-1"55"8126"0"0,-3 0-4510 0 0,-1 62-2839 0 0,5 371 1527 0 0,10-173-2232 0 0,-10-278-803 0 0,1 62-4092 0 0,4-68 2794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10.4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5064 0 0,'0'0'232'0'0,"3"1"-14"0"0,7 6-172 0 0,-9 2-61 0 0,-1-8 49 0 0,-1 0 0 0 0,1 0 0 0 0,0 0 1 0 0,0 0-1 0 0,0 0 0 0 0,1 0 0 0 0,-1 0 0 0 0,0 0 0 0 0,0 0 0 0 0,0-1 0 0 0,1 1 1 0 0,-1 0-1 0 0,1 0 0 0 0,-1 0 0 0 0,0 0 0 0 0,2 1 0 0 0,1 2 905 0 0,0 1 0 0 0,-1-1 0 0 0,1 1 0 0 0,-1 0 0 0 0,0-1 0 0 0,0 1 0 0 0,0 0 0 0 0,-1 0 0 0 0,2 9 0 0 0,0-1 645 0 0,14 46 2948 0 0,3 10-3858 0 0,28 276-580 0 0,-45-143-6 0 0,-4-80-26 0 0,-21 395 118 0 0,5-304-119 0 0,-6 48-28 0 0,17-219-36 0 0,0 1-36 0 0,-1 54 0 0 0,9-33-264 0 0,-1 26-381 0 0,-3-56 272 0 0,0 47-5670 0 0,7-35-499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3224 0 0,'0'0'143'0'0,"0"2"-3"0"0,0 7-111 0 0,2 16 8693 0 0,4-22-8204 0 0,0 1 0 0 0,0-1 1 0 0,0 0-1 0 0,0 0 0 0 0,0 0 0 0 0,0-1 0 0 0,1 0 0 0 0,10 2 0 0 0,5-1-399 0 0,30 2 0 0 0,192-11 1191 0 0,-127 0-721 0 0,396-25 2755 0 0,-407 24-2984 0 0,128 7 0 0 0,-217 0-211 0 0,0 1-1 0 0,1 1 1 0 0,-1 1 0 0 0,0 1 0 0 0,0 0 0 0 0,21 9-1 0 0,-18-5-59 0 0,21 12 46 0 0,-37-19-127 0 0,-1 1 0 0 0,0 1 0 0 0,0-1 0 0 0,0 0-1 0 0,-1 1 1 0 0,1-1 0 0 0,0 1 0 0 0,-1 0 0 0 0,4 6 0 0 0,-1-1 25 0 0,-1 1 0 0 0,0 0 0 0 0,0 0 0 0 0,-1 0 0 0 0,0 0 0 0 0,-1 1 0 0 0,0-1 0 0 0,0 1 0 0 0,-1 0 0 0 0,0 17 0 0 0,-10 276 31 0 0,7-80-109 0 0,3-120 36 0 0,-1-38-7 0 0,6 145-133 0 0,-2-154-14 0 0,-3-1 1 0 0,-11 101-1 0 0,8-115 124 0 0,2-30 35 0 0,-1 0 0 0 0,0 0 0 0 0,0 0 0 0 0,-1-1-1 0 0,-1 1 1 0 0,-4 13 0 0 0,6-22 16 0 0,0 0 0 0 0,-1 0 0 0 0,1 0-1 0 0,-1-1 1 0 0,1 1 0 0 0,-1-1 0 0 0,1 1 0 0 0,-1-1 0 0 0,0 1 0 0 0,0-1 0 0 0,-3 2-1 0 0,-24 10 215 0 0,6-8-153 0 0,1 0 1 0 0,-1-2-1 0 0,1 0 0 0 0,-46-2 1 0 0,27 0-24 0 0,-304 9-34 0 0,143-15-13 0 0,80 0-18 0 0,-125 5-237 0 0,10-4-1129 0 0,137-6-5392 0 0,46 1-336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0 18287 0 0,'1'2'1654'0'0,"-1"-2"-1635"0"0,1 1 0 0 0,0 0 1 0 0,-1 0-1 0 0,1 0 0 0 0,-1-1 1 0 0,1 1-1 0 0,-1 0 0 0 0,0 0 1 0 0,1 0-1 0 0,-1 0 0 0 0,0 0 1 0 0,1 0-1 0 0,-1 0 0 0 0,0 0 1 0 0,0 0-1 0 0,0 0 0 0 0,0 0 1 0 0,0 0-1 0 0,0-1 0 0 0,0 1 1 0 0,0 0-1 0 0,-1 0 0 0 0,1 0 1 0 0,0 0-1 0 0,-1 0 0 0 0,1 0 1 0 0,0 0-1 0 0,-2 1 0 0 0,0 4 299 0 0,1-4-210 0 0,1 1-1 0 0,0-1 1 0 0,0 1-1 0 0,0-1 1 0 0,0 1-1 0 0,0-1 1 0 0,1 1-1 0 0,-1-1 0 0 0,2 3 1 0 0,-2-2-10 0 0,1 0 0 0 0,-1 0 1 0 0,1-1-1 0 0,-1 1 0 0 0,0 0 1 0 0,0 6-1 0 0,-12 79-480 0 0,-19 92-1385 0 0,5-46 1693 0 0,21-108 149 0 0,-3 34-1 0 0,-1 8 161 0 0,6-47-855 0 0,-1 26 0 0 0,2-12-1053 0 0,1-17 562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22 161 13760 0 0,'0'0'1246'0'0,"0"-2"-1022"0"0,-3-8 89 0 0,3 9-171 0 0,-1 0-1 0 0,1-1 0 0 0,-1 1 1 0 0,1 0-1 0 0,0-1 0 0 0,0 1 1 0 0,-1 0-1 0 0,1-1 0 0 0,0 1 1 0 0,0 0-1 0 0,0-1 0 0 0,1-1 1 0 0,1-4 136 0 0,1 0-1 0 0,0 0 1 0 0,0 0 0 0 0,1 0-1 0 0,0 0 1 0 0,0 1 0 0 0,1-1-1 0 0,0 1 1 0 0,0 0 0 0 0,11-9 0 0 0,-12 10-285 0 0,1 1 1 0 0,0 1 0 0 0,0-1 0 0 0,0 1-1 0 0,0-1 1 0 0,0 2 0 0 0,1-1 0 0 0,-1 0-1 0 0,1 1 1 0 0,0 0 0 0 0,0 1 0 0 0,0-1 0 0 0,0 1-1 0 0,7-1 1 0 0,-9 2 78 0 0,0 0 0 0 0,0-1 0 0 0,-1 1 0 0 0,8-3 0 0 0,-9 3-32 0 0,0-1 1 0 0,0 1-1 0 0,0-1 0 0 0,0 1 0 0 0,0 0 0 0 0,0 0 1 0 0,0-1-1 0 0,0 2 0 0 0,0-1 0 0 0,0 0 0 0 0,0 0 0 0 0,-1 1 1 0 0,4 0-1 0 0,17 6 506 0 0,29 13 1 0 0,-43-16-532 0 0,0 0 0 0 0,0 1 0 0 0,-1 0 0 0 0,0 0 0 0 0,0 1 0 0 0,11 11 0 0 0,-15-14-15 0 0,0 1 0 0 0,0 0 0 0 0,-1 0 0 0 0,1 0 1 0 0,-1 0-1 0 0,0 0 0 0 0,0 0 0 0 0,0 1 0 0 0,-1-1 0 0 0,1 1 0 0 0,-1-1 0 0 0,0 1 0 0 0,-1-1 0 0 0,1 1 0 0 0,-1 0 0 0 0,0-1 0 0 0,0 1 0 0 0,0 0 0 0 0,-1-1 0 0 0,1 1 0 0 0,-1 0 0 0 0,0-1 0 0 0,-3 7 0 0 0,-1 3 29 0 0,-1-1-1 0 0,-1 1 1 0 0,0-1-1 0 0,0-1 0 0 0,-2 1 1 0 0,-10 12-1 0 0,11-16-26 0 0,0-1-1 0 0,0 1 0 0 0,-1-1 0 0 0,0-1 1 0 0,-16 10-1 0 0,-54 27-314 0 0,30-18-216 0 0,-30 13-1250 0 0,75-37 1310 0 0,0-1-1 0 0,0 1 1 0 0,0 0-1 0 0,-1-1 1 0 0,1 0-1 0 0,-9 1 0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1.5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 3224 0 0,'5'3'4696'0'0,"-3"-2"-3743"0"0,1 0-1 0 0,-1 0 0 0 0,0 0 1 0 0,0 0-1 0 0,1-1 1 0 0,3 2-1 0 0,19-2 3067 0 0,-11-3-3218 0 0,25-7 0 0 0,3 0-799 0 0,-30 8 28 0 0,-9 1-21 0 0,0 0 0 0 0,1 1 0 0 0,-1 0 0 0 0,0-1 0 0 0,1 1 0 0 0,-1 0-1 0 0,0 1 1 0 0,0-1 0 0 0,1 0 0 0 0,5 3 0 0 0,-1-1-17 0 0,0 1 127 0 0,-1-1 0 0 0,1 1 0 0 0,-1 0 0 0 0,0 1 0 0 0,0 0 0 0 0,0 0 0 0 0,9 7 0 0 0,-15-9-75 0 0,0 0 0 0 0,1-1 1 0 0,-1 1-1 0 0,-1 0 0 0 0,1 0 0 0 0,0 0 0 0 0,0 0 1 0 0,-1 0-1 0 0,1-1 0 0 0,-1 1 0 0 0,0 0 0 0 0,1 0 1 0 0,-1 0-1 0 0,0 4 0 0 0,-3 27-590 0 0,0-25 504 0 0,0 1 1 0 0,0-1-1 0 0,-1 0 0 0 0,0 0 0 0 0,-6 8 0 0 0,0 3 37 0 0,2-7-40 0 0,1 0-1 0 0,-12 12 1 0 0,12-15-8 0 0,0 1 1 0 0,0 0-1 0 0,-8 18 1 0 0,-10 16 103 0 0,19-34 46 0 0,-1 0 0 0 0,2 1 0 0 0,-6 14 1 0 0,8-19 88 0 0,1 1 1 0 0,-1-1 0 0 0,-5 8 0 0 0,7-13-160 0 0,1-1-20 0 0,0 0 0 0 0,-1 0 0 0 0,1 1 0 0 0,0-1 0 0 0,0 0 0 0 0,0 1-1 0 0,0-1 1 0 0,-1 0 0 0 0,1 1 0 0 0,0-1 0 0 0,0 0 0 0 0,0 1 0 0 0,0-1 0 0 0,0 1 0 0 0,0-1-1 0 0,0 0 1 0 0,0 1 0 0 0,0-1 0 0 0,0 0 0 0 0,0 1 0 0 0,0-1 0 0 0,0 0 0 0 0,0 1-1 0 0,1-1 1 0 0,-1 0 0 0 0,0 1 0 0 0,0-1 0 0 0,0 0 0 0 0,0 1 0 0 0,1-1 0 0 0,-1 0 0 0 0,0 1-1 0 0,0-1 1 0 0,1 0 0 0 0,-1 0 0 0 0,0 1 0 0 0,0-1 0 0 0,1 0 0 0 0,-1 0 0 0 0,0 0-1 0 0,1 1 1 0 0,-1-1 0 0 0,0 0 0 0 0,1 0 0 0 0,-1 0 0 0 0,0 0 0 0 0,1 0 0 0 0,-1 0-1 0 0,1 0 1 0 0,19 2 63 0 0,-19-2-80 0 0,7-1 0 0 0,0 0-1 0 0,0 0 1 0 0,0-1-1 0 0,0 0 1 0 0,-1-1-1 0 0,1 0 1 0 0,-1 0-1 0 0,0-1 1 0 0,9-4-1 0 0,0-1-173 0 0,3-2-374 0 0,0-1 0 0 0,31-25-1 0 0,-40 29-6 0 0,13-12-911 0 0,3-4-55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1 17247 0 0,'0'0'2762'0'0,"-1"2"-2284"0"0,-3 12-249 0 0,-54 163 104 0 0,53-163-358 0 0,0 0 1 0 0,-3 25 0 0 0,-3 8 23 0 0,1-3-2 0 0,-10 91 1 0 0,13-75-90 0 0,2 13-884 0 0,5-42-2513 0 0,0-19 768 0 0,0 6-3179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0 3224 0 0,'0'9'11419'0'0,"0"11"-5988"0"0,-1-9-6179 0 0,1 0 0 0 0,-4 16 0 0 0,-2 21-890 0 0,3-34 1962 0 0,1 0 1 0 0,1 0 0 0 0,0 0 0 0 0,0 0 0 0 0,1 0 0 0 0,4 22 0 0 0,-2-24 95 0 0,1 1-1 0 0,0-1 1 0 0,1 0-1 0 0,0 0 1 0 0,1-1-1 0 0,0 1 1 0 0,8 11-1 0 0,-9-16-336 0 0,0-1-1 0 0,1 0 1 0 0,-1 0 0 0 0,1 0-1 0 0,1-1 1 0 0,-1 0 0 0 0,1 0-1 0 0,0 0 1 0 0,0 0 0 0 0,0-1-1 0 0,1 0 1 0 0,-1 0 0 0 0,8 2-1 0 0,8 3-49 0 0,-18-6-26 0 0,1-1-1 0 0,1 0 1 0 0,-1 0-1 0 0,0 0 1 0 0,0-1 0 0 0,1 0-1 0 0,-1 0 1 0 0,6 1-1 0 0,-4-2 0 0 0,36-3-53 0 0,-40 3 16 0 0,1-1 1 0 0,0 0 0 0 0,-1 0-1 0 0,1 0 1 0 0,-1-1-1 0 0,0 1 1 0 0,1-1 0 0 0,-1 0-1 0 0,3-2 1 0 0,-2 2-201 0 0,0-1 1 0 0,-1 0-1 0 0,0 0 1 0 0,0 0-1 0 0,0 0 1 0 0,0-1-1 0 0,0 1 1 0 0,-1-1-1 0 0,1 0 0 0 0,-1 0 1 0 0,2-5-1 0 0,3-10-4734 0 0,-1 1-1493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3.2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148 0 9672 0 0,'-16'31'174'0'0,"12"-19"2389"0"0,-7 23 0 0 0,1 14 2849 0 0,6-16-4730 0 0,-8 43-269 0 0,2-1-406 0 0,1-19 181 0 0,-14 158 1291 0 0,9-112-821 0 0,2-22-350 0 0,11-69-701 0 0,-1-1 0 0 0,0 0 0 0 0,-1 0 0 0 0,-5 13 0 0 0,7-20 297 0 0,-5 14-1043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8.6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1555 1 18943 0 0,'0'0'1906'0'0,"-2"1"-1749"0"0,-1 1-126 0 0,-1 0-1 0 0,1-1 1 0 0,-1 1 0 0 0,0-1-1 0 0,0 0 1 0 0,0 0-1 0 0,0 0 1 0 0,-8 0 0 0 0,-34-2 433 0 0,12-1-323 0 0,-20 2-76 0 0,-444 14 2782 0 0,425-7-2809 0 0,-371 43 244 0 0,391-42-282 0 0,23-4 0 0 0,1 1 0 0 0,-1 1 0 0 0,-51 19 0 0 0,53-15 0 0 0,19-7 0 0 0,1 0 0 0 0,-1 1 0 0 0,1-1 0 0 0,0 2 0 0 0,0-1 0 0 0,0 1 0 0 0,-7 7 0 0 0,14-12 0 0 0,-1 2 0 0 0,-1 0 0 0 0,1 0 0 0 0,0 0 0 0 0,0 0 0 0 0,0 0 0 0 0,0 0 0 0 0,1 0 0 0 0,-1 1 0 0 0,1-1 0 0 0,-1 1 0 0 0,1-1 0 0 0,0 1 0 0 0,0 0 0 0 0,0-1 0 0 0,0 1 0 0 0,-1 4 0 0 0,-2 7 0 0 0,3-12 0 0 0,1 0 0 0 0,-1 1 0 0 0,0-1 0 0 0,1 0 0 0 0,-1 1 0 0 0,1-1 0 0 0,0 0 0 0 0,0 1 0 0 0,0-1 0 0 0,0 4 0 0 0,4 25 66 0 0,-2-12 61 0 0,8 31 0 0 0,42 199-359 0 0,12 73-56 0 0,-19-108-346 0 0,-24-106-117 0 0,-16-72 156 0 0,-3-19 122 0 0,8 30 1 0 0,-9-43-175 0 0,1 0 1 0 0,-1 1 0 0 0,1-1-1 0 0,0-1 1 0 0,0 1-1 0 0,0 0 1 0 0,0 0-1 0 0,1-1 1 0 0,-1 1 0 0 0,1-1-1 0 0,0 0 1 0 0,5 4-1 0 0,7 0-5239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1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10592 0 0,'1'1'11695'0'0,"8"5"-11536"0"0,-7-3-184 0 0,1 1-1 0 0,-1 0 1 0 0,0 0 0 0 0,0 0-1 0 0,0 0 1 0 0,0 0-1 0 0,1 9 1 0 0,6 35-416 0 0,-4-18 229 0 0,6 66 109 0 0,-6-39 74 0 0,3 25 276 0 0,11 75 310 0 0,8 8-193 0 0,49 141-343 0 0,-24-94 129 0 0,-50-168 36 0 0,-1-37-110 0 0,0-1-1 0 0,-1 0 0 0 0,0 1 1 0 0,0-1-1 0 0,-1 1 0 0 0,0-1 1 0 0,0 0-1 0 0,-3 12 0 0 0,2-14 4 0 0,0 0 0 0 0,0 0 0 0 0,0 0 0 0 0,0 0 0 0 0,-1 0 0 0 0,1 0 0 0 0,-1 0 0 0 0,0-1 0 0 0,0 1 0 0 0,0-1 0 0 0,-1 0 0 0 0,1 0 0 0 0,-8 4 0 0 0,2-1 33 0 0,-1 0-1 0 0,0 0 1 0 0,-1-1-1 0 0,1-1 1 0 0,-21 7 0 0 0,-422 70 1737 0 0,342-64-1454 0 0,-70 6 111 0 0,-132 0-89 0 0,163-14-434 0 0,55 0-347 0 0,-70 2-1909 0 0,60-17-963 0 0,89 4 2281 0 0,-1 0 0 0 0,0-2 0 0 0,-27-8 0 0 0,38 9 649 0 0,1 1 0 0 0,1-1 0 0 0,-1 0 0 0 0,0 0 0 0 0,1 0 0 0 0,-6-6-1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5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9672 0 0,'0'0'12807'0'0,"1"2"-12388"0"0,2 9-379 0 0,1-1-1 0 0,-2 0 1 0 0,1 1-1 0 0,-2 0 1 0 0,1-1 0 0 0,-1 14-1 0 0,-3 67-378 0 0,2-89 348 0 0,-16 151-76 0 0,2-3 272 0 0,12-106-130 0 0,-1 8-999 0 0,-3-21-5596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11.4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352 131 18343 0 0,'3'0'414'0'0,"383"-15"1180"0"0,-257 3-1588 0 0,333-24 64 0 0,-173 27 390 0 0,-31-3 419 0 0,-8 1-18 0 0,111-3-145 0 0,9 3-972 0 0,-284 6 233 0 0,-39 1-9 0 0,-1 3 0 0 0,76 6-1 0 0,-54 0 33 0 0,-59-5 0 0 0,3 0-16 0 0,-10 0-60 0 0,-1 1 12 0 0,3 2 39 0 0,-3-2 21 0 0,-1-1 0 0 0,0 1-1 0 0,1 0 1 0 0,-1 0 0 0 0,0 0 0 0 0,0 0 0 0 0,0 0-1 0 0,0 0 1 0 0,0 0 0 0 0,0 0 0 0 0,0 0-1 0 0,0 0 1 0 0,0 0 0 0 0,-1 1 0 0 0,1-2 0 0 0,-6 43 4 0 0,6-38 0 0 0,0 0 0 0 0,0 1 0 0 0,-1-1 0 0 0,0 0 0 0 0,0 1 0 0 0,-2 6 0 0 0,1-9 0 0 0,1 1 0 0 0,0 0 0 0 0,1-1 0 0 0,-1 1 0 0 0,1 0 0 0 0,-1 4 0 0 0,-1 93 0 0 0,1 52 0 0 0,49 491-192 0 0,-5-113 59 0 0,-39-400 121 0 0,7 87 13 0 0,28 81-1 0 0,-22-176 0 0 0,-13-86 7 0 0,-2-24-29 0 0,-1 0 0 0 0,0 1-1 0 0,0-1 1 0 0,-1 1 0 0 0,-1-1 0 0 0,-1 0 0 0 0,0 1 0 0 0,-4 13 0 0 0,-2 1-44 0 0,1-7-22 0 0,-8 21 0 0 0,12-36 84 0 0,0 0-1 0 0,0-1 0 0 0,-1 1 0 0 0,1-1 1 0 0,-1 1-1 0 0,0-1 0 0 0,-10 9 0 0 0,-1-1 98 0 0,11-9-86 0 0,0 0 1 0 0,-1 0-1 0 0,1-1 0 0 0,-1 1 1 0 0,1-1-1 0 0,-10 4 0 0 0,-7 1 39 0 0,-1 0-1 0 0,-1-2 0 0 0,1 0 0 0 0,-1-2 1 0 0,-37 3-1 0 0,-120-5-12 0 0,97-3 25 0 0,-115-5 123 0 0,-177-3 245 0 0,-70 1 350 0 0,-432 58 952 0 0,354-1-886 0 0,172-27-3684 0 0,281-24 1368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8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1 214 17247 0 0,'0'0'844'0'0,"1"-2"-368"0"0,5-8-284 0 0,0 1 0 0 0,11-14 0 0 0,0 1-56 0 0,-13 17-6 0 0,-1 0 0 0 0,1 1 0 0 0,8-9 0 0 0,15-13 358 0 0,-19 17-439 0 0,0 1 1 0 0,0 0-1 0 0,1 1 1 0 0,0 0-1 0 0,14-9 0 0 0,-12 11-14 0 0,2-3 124 0 0,1 1-1 0 0,21-7 0 0 0,-31 13-65 0 0,-1 0-1 0 0,1 0 1 0 0,0 0 0 0 0,-1 0-1 0 0,1 1 1 0 0,0 0-1 0 0,0-1 1 0 0,0 1 0 0 0,-1 1-1 0 0,1-1 1 0 0,0 1 0 0 0,0-1-1 0 0,-1 1 1 0 0,1 0 0 0 0,5 2-1 0 0,6 4 357 0 0,-11-6-339 0 0,-1 0 1 0 0,1 1 0 0 0,0 0-1 0 0,-1 0 1 0 0,5 3-1 0 0,-2-1-88 0 0,-1 0-1 0 0,1 0 1 0 0,-1 1-1 0 0,0 0 0 0 0,0 0 1 0 0,-1 0-1 0 0,0 1 1 0 0,1-1-1 0 0,-2 1 1 0 0,1 0-1 0 0,-1 0 1 0 0,5 13-1 0 0,-6-14-36 0 0,-1 0 0 0 0,0 0 0 0 0,0 0 0 0 0,0 0 0 0 0,-1 0 0 0 0,0 0 0 0 0,0 0 0 0 0,0 0 0 0 0,0 0 0 0 0,-1 0 0 0 0,0 0 0 0 0,0 0 0 0 0,0 0 0 0 0,-1 0 0 0 0,0-1 0 0 0,0 1 0 0 0,0 0 0 0 0,0-1 0 0 0,-1 1 0 0 0,-2 3 0 0 0,-8 8-21 0 0,-1-1 0 0 0,0 0 0 0 0,-22 16 0 0 0,-53 35-448 0 0,80-60 380 0 0,-12 8-525 0 0,-35 17-1 0 0,0-7-3368 0 0,35-15-2568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0.6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503 1 12872 0 0,'0'0'5538'0'0,"-2"1"-5219"0"0,-1 2-178 0 0,-1 0 1 0 0,1-1 0 0 0,-1 0-1 0 0,0 0 1 0 0,0 0 0 0 0,0 0-1 0 0,0-1 1 0 0,0 1 0 0 0,-6 0-1 0 0,-21 10 673 0 0,18-8-433 0 0,1 1 0 0 0,-21 3-1 0 0,23-5-221 0 0,-1-1-1 0 0,1 2 0 0 0,-1-1 1 0 0,1 1-1 0 0,-12 7 0 0 0,-21 13-109 0 0,28-17-52 0 0,-25 18 1 0 0,11-9 2 0 0,24-14 0 0 0,1 0 0 0 0,0 0 0 0 0,1 0 0 0 0,-1 0 0 0 0,0 1 0 0 0,1-1 0 0 0,-7 7 0 0 0,-20 23-16 0 0,29-31-5 0 0,0 0 0 0 0,0 0-1 0 0,0 0 1 0 0,0 1 0 0 0,0-1 0 0 0,0 1-1 0 0,1-1 1 0 0,-1 1 0 0 0,0-1-1 0 0,1 1 1 0 0,-1-1 0 0 0,1 1-1 0 0,-1 2 1 0 0,0 3-73 0 0,-1 1-38 0 0,0-1 0 0 0,1 1 0 0 0,0 0 0 0 0,1-1 0 0 0,0 10 0 0 0,0-16 120 0 0,0 0-28 0 0,0 1 0 0 0,1 0 0 0 0,-1 0-1 0 0,1-1 1 0 0,0 1 0 0 0,-1-1 0 0 0,1 1 0 0 0,0 0-1 0 0,0-1 1 0 0,0 1 0 0 0,0-1 0 0 0,0 0 0 0 0,0 1-1 0 0,0-1 1 0 0,1 0 0 0 0,-1 0 0 0 0,0 0-1 0 0,1 1 1 0 0,-1-2 0 0 0,1 1 0 0 0,-1 0 0 0 0,3 1-1 0 0,3 3 54 0 0,-4-3-10 0 0,0 0 0 0 0,1-1 0 0 0,-1 1 0 0 0,0-1-1 0 0,1 1 1 0 0,-1-1 0 0 0,1 0 0 0 0,0 0 0 0 0,-1 0 0 0 0,1-1-1 0 0,0 1 1 0 0,5-1 0 0 0,4-1 49 0 0,1 0-1 0 0,15-4 1 0 0,-19 3-44 0 0,-1 1 1 0 0,1 0 0 0 0,0 0 0 0 0,-1 1 0 0 0,19 1-1 0 0,-18 1 0 0 0,3 0 20 0 0,23 7 0 0 0,-34-9-28 0 0,-1 1 0 0 0,0-1 0 0 0,0 0-1 0 0,1 1 1 0 0,-1-1 0 0 0,0 1-1 0 0,0-1 1 0 0,0 1 0 0 0,0 0-1 0 0,0-1 1 0 0,0 1 0 0 0,0 0 0 0 0,0 0-1 0 0,0-1 1 0 0,2 3 0 0 0,1 1-13 0 0,0-2 38 0 0,-1 0 0 0 0,1 0-1 0 0,0 0 1 0 0,-1 1 0 0 0,0-1 0 0 0,0 1 0 0 0,0 0-1 0 0,0 0 1 0 0,0 0 0 0 0,0 1 0 0 0,-1-1 0 0 0,3 5-1 0 0,-4-6 3 0 0,0 0 0 0 0,0 0 0 0 0,-1 0-1 0 0,1 0 1 0 0,0 0 0 0 0,-1 1 0 0 0,0-1-1 0 0,1 0 1 0 0,-1 0 0 0 0,0 1-1 0 0,0-1 1 0 0,0 0 0 0 0,-1 0 0 0 0,1 1-1 0 0,0-1 1 0 0,-1 0 0 0 0,0 0 0 0 0,1 0-1 0 0,-1 0 1 0 0,0 1 0 0 0,0-1-1 0 0,0 0 1 0 0,0-1 0 0 0,-1 1 0 0 0,-1 2-1 0 0,-8 9 96 0 0,0-1-1 0 0,-2-1 1 0 0,1 0 0 0 0,-1-1-1 0 0,-25 15 1 0 0,34-21-53 0 0,-16 7 178 0 0,0-1-1 0 0,0 0 1 0 0,-1-1-1 0 0,-26 7 1 0 0,41-15-240 0 0,-4 2-248 0 0,-1 0 1 0 0,0-1-1 0 0,0 0 0 0 0,0-1 1 0 0,0 0-1 0 0,0-1 0 0 0,0 0 1 0 0,0-1-1 0 0,0 0 0 0 0,0-1 1 0 0,-20-6-1 0 0,2-2-7533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1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131 0 1376 0 0,'-5'20'109'0'0,"-6"23"531"0"0,8-35 2171 0 0,0 0 0 0 0,1 1-1 0 0,-3 15 1 0 0,1 27 3564 0 0,-1 12-5171 0 0,-20 103-1418 0 0,-3 19-1232 0 0,19-135 754 0 0,-14 67-3759 0 0,16-88 2787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2.3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372 0 2760 0 0,'25'6'16978'0'0,"-31"-2"-16885"0"0,1 0-1 0 0,-1-1 1 0 0,0 1-1 0 0,1-1 1 0 0,-2-1-1 0 0,1 1 1 0 0,-12 3-1 0 0,-8 3 216 0 0,-115 39 1772 0 0,126-43-2005 0 0,1 0-1 0 0,0 1 1 0 0,0 1 0 0 0,-13 9-1 0 0,25-15-82 0 0,0 1 0 0 0,0 0 0 0 0,0-1 0 0 0,0 1 0 0 0,1 0-1 0 0,-1 0 1 0 0,-2 4 0 0 0,-7 9-112 0 0,4-10 66 0 0,4-2 15 0 0,0-1 1 0 0,1 1-1 0 0,-1 0 1 0 0,0 0 0 0 0,1 0-1 0 0,-1 0 1 0 0,1 0-1 0 0,0 0 1 0 0,-2 4-1 0 0,-3 9-122 0 0,4-12 111 0 0,1 0 0 0 0,1 0-1 0 0,-1 0 1 0 0,1 0 0 0 0,-2 7 0 0 0,-3 13-96 0 0,6-13 76 0 0,5-1 4 0 0,4 12 110 0 0,-8-20 47 0 0,10 3-10 0 0,-4-2-80 0 0,1 0-1 0 0,0-1 0 0 0,0 1 0 0 0,0-2 1 0 0,0 1-1 0 0,0-1 0 0 0,0 0 1 0 0,0 0-1 0 0,10-2 0 0 0,28 4-69 0 0,7 10-102 0 0,-46-12 166 0 0,1 0-1 0 0,-1 0 1 0 0,1 1 0 0 0,-1 0-1 0 0,0 0 1 0 0,0 1 0 0 0,0 0-1 0 0,0 0 1 0 0,0 1 0 0 0,-1 0-1 0 0,0 0 1 0 0,1 1 0 0 0,9 8-1 0 0,-10-3 17 0 0,-5-1 58 0 0,0-4 52 0 0,-1 0 0 0 0,-1 1-1 0 0,1-1 1 0 0,-1 0-1 0 0,1 0 1 0 0,-4 10 0 0 0,2-12-34 0 0,1 0 1 0 0,-1-1-1 0 0,1 0 1 0 0,-1 1-1 0 0,0-1 1 0 0,0 0-1 0 0,0 0 1 0 0,0 0-1 0 0,0 0 1 0 0,-1 0-1 0 0,1-1 1 0 0,0 1 0 0 0,-1-1-1 0 0,-3 2 1 0 0,-1 2-47 0 0,-1-1 1 0 0,0 0-1 0 0,0 0 1 0 0,0-1-1 0 0,-1 0 1 0 0,1-1-1 0 0,-1 0 1 0 0,0 0 0 0 0,1 0-1 0 0,-1-1 1 0 0,-12-1-1 0 0,0-1-46 0 0,14 1-283 0 0,0 0 0 0 0,0-1 0 0 0,0 1 0 0 0,1-2 0 0 0,-1 1 0 0 0,-8-4 0 0 0,-6-4-787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3.0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10592 0 0,'0'0'818'0'0,"0"1"-219"0"0,-6 32 5506 0 0,4 73-2593 0 0,0 0-3699 0 0,-4 32 1239 0 0,0 2 428 0 0,-11 157 514 0 0,1-86-1584 0 0,-2-23-906 0 0,0-26-1692 0 0,13-64-1549 0 0,3-35-1657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3.9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250 9 18599 0 0,'0'0'1866'0'0,"3"0"-1709"0"0,49 5-114 0 0,-35-3-4 0 0,0-1 0 0 0,29 0 0 0 0,240-19 1237 0 0,24 19 1120 0 0,-119 3-1067 0 0,-123-5-1183 0 0,48 1 37 0 0,-93 1-159 0 0,0 1 0 0 0,44 11-1 0 0,-16-3 11 0 0,-36-7-4 0 0,0 0 1 0 0,0 0-1 0 0,25 11 0 0 0,-28-9-47 0 0,0 1 1 0 0,-1 0-1 0 0,0 1 1 0 0,-1 0-1 0 0,1 0 1 0 0,-2 1-1 0 0,18 18 1 0 0,-16-14 19 0 0,-1 1-1 0 0,-1 0 1 0 0,0 0 0 0 0,-1 1 0 0 0,-1 0 0 0 0,0 1 0 0 0,-1 0-1 0 0,9 29 1 0 0,-5-14 5 0 0,-6-20-19 0 0,0 0-1 0 0,-1 1 1 0 0,1 12 0 0 0,19 109-727 0 0,10 74-157 0 0,40 274-2688 0 0,-35-182 3506 0 0,-37-288 79 0 0,-1 0 0 0 0,0 1 0 0 0,-1-1 0 0 0,-3 20 0 0 0,3-27 34 0 0,1-1-1 0 0,-1 0 0 0 0,1 0 1 0 0,-1 0-1 0 0,0 0 0 0 0,1 0 1 0 0,-1 0-1 0 0,-1 0 1 0 0,1 0-1 0 0,0 0 0 0 0,0 0 1 0 0,-1 0-1 0 0,1 0 0 0 0,-1-1 1 0 0,1 1-1 0 0,-1-1 0 0 0,0 1 1 0 0,1-1-1 0 0,-1 0 0 0 0,0 0 1 0 0,0 1-1 0 0,0-1 1 0 0,0 0-1 0 0,0-1 0 0 0,0 1 1 0 0,-1 0-1 0 0,1-1 0 0 0,0 1 1 0 0,0-1-1 0 0,-4 1 0 0 0,-29 0 187 0 0,1-1-1 0 0,-52-7 1 0 0,32 2 7 0 0,-62-4 330 0 0,-165-9 412 0 0,127 16-671 0 0,-235 28 0 0 0,316-17-310 0 0,-194 28-68 0 0,158-23-2400 0 0,-170 1 0 0 0,229-15-4925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4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12896 0 0,'0'0'997'0'0,"0"2"-656"0"0,0 4 494 0 0,-1 0 1 0 0,-1 0-1 0 0,1 0 0 0 0,-5 9 0 0 0,-5 24 1997 0 0,-17 93-2698 0 0,2-16-143 0 0,14-49-28 0 0,2 1 0 0 0,-1 80-1 0 0,11-121-1658 0 0,-5 31-1 0 0,4-37-4853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0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0 262 6448 0 0,'0'0'498'0'0,"2"-2"-327"0"0,6-5 738 0 0,-1 0 0 0 0,-1-1 0 0 0,0 0 0 0 0,6-9 0 0 0,13-18 3796 0 0,-3 11-3816 0 0,27-26 0 0 0,-37 40-873 0 0,0 0-1 0 0,0 1 1 0 0,1 0 0 0 0,22-11-1 0 0,-6 5 160 0 0,-22 11-83 0 0,0 0-1 0 0,0 0 1 0 0,1 1 0 0 0,-1 0-1 0 0,1 0 1 0 0,-1 1-1 0 0,1 0 1 0 0,9-1-1 0 0,-7 2 48 0 0,1 0 0 0 0,-1 1-1 0 0,0 0 1 0 0,1 0 0 0 0,-1 1 0 0 0,1 1-1 0 0,-1-1 1 0 0,0 2 0 0 0,0 0 0 0 0,0 0 0 0 0,0 0-1 0 0,12 7 1 0 0,-20-7-172 0 0,1-1 1 0 0,0 0-1 0 0,-1 1 1 0 0,1-1-1 0 0,-1 1 0 0 0,0 0 1 0 0,0 0-1 0 0,0 0 0 0 0,0 0 1 0 0,-1 0-1 0 0,1 0 0 0 0,-1 1 1 0 0,0-1-1 0 0,0 0 1 0 0,0 1-1 0 0,0-1 0 0 0,0 1 1 0 0,0 4-1 0 0,-2-2 6 0 0,0-1 1 0 0,0 1-1 0 0,0 0 1 0 0,0-1-1 0 0,-1 0 1 0 0,0 1-1 0 0,0-1 0 0 0,0 0 1 0 0,-1 0-1 0 0,0 0 1 0 0,0 0-1 0 0,0-1 0 0 0,-6 8 1 0 0,-7 5 84 0 0,-34 30 1 0 0,41-39-48 0 0,-21 15-110 0 0,-1-1 1 0 0,-1-2-1 0 0,-55 27 1 0 0,40-23-303 0 0,6-4-52 0 0,-4 2-5071 0 0,23-11-242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4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1 14944 0 0,'0'0'340'0'0,"0"2"50"0"0,-1 10-80 0 0,0 0 0 0 0,-4 14 0 0 0,1-11-330 0 0,4-12 20 0 0,-1 0 0 0 0,0 0-1 0 0,-1 0 1 0 0,1-1 0 0 0,0 1 0 0 0,-3 4 0 0 0,-7 12 0 0 0,-8 32-59 0 0,8-25-88 0 0,-14 53-1 0 0,23-71 560 0 0,0 1-1 0 0,1 0 0 0 0,0 0 1 0 0,1-1-1 0 0,0 1 0 0 0,0 0 1 0 0,1 0-1 0 0,0 0 0 0 0,1-1 1 0 0,3 14-1 0 0,-2-17-280 0 0,0 0 1 0 0,0 0-1 0 0,0 1 0 0 0,0-2 1 0 0,1 1-1 0 0,0 0 0 0 0,0-1 1 0 0,0 0-1 0 0,0 1 0 0 0,1-2 1 0 0,0 1-1 0 0,0-1 0 0 0,0 1 1 0 0,0-1-1 0 0,9 3 0 0 0,-11-4-197 0 0,0-1-1 0 0,0 0 0 0 0,0 0 1 0 0,0 0-1 0 0,0-1 0 0 0,0 1 1 0 0,0-1-1 0 0,0 1 1 0 0,0-1-1 0 0,1 0 0 0 0,-1 0 1 0 0,0-1-1 0 0,0 1 0 0 0,0-1 1 0 0,4 0-1 0 0,-3-1-177 0 0,0 0 1 0 0,0 0-1 0 0,0 0 0 0 0,0 0 1 0 0,0 0-1 0 0,0-1 0 0 0,-1 0 0 0 0,1 0 1 0 0,4-4-1 0 0,0-4-492 0 0,0 1-1 0 0,0-1 0 0 0,-1 0 1 0 0,0 0-1 0 0,8-20 1 0 0,-2 0-1101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8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17359 0 0,'0'3'396'0'0,"-1"4"-151"0"0,0 1-1 0 0,-1-1 0 0 0,0 1 0 0 0,0-1 0 0 0,-5 11 0 0 0,-6 21-201 0 0,6-4 43 0 0,-7 26 364 0 0,-4 24-492 0 0,4-24-642 0 0,-12 108 0 0 0,25-150 118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11.7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89 0 23727 0 0,'-3'3'132'0'0,"1"-2"-56"0"0,1 0 0 0 0,0 0 0 0 0,-1 0 0 0 0,1 0 0 0 0,0 0 0 0 0,0 0 0 0 0,0 0 0 0 0,0 1 0 0 0,0-1 0 0 0,0 1 0 0 0,0-1 0 0 0,0 1 0 0 0,0-1 0 0 0,0 1 0 0 0,1-1 0 0 0,-1 1 0 0 0,1 0 0 0 0,0-1 0 0 0,-1 1 0 0 0,1 0 0 0 0,0 2 0 0 0,-3 16 362 0 0,2-17-393 0 0,0 1 0 0 0,1 0 0 0 0,-1 1-1 0 0,1-1 1 0 0,0 0 0 0 0,0 0-1 0 0,2 7 1 0 0,7 24-45 0 0,-3-12 0 0 0,4 33 0 0 0,-7-29-19 0 0,5 40-428 0 0,-2 1 0 0 0,-6 109 0 0 0,-5-80-53 0 0,4-60 394 0 0,-1-1 1 0 0,-12 67 0 0 0,-2-8 14 0 0,12-68 83 0 0,0 0-1 0 0,-1-1 0 0 0,-2 1 0 0 0,-11 30 1 0 0,10-40-183 0 0,4-10-172 0 0,1 1-1 0 0,-1-1 1 0 0,2 1-1 0 0,-1 0 0 0 0,-2 14 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2.4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15344 0 0,'0'0'1393'0'0,"0"2"-1149"0"0,6 34-168 0 0,-1-13 389 0 0,-4-13-109 0 0,5 20 8 0 0,-2-1 1 0 0,-2 1-1 0 0,-1 35 0 0 0,-17 92-462 0 0,5-41-47 0 0,0-2-132 0 0,-9 6-3061 0 0,9-90-2363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2.9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232 0 2304 0 0,'-1'2'167'0'0,"-8"15"6709"0"0,-7 19 0 0 0,-7 15-4985 0 0,17-40-1942 0 0,-9 15-536 0 0,-23 57 0 0 0,22-39 502 0 0,6-19 153 0 0,2 0 0 0 0,0 1 0 0 0,1 0 0 0 0,-3 28-1 0 0,9-36 23 0 0,-2 18 251 0 0,2 39-1 0 0,1-65-306 0 0,1 0-1 0 0,1 0 1 0 0,-1 0-1 0 0,1-1 1 0 0,1 1-1 0 0,0-1 0 0 0,0 1 1 0 0,9 15-1 0 0,-8-18-42 0 0,0-1 0 0 0,0 1 0 0 0,1 0 0 0 0,0-1 0 0 0,7 7 0 0 0,-11-12-15 0 0,1 1 1 0 0,0-1 0 0 0,0 0 0 0 0,0 1 0 0 0,0-1 0 0 0,0 0 0 0 0,0 0 0 0 0,0 0 0 0 0,0-1 0 0 0,0 1 0 0 0,0 0 0 0 0,0-1 0 0 0,1 0 0 0 0,-1 1 0 0 0,0-1 0 0 0,0 0 0 0 0,1 0-1 0 0,-1 0 1 0 0,0 0 0 0 0,0-1 0 0 0,1 1 0 0 0,3-2 0 0 0,2 0-104 0 0,3-1 158 0 0,-1 0 0 0 0,1-1 0 0 0,-1 0 0 0 0,1 0 0 0 0,-1-1 1 0 0,17-12-1 0 0,63-51 293 0 0,-80 60-119 0 0,0-1 0 0 0,-1-1 1 0 0,0 1-1 0 0,0-1 0 0 0,9-16 1 0 0,-17 23-135 0 0,0 1 0 0 0,0 0 1 0 0,0-1-1 0 0,0 1 0 0 0,-1-1 1 0 0,1 1-1 0 0,-1-1 0 0 0,0 1 1 0 0,0-1-1 0 0,0-4 1 0 0,0 2 33 0 0,-1 4-77 0 0,1 0 0 0 0,0 0 0 0 0,-1-1 0 0 0,1 1 0 0 0,-1 0 0 0 0,0 0 0 0 0,1 0 0 0 0,-1 0 0 0 0,0 0 0 0 0,0 0 0 0 0,0 0 0 0 0,1 1 0 0 0,-1-1 0 0 0,0 0 0 0 0,0 0-1 0 0,0 0 1 0 0,0 1 0 0 0,0-1 0 0 0,-1 1 0 0 0,-1-2 0 0 0,-1 0 31 0 0,0 1-1 0 0,0-1 1 0 0,0 1 0 0 0,-9-2-1 0 0,1 2-27 0 0,0 1-1 0 0,0 1 0 0 0,0 0 0 0 0,0 0 0 0 0,-15 5 0 0 0,-10 0-37 0 0,4 1-275 0 0,-1 1 0 0 0,2 1 0 0 0,-51 22 0 0 0,38-13-741 0 0,13-5-136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1478 30 10656 0 0,'0'0'1289'0'0,"2"0"-462"0"0,8 0 1386 0 0,-7-1-1174 0 0,10-8 2151 0 0,-21 6-2855 0 0,-1-1 1 0 0,0 1-1 0 0,0 1 1 0 0,0-1-1 0 0,-1 2 0 0 0,1-1 1 0 0,-1 1-1 0 0,-13 1 1 0 0,-12 1-249 0 0,-34 6 1 0 0,14-1 27 0 0,-263 9 280 0 0,59-11-202 0 0,211-1-193 0 0,31-1 0 0 0,-32-2 0 0 0,29-1 5 0 0,-1 0-1 0 0,-34 3 1 0 0,26 0 121 0 0,-47-2-1 0 0,29-1-23 0 0,18-2 209 0 0,18 0-246 0 0,0 2-1 0 0,0-1 0 0 0,0 1 1 0 0,-13 1-1 0 0,13 0-64 0 0,4 0 0 0 0,7 0 0 0 0,-1 0 0 0 0,1 0 0 0 0,-1 0 0 0 0,1 0 0 0 0,-1 0 0 0 0,1 0 0 0 0,0 0 0 0 0,-1 0 0 0 0,1 0 0 0 0,-1 0 0 0 0,1 0 0 0 0,0 1 0 0 0,-1-1 0 0 0,1 0 0 0 0,0 0 0 0 0,-1 0 0 0 0,1 1 0 0 0,-1-1 0 0 0,1 0 0 0 0,-1 1 0 0 0,-9 6 0 0 0,9-7 0 0 0,0 1 1 0 0,0 0-1 0 0,0-1 0 0 0,0 1 0 0 0,1-1 0 0 0,-1 1 0 0 0,0 0 0 0 0,1 0 1 0 0,-1-1-1 0 0,0 1 0 0 0,1 0 0 0 0,-1 0 0 0 0,0 1 0 0 0,-12 17-23 0 0,9-13-17 0 0,0 1-1 0 0,1-1 1 0 0,0 1 0 0 0,0 0-1 0 0,0 0 1 0 0,1 0 0 0 0,-2 8-1 0 0,3-11 41 0 0,0-1 0 0 0,-1 1 0 0 0,1 0 0 0 0,-1-1 0 0 0,-2 5 0 0 0,-6 13 0 0 0,-12 35 0 0 0,10-16-11 0 0,5-16 24 0 0,-6 30 0 0 0,-4 28 226 0 0,-4 18-813 0 0,12-24 533 0 0,3 0 1 0 0,6 112-1 0 0,20 90-22 0 0,-15-219 18 0 0,1 26-21 0 0,-6 126 66 0 0,6-129-93 0 0,-6-78-50 0 0,1-1 0 0 0,-1 1 1 0 0,0-1-1 0 0,1 1 0 0 0,0-1 0 0 0,0 0 0 0 0,0 1 1 0 0,0-1-1 0 0,2 3 0 0 0,-2-4-448 0 0,11-4-3886 0 0,4-6-1685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1495 0 18055 0 0,'0'0'2915'0'0,"0"2"-2915"0"0,-11 34-185 0 0,6-22 163 0 0,0 1 1 0 0,2 0-1 0 0,-1 0 1 0 0,2 1-1 0 0,-1 15 1 0 0,-1 3 20 0 0,-4 56 1 0 0,6-50 0 0 0,1 35 34 0 0,12 119 0 0 0,1-37-198 0 0,-8-107 102 0 0,12 56 1 0 0,1 7-4 0 0,1 1-98 0 0,-11-76 88 0 0,-1 0 0 0 0,1 50 0 0 0,-6-60 75 0 0,0-21 14 0 0,0 1 1 0 0,-1 0-1 0 0,0 0 1 0 0,0 0 0 0 0,-1-1-1 0 0,0 1 1 0 0,-1 0-1 0 0,-4 13 1 0 0,4-15-2 0 0,-16 29 39 0 0,16-33-46 0 0,1 0 0 0 0,-1 1 0 0 0,0-1 0 0 0,0 0 0 0 0,1 0 0 0 0,-1 0 0 0 0,-1 0 0 0 0,1 0 0 0 0,0-1 0 0 0,0 1 0 0 0,-4 1 0 0 0,-16 5 209 0 0,-1-1-1 0 0,0-1 1 0 0,0-1-1 0 0,0-1 1 0 0,-1-1-1 0 0,1-1 1 0 0,-29-2-1 0 0,-100 7 477 0 0,-1 0 186 0 0,-229 3 401 0 0,-4-10-1209 0 0,359 0-458 0 0,-39-5-1 0 0,55 3-98 0 0,0 0-1 0 0,0-1 0 0 0,0 0 0 0 0,0-1 1 0 0,1 0-1 0 0,-15-8 0 0 0,3-1-1218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0 7832 0 0,'0'0'15319'0'0,"0"3"-15465"0"0,-1 7 75 0 0,-1 1 1 0 0,0-1-1 0 0,-1 1 1 0 0,0-1-1 0 0,-5 11 1 0 0,-6 19-22 0 0,3 12 87 0 0,-4 59 0 0 0,8-54 4 0 0,-3 77-497 0 0,13-87-451 0 0,0-5-3611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49 229 7832 0 0,'0'0'705'0'0,"0"-1"-577"0"0,0-2 91 0 0,0 0 0 0 0,1 0 0 0 0,0 0 0 0 0,0 1 0 0 0,2-6 0 0 0,4-13 3768 0 0,-5 12-2246 0 0,0-1-1 0 0,1 1 0 0 0,7-16 1 0 0,0 4-1386 0 0,22-32 0 0 0,-24 44-192 0 0,-1 0 0 0 0,1 0 1 0 0,1 0-1 0 0,10-7 0 0 0,-17 15-117 0 0,-1 0 0 0 0,0 1-1 0 0,1-1 1 0 0,-1 1 0 0 0,1-1 0 0 0,-1 1-1 0 0,1-1 1 0 0,-1 1 0 0 0,1 0 0 0 0,-1 0-1 0 0,2 0 1 0 0,0 0 62 0 0,-1-1-82 0 0,-1 1 0 0 0,1 0 0 0 0,-1 0 1 0 0,0 0-1 0 0,1 1 0 0 0,-1-1 0 0 0,0 0 0 0 0,1 0 0 0 0,-1 1 0 0 0,2 0 0 0 0,3 1-3 0 0,-4-2-28 0 0,1 1 0 0 0,-1 0 1 0 0,1 0-1 0 0,-1 1 1 0 0,1-1-1 0 0,-1 0 1 0 0,0 1-1 0 0,1 0 0 0 0,-1-1 1 0 0,0 1-1 0 0,0 0 1 0 0,0 0-1 0 0,-1 0 0 0 0,1 0 1 0 0,0 0-1 0 0,-1 1 1 0 0,1-1-1 0 0,-1 0 0 0 0,0 1 1 0 0,0-1-1 0 0,0 1 1 0 0,0 0-1 0 0,1 4 0 0 0,-1-3-15 0 0,0 1-1 0 0,0 0 0 0 0,0 0 0 0 0,-1 0 0 0 0,1 0 0 0 0,-1-1 0 0 0,0 1 1 0 0,-1 0-1 0 0,1 0 0 0 0,-1 0 0 0 0,0 0 0 0 0,-3 7 0 0 0,-5 14 3 0 0,7-20 27 0 0,1 0 1 0 0,-2 0-1 0 0,1-1 0 0 0,0 0 0 0 0,-6 9 1 0 0,1-5-5 0 0,1 0 0 0 0,-1 0 1 0 0,-16 13-1 0 0,-30 33-5 0 0,32-35-42 0 0,-11 9-217 0 0,19-19-517 0 0,2 0 1 0 0,-1 1-1 0 0,1 0 1 0 0,-14 19-1 0 0,14-16-1008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16783 0 0,'0'0'1839'0'0,"3"0"-1579"0"0,30-1 448 0 0,-15 0-868 0 0,0 1 1 0 0,30 3-1 0 0,-44-2 249 0 0,0 1 0 0 0,0-1 1 0 0,0 1-1 0 0,0 0 0 0 0,0 0 0 0 0,-1 0 0 0 0,1 0 0 0 0,5 6 0 0 0,1-2 446 0 0,-10-6-516 0 0,1 1 1 0 0,-1-1-1 0 0,1 0 0 0 0,-1 0 0 0 0,1 0 0 0 0,-1 1 0 0 0,1-1 0 0 0,-1 0 1 0 0,0 1-1 0 0,1-1 0 0 0,-1 0 0 0 0,0 1 0 0 0,1-1 0 0 0,-1 1 1 0 0,0-1-1 0 0,0 0 0 0 0,1 1 0 0 0,-1-1 0 0 0,0 2 0 0 0,2 1 148 0 0,-1-2-191 0 0,0 1 0 0 0,0 0 1 0 0,0-1-1 0 0,0 1 0 0 0,0-1 0 0 0,0 1 1 0 0,0 0-1 0 0,-1 0 0 0 0,1-1 0 0 0,-1 1 0 0 0,0 0 1 0 0,1 0-1 0 0,-1 0 0 0 0,0 0 0 0 0,0 0 1 0 0,0-1-1 0 0,0 1 0 0 0,0 0 0 0 0,0 0 0 0 0,-1 0 1 0 0,1 0-1 0 0,-1-1 0 0 0,1 1 0 0 0,-1 0 1 0 0,0 0-1 0 0,0-1 0 0 0,0 1 0 0 0,-1 2 0 0 0,-5 10-273 0 0,-15 22-291 0 0,17-27 456 0 0,4-7 206 0 0,2 9 1174 0 0,2-5-1090 0 0,4 3 187 0 0,19 3-136 0 0,-22-10-170 0 0,-1-1 0 0 0,0 1 0 0 0,1 0 1 0 0,-1 0-1 0 0,0 0 0 0 0,0 0 0 0 0,0 1 0 0 0,-1-1 1 0 0,1 1-1 0 0,0-1 0 0 0,-1 1 0 0 0,0 0 0 0 0,1 0 1 0 0,-1 0-1 0 0,-1 1 0 0 0,3 3 0 0 0,-3-5 57 0 0,-1 2-83 0 0,0 0 0 0 0,0 1-1 0 0,-1-1 1 0 0,0 0 0 0 0,0 0 0 0 0,0 0-1 0 0,0 0 1 0 0,0 0 0 0 0,-1 0-1 0 0,0 0 1 0 0,1 0 0 0 0,-2 0 0 0 0,1-1-1 0 0,0 1 1 0 0,-1-1 0 0 0,1 1-1 0 0,-1-1 1 0 0,-4 3 0 0 0,0-1-45 0 0,0 0-1 0 0,0 0 1 0 0,-1 0-1 0 0,0-1 1 0 0,0 0 0 0 0,0-1-1 0 0,-14 5 1 0 0,9-4-352 0 0,-1-1 0 0 0,-16 2 0 0 0,-9-2-5537 0 0,11-3-532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5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89 8752 0 0,'0'0'793'0'0,"0"-1"-650"0"0,0-9 156 0 0,0 8 593 0 0,0-1 0 0 0,-1 1 0 0 0,1-1 0 0 0,-1 0 0 0 0,1 1 0 0 0,-1-1 0 0 0,-1-2 0 0 0,-1-6 1604 0 0,3 10-2349 0 0,0 0 0 0 0,-1-1-1 0 0,1 1 1 0 0,0 0 0 0 0,0-1-1 0 0,-1 1 1 0 0,1 0 0 0 0,-1 0-1 0 0,1 0 1 0 0,-1 0 0 0 0,0-1-1 0 0,1 1 1 0 0,-1 0 0 0 0,0 0-1 0 0,-2-1 1 0 0,-31-20 450 0 0,33 22-566 0 0,1 0 0 0 0,-1 0 0 0 0,0-1 0 0 0,1 1 0 0 0,-1 0 0 0 0,1 0-1 0 0,-1 0 1 0 0,1 0 0 0 0,-1-1 0 0 0,0 1 0 0 0,1 0 0 0 0,-1 0 0 0 0,1 0 0 0 0,-1 0-1 0 0,1 1 1 0 0,-1-1 0 0 0,-1 0 0 0 0,-1 0 83 0 0,-6 1-47 0 0,1 0 0 0 0,-1 0 1 0 0,1 1-1 0 0,-1 0 1 0 0,1 0-1 0 0,-1 1 1 0 0,1 0-1 0 0,0 1 1 0 0,-13 7-1 0 0,1 2 94 0 0,0 1 1 0 0,-26 22-1 0 0,41-31-166 0 0,0 0 0 0 0,1 0 0 0 0,-1 1 0 0 0,1 0 0 0 0,1 0 0 0 0,-1 0 0 0 0,1 0 0 0 0,0 1 0 0 0,0-1 0 0 0,0 1 0 0 0,-1 7 0 0 0,2-5-6 0 0,0 0-1 0 0,0 1 1 0 0,1-1-1 0 0,0 1 1 0 0,1-1-1 0 0,0 1 1 0 0,2 18-1 0 0,-1-23 9 0 0,1 0 0 0 0,0 0-1 0 0,0 0 1 0 0,0 0-1 0 0,1 0 1 0 0,-1-1 0 0 0,1 1-1 0 0,0-1 1 0 0,1 0 0 0 0,-1 0-1 0 0,1 0 1 0 0,-1 0-1 0 0,1-1 1 0 0,0 1 0 0 0,1-1-1 0 0,-1 0 1 0 0,0 0 0 0 0,7 2-1 0 0,-8-3 4 0 0,1-1 0 0 0,0 0 0 0 0,0 0 0 0 0,0 0 0 0 0,1 0 0 0 0,-1-1 0 0 0,0 1 0 0 0,0-1 0 0 0,0 0 0 0 0,0 0 0 0 0,0-1 0 0 0,1 1 0 0 0,-1-1 0 0 0,0 0 0 0 0,0 0 0 0 0,6-3 0 0 0,-2 1-67 0 0,-1 0-1 0 0,-1-1 1 0 0,1 0 0 0 0,0 0-1 0 0,-1-1 1 0 0,0 0-1 0 0,0 0 1 0 0,-1 0-1 0 0,1-1 1 0 0,-1 1 0 0 0,0-1-1 0 0,0-1 1 0 0,6-11-1 0 0,-9 15 72 0 0,-1 0-1 0 0,0 0 0 0 0,0 0 1 0 0,-1 0-1 0 0,2-6 0 0 0,3-11 137 0 0,2 2-198 0 0,0 1 0 0 0,-1-1 0 0 0,5-24 0 0 0,-10 38 113 0 0,0 1 0 0 0,0-1 0 0 0,0 1 0 0 0,0-1 0 0 0,1 1-1 0 0,2-5 1 0 0,-3 6 171 0 0,0 1-24 0 0,3-4-108 0 0,-4 4-93 0 0,1 1 0 0 0,-1 0 0 0 0,0 0 0 0 0,0 0 0 0 0,0 0 0 0 0,0 0 0 0 0,0 0 0 0 0,0 0 0 0 0,0 0 0 0 0,0 0 0 0 0,0 0 0 0 0,0 0 0 0 0,0 0 1 0 0,0 0-1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1 0 0,0 0-1 0 0,0 0 0 0 0,0 0 0 0 0,0 0 0 0 0,0 0 0 0 0,0 0 0 0 0,0 0 0 0 0,0 0 0 0 0,0 0 0 0 0,0 1 0 0 0,0-1 0 0 0,0 0 0 0 0,0 0 0 0 0,0 0 0 0 0,0 0 1 0 0,0 0-1 0 0,0 0 0 0 0,0 0 0 0 0,0 0 0 0 0,0 0 0 0 0,0 0 0 0 0,0 0 0 0 0,0 0 0 0 0,0 0 0 0 0,0 0 0 0 0,0 1 0 0 0,11 13 34 0 0,-3-3-4 0 0,0 0 0 0 0,0 1-1 0 0,-2 0 1 0 0,11 22-1 0 0,-1 6-30 0 0,-6-15 0 0 0,12 43 0 0 0,-21-59 22 0 0,0 0 0 0 0,0 0-1 0 0,-1 0 1 0 0,0 0 0 0 0,0 0 0 0 0,-3 15-1 0 0,0-10 29 0 0,-1 1 0 0 0,0 0 0 0 0,-7 16 0 0 0,5-20-40 0 0,0 0 0 0 0,0-1-1 0 0,-14 18 1 0 0,8-12-83 0 0,-3 2-105 0 0,0-1 0 0 0,-2-1 0 0 0,0 0 0 0 0,-20 14 0 0 0,-2 2-1323 0 0,8-8-3972 0 0,3-3-1748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6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6912 0 0,'0'0'622'0'0,"-1"8"1348"0"0,-10 47 4907 0 0,10-52-6859 0 0,1 0 0 0 0,-1 1 1 0 0,1-1-1 0 0,-1 1 0 0 0,1-1 1 0 0,0 0-1 0 0,1 1 0 0 0,-1 3 0 0 0,1 20-6 0 0,-26 280 1949 0 0,22-185-1184 0 0,1 60-75 0 0,3 24-735 0 0,-3-90-229 0 0,-1-60-525 0 0,-14 82-1 0 0,5-51-2009 0 0,6-48-1175 0 0,-4-5-946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60 232 10136 0 0,'2'-2'2321'0'0,"6"-6"-1207"0"0,0 1 0 0 0,1 0 0 0 0,17-10 0 0 0,-7 7-1215 0 0,-1 1-1 0 0,38-13 1 0 0,-29 13 10 0 0,117-34 303 0 0,-118 37-82 0 0,117-23 995 0 0,-67 16-466 0 0,46-7 31 0 0,-18 12-299 0 0,30-3-205 0 0,-9 1 37 0 0,-94 10-160 0 0,0 1 0 0 0,0 1-1 0 0,0 1 1 0 0,30 9 0 0 0,-52-11-34 0 0,5 3 21 0 0,0-1 0 0 0,0 2 0 0 0,-1 0 0 0 0,15 7 0 0 0,-24-9-40 0 0,1-1 0 0 0,-1 1 0 0 0,0-1 0 0 0,0 1 0 0 0,-1 1-1 0 0,1-1 1 0 0,-1 0 0 0 0,1 1 0 0 0,-1 0 0 0 0,0 0-1 0 0,0 0 1 0 0,-1 0 0 0 0,1 0 0 0 0,-1 0 0 0 0,3 8 0 0 0,0 3-24 0 0,-1 0 1 0 0,-1 0-1 0 0,3 25 1 0 0,-4-21-83 0 0,8 30 0 0 0,18 69 9 0 0,4 9 94 0 0,47 190-95 0 0,-64-247-58 0 0,4 22-84 0 0,3 23 33 0 0,-11-68 140 0 0,-3 1 0 0 0,5 84 0 0 0,-13-116 57 0 0,3 150-10 0 0,-4-95-45 0 0,-1-22 56 0 0,6 7 165 0 0,-4-55-139 0 0,0 1 1 0 0,0-1-1 0 0,-1 1 1 0 0,1-1-1 0 0,0 0 1 0 0,-1 1-1 0 0,1-1 0 0 0,-1 1 1 0 0,1-1-1 0 0,-1 0 1 0 0,0 1-1 0 0,1-1 1 0 0,-1 0-1 0 0,0 0 1 0 0,0 0-1 0 0,0 1 1 0 0,0-1-1 0 0,0 0 1 0 0,0 0-1 0 0,-2 1 0 0 0,-1 0 12 0 0,1 0 0 0 0,-1 0 0 0 0,1 0 0 0 0,-1-1 0 0 0,-5 2 0 0 0,-5 1 53 0 0,1-1-1 0 0,-1-1 0 0 0,1 0 1 0 0,-18-1-1 0 0,-56-3 362 0 0,79 1-409 0 0,-408-12 1288 0 0,99 23-1114 0 0,231-5-192 0 0,-179 18 20 0 0,82-6-96 0 0,145-15-54 0 0,16-1-531 0 0,-1-2 0 0 0,1 0 0 0 0,0-1 0 0 0,-39-9 0 0 0,37 2-988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12.1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1 553 8752 0 0,'11'0'673'0'0,"-11"0"-664"0"0,1 0 1 0 0,-1 0-1 0 0,0 0 0 0 0,0 0 1 0 0,1 0-1 0 0,-1 0 0 0 0,0 0 0 0 0,1 0 1 0 0,-1 0-1 0 0,0 0 0 0 0,1 0 1 0 0,-1-1-1 0 0,0 1 0 0 0,0 0 0 0 0,1 0 1 0 0,-1 0-1 0 0,0 0 0 0 0,0-1 1 0 0,1 1-1 0 0,-1 0 0 0 0,0 0 1 0 0,0 0-1 0 0,0-1 0 0 0,1 1 0 0 0,-1 0 1 0 0,0 0-1 0 0,0-1 0 0 0,0 1 1 0 0,0 0-1 0 0,1 0 0 0 0,-1-1 0 0 0,0 1 1 0 0,0 0-1 0 0,0-1 0 0 0,0 1 1 0 0,0 0-1 0 0,0-1 0 0 0,0 1 0 0 0,0 0 1 0 0,0-1-1 0 0,0 1 0 0 0,0 0 1 0 0,0 0-1 0 0,0-1 0 0 0,0 1 1 0 0,0 0-1 0 0,-1-1 0 0 0,1 1 0 0 0,0-2 155 0 0,0-2 418 0 0,1-1 0 0 0,0 0 0 0 0,0 1 0 0 0,0-1 0 0 0,1 1 0 0 0,0 0 0 0 0,0-1 0 0 0,3-6 0 0 0,5-9 1105 0 0,4-23 792 0 0,-11 31-2471 0 0,0 0-1 0 0,1 0 1 0 0,8-14-1 0 0,37-50-814 0 0,-40 59 525 0 0,2 0-1 0 0,-1 0 0 0 0,2 2 0 0 0,0-1 0 0 0,1 1 0 0 0,19-17 0 0 0,-19 21 388 0 0,9-9 571 0 0,1 1 0 0 0,1 1 1 0 0,34-19-1 0 0,-38 26 58 0 0,1 1-1 0 0,0 0 1 0 0,38-9 0 0 0,-50 16-513 0 0,1 1-1 0 0,0 1 1 0 0,0 0 0 0 0,0 0-1 0 0,0 1 1 0 0,1 0 0 0 0,-1 1-1 0 0,0 0 1 0 0,0 0 0 0 0,18 6-1 0 0,-22-5-256 0 0,-1 1 0 0 0,1 1-1 0 0,-1-1 1 0 0,0 1 0 0 0,1 0 0 0 0,-2 0-1 0 0,1 0 1 0 0,0 1 0 0 0,-1-1 0 0 0,0 1-1 0 0,0 0 1 0 0,0 1 0 0 0,-1-1 0 0 0,6 12-1 0 0,-8-15 26 0 0,0 0 0 0 0,-1 0 0 0 0,1 1 0 0 0,-1-1 0 0 0,1 0 0 0 0,-1 0 0 0 0,0 1 0 0 0,1-1 0 0 0,-1 0 0 0 0,-1 0 0 0 0,1 1 0 0 0,0-1-1 0 0,-1 4 1 0 0,-1 1 11 0 0,-1 0-1 0 0,-6 13 1 0 0,1-2-4 0 0,0 1 4 0 0,-1-1 0 0 0,-1 0 0 0 0,0-1 0 0 0,-1 0 0 0 0,-1-1 0 0 0,-16 18 0 0 0,-5 5 0 0 0,-2-1 0 0 0,-59 49 0 0 0,-186 124-1196 0 0,210-160-1713 0 0,42-30 1198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1376 0 0,'0'0'20391'0'0,"1"2"-20017"0"0,2 6-450 0 0,-1-1 0 0 0,0 1 0 0 0,-1-1 0 0 0,1 1 1 0 0,-1 0-1 0 0,-1 0 0 0 0,0 0 0 0 0,0 9 0 0 0,-11 70-995 0 0,4-48 1035 0 0,-14 167 190 0 0,5-13-1265 0 0,15-145-1742 0 0,1-25 1368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0 276 12872 0 0,'2'-2'588'0'0,"2"-2"-496"0"0,0-1 1 0 0,0 0 0 0 0,0 0-1 0 0,-1-1 1 0 0,0 1 0 0 0,0-1-1 0 0,-1 1 1 0 0,3-8 0 0 0,12-22 749 0 0,-5 16-406 0 0,1 1 0 0 0,0 0 0 0 0,1 0-1 0 0,2 2 1 0 0,-1 0 0 0 0,2 1 0 0 0,33-24 0 0 0,-44 35-313 0 0,1 1 0 0 0,-1-1-1 0 0,1 1 1 0 0,0 1-1 0 0,0 0 1 0 0,0 0-1 0 0,1 0 1 0 0,-1 0-1 0 0,0 1 1 0 0,1 1-1 0 0,-1-1 1 0 0,12 2 0 0 0,-8 0 141 0 0,0 0 1 0 0,0 2 0 0 0,0-1-1 0 0,0 1 1 0 0,-1 1 0 0 0,1 0-1 0 0,14 8 1 0 0,-21-10-272 0 0,-1 0 0 0 0,1 1 0 0 0,-1-1 0 0 0,1 1-1 0 0,-1 0 1 0 0,0 0 0 0 0,0 0 0 0 0,-1 0 0 0 0,1 1 0 0 0,-1-1 0 0 0,1 1 0 0 0,-1 0-1 0 0,0 0 1 0 0,0-1 0 0 0,-1 1 0 0 0,1 0 0 0 0,-1 1 0 0 0,0-1 0 0 0,0 0 0 0 0,0 0 0 0 0,-1 0-1 0 0,0 1 1 0 0,0 6 0 0 0,0-3-30 0 0,0 0 0 0 0,-1 0-1 0 0,0 0 1 0 0,-1 0 0 0 0,0 0-1 0 0,0-1 1 0 0,-1 1 0 0 0,0 0-1 0 0,0-1 1 0 0,-1 0 0 0 0,-7 12-1 0 0,-4 3 105 0 0,-2-1-1 0 0,0-1 1 0 0,-1 0-1 0 0,-28 23 0 0 0,-122 96-714 0 0,83-77-3568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6912 0 0,'0'0'528'0'0,"3"0"140"0"0,46-4 8451 0 0,3-6-4451 0 0,0 0-4556 0 0,68-9-48 0 0,-109 19-62 0 0,0 0 0 0 0,1 0 0 0 0,20 5 0 0 0,-23-4 12 0 0,-3 0 92 0 0,1 0-1 0 0,-1 1 1 0 0,0 0 0 0 0,0 0 0 0 0,0 0 0 0 0,9 6 0 0 0,-13-7-106 0 0,-1 0 1 0 0,0 0 0 0 0,1 1-1 0 0,-1-1 1 0 0,0 0-1 0 0,0 0 1 0 0,0 1-1 0 0,0-1 1 0 0,0 1-1 0 0,0-1 1 0 0,-1 1-1 0 0,1-1 1 0 0,0 1-1 0 0,-1-1 1 0 0,1 1-1 0 0,-1 0 1 0 0,1-1-1 0 0,-1 1 1 0 0,0 0-1 0 0,0-1 1 0 0,0 1-1 0 0,0 2 1 0 0,0-1-28 0 0,-1 1 0 0 0,1-1 0 0 0,0 0 0 0 0,-1 0 1 0 0,0 0-1 0 0,0 0 0 0 0,0 0 0 0 0,0 0 0 0 0,-1-1 0 0 0,1 1 0 0 0,-4 5 0 0 0,0-1-20 0 0,-50 57-278 0 0,26-31 308 0 0,22-24 17 0 0,0 0 1 0 0,-14 13-1 0 0,-38 39 407 0 0,59-61-403 0 0,0 0 1 0 0,0 0-1 0 0,0 0 1 0 0,0 1-1 0 0,0-1 1 0 0,-1 0-1 0 0,1 0 1 0 0,0 0-1 0 0,0 0 0 0 0,0 0 1 0 0,0 0-1 0 0,0 0 1 0 0,0 0-1 0 0,0 0 1 0 0,0 1-1 0 0,0-1 1 0 0,-1 0-1 0 0,1 0 1 0 0,0 0-1 0 0,0 0 0 0 0,0 0 1 0 0,0 0-1 0 0,0 1 1 0 0,0-1-1 0 0,0 0 1 0 0,0 0-1 0 0,0 0 1 0 0,0 0-1 0 0,0 0 0 0 0,0 0 1 0 0,0 1-1 0 0,0-1 1 0 0,0 0-1 0 0,0 0 1 0 0,0 0-1 0 0,0 0 1 0 0,0 0-1 0 0,0 1 0 0 0,0-1 1 0 0,0 0-1 0 0,0 0 1 0 0,1 0-1 0 0,-1 0 1 0 0,0 0-1 0 0,8 2 21 0 0,12-4-119 0 0,-12-1 12 0 0,1-1 1 0 0,-1 1 0 0 0,0-2 0 0 0,-1 1 0 0 0,1-1-1 0 0,-1 0 1 0 0,10-9 0 0 0,13-16-1700 0 0,-2-1-3444 0 0,-6 7-1240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1376 0 0,'2'0'107'0'0,"14"-5"1399"0"0,-14 4-970 0 0,0 0 1 0 0,0 1-1 0 0,0-1 0 0 0,0 0 1 0 0,0 1-1 0 0,0-1 0 0 0,4 1 1 0 0,0-1 722 0 0,-1 1 1 0 0,1-1-1 0 0,-1 0 1 0 0,10-2-1 0 0,20-10 908 0 0,-26 9-1936 0 0,0 1 0 0 0,-1-1 0 0 0,1 2-1 0 0,19-4 1 0 0,-11 5 55 0 0,50-2 630 0 0,-61 3-813 0 0,1 1 0 0 0,0-1 0 0 0,-1 1 0 0 0,1 1 0 0 0,-1 0 0 0 0,1 0 0 0 0,10 4-1 0 0,6 4 301 0 0,7 4 166 0 0,-15-7-634 0 0,0 1 0 0 0,0-2 0 0 0,1 0 0 0 0,0-1 0 0 0,17 3-1 0 0,-28-6-117 0 0,31 4-2601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15520 0 0,'0'0'5313'0'0,"0"3"-5025"0"0,-6 46-257 0 0,1-16-32 0 0,-15 97 264 0 0,10-78 88 0 0,-3 68 1 0 0,2-20-143 0 0,2-31-90 0 0,-20 135-101 0 0,14-120-18 0 0,-1-10-2 0 0,10-53-16 0 0,6-18-2 0 0,-1 0 0 0 0,0 1-1 0 0,1-1 1 0 0,0 0-1 0 0,0 1 1 0 0,0-1 0 0 0,0 0-1 0 0,0 1 1 0 0,1 4-1 0 0,0-6-7 0 0,-1-1 0 0 0,0 0-1 0 0,0 1 1 0 0,0-1 0 0 0,0 0-1 0 0,0 1 1 0 0,0-1 0 0 0,-1 0-1 0 0,1 1 1 0 0,0-1 0 0 0,-2 2-1 0 0,-1 10-2487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0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 13360 0 0,'0'0'8597'0'0,"-1"1"-8783"0"0,-26 41-1484 0 0,-2 3 454 0 0,20-34 1172 0 0,1 1-1 0 0,-10 20 0 0 0,7-8 63 0 0,-2 3 746 0 0,-18 56 0 0 0,22-49-440 0 0,-6 45 0 0 0,14-66-303 0 0,-1 0 0 0 0,2 0 0 0 0,0 0 0 0 0,1 0 1 0 0,0 0-1 0 0,5 22 0 0 0,-4-30-19 0 0,0 0-1 0 0,0 0 1 0 0,0 0 0 0 0,1 0 0 0 0,3 6 0 0 0,7 11-3 0 0,-11-18 1 0 0,-1-1 0 0 0,1 1 0 0 0,0-1 0 0 0,0 0 0 0 0,0 0 0 0 0,0 0 0 0 0,1 0 0 0 0,-1 0 0 0 0,1 0 0 0 0,0 0 0 0 0,0-1 0 0 0,0 0 0 0 0,0 1 0 0 0,0-1 0 0 0,6 2 0 0 0,-5-2 104 0 0,1 0-1 0 0,0 0 0 0 0,0-1 0 0 0,0 0 0 0 0,0 0 0 0 0,0 0 1 0 0,0-1-1 0 0,0 0 0 0 0,0 0 0 0 0,0 0 0 0 0,0 0 0 0 0,0-1 1 0 0,1 0-1 0 0,-2 0 0 0 0,1 0 0 0 0,7-3 0 0 0,3-2 177 0 0,0 0 1 0 0,0-1-1 0 0,-1-1 0 0 0,14-10 0 0 0,41-30 240 0 0,-63 43-407 0 0,0 0 0 0 0,-1 0 1 0 0,1 0-1 0 0,8-12 0 0 0,4-4 310 0 0,29-37 345 0 0,-43 52-675 0 0,0 1-1 0 0,-1-1 1 0 0,0 0 0 0 0,0 0-1 0 0,0-1 1 0 0,-1 1 0 0 0,0 0-1 0 0,0-1 1 0 0,-1 1-1 0 0,0-1 1 0 0,0 0 0 0 0,0 1-1 0 0,-1-1 1 0 0,0 0 0 0 0,0 0-1 0 0,-2-9 1 0 0,1 11-68 0 0,-1 0 0 0 0,0 0 1 0 0,0 0-1 0 0,0 1 0 0 0,0-1 0 0 0,-1 1 1 0 0,0-1-1 0 0,0 1 0 0 0,0 0 0 0 0,0 0 1 0 0,-5-3-1 0 0,-6-7-26 0 0,-24-17 0 0 0,33 27-15 0 0,-9-6-169 0 0,0 1 0 0 0,-1 0 1 0 0,0 1-1 0 0,-18-8 0 0 0,0 4-2574 0 0,0 2-3499 0 0,7 1-1700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1376 0 0,'-2'1'107'0'0,"-24"17"11462"0"0,20-16-10751 0 0,0 0 1 0 0,1 0 0 0 0,-1-1 0 0 0,0 0-1 0 0,0 0 1 0 0,0 0 0 0 0,-7-1-1 0 0,-47-3-819 0 0,13 1-297 0 0,-57-4 66 0 0,62 3 447 0 0,-50 3 1 0 0,71 1-106 0 0,-168 7 706 0 0,-45 9-804 0 0,122-6-12 0 0,-50 8 0 0 0,-14 6 90 0 0,174-25-89 0 0,-175 38 819 0 0,152-28-530 0 0,22-9-238 0 0,0 1 1 0 0,0-1-1 0 0,0 0 0 0 0,0 0 0 0 0,0 0 0 0 0,0 0 0 0 0,-4 0 0 0 0,5 0-10 0 0,1-1 0 0 0,0 1 0 0 0,-1-1 1 0 0,1 1-1 0 0,0 0 0 0 0,0-1 0 0 0,0 1 1 0 0,-1 0-1 0 0,1 0 0 0 0,0 0 0 0 0,0 0 1 0 0,0 0-1 0 0,1 0 0 0 0,-1 0 0 0 0,0 0 1 0 0,0 0-1 0 0,0 0 0 0 0,0 2 0 0 0,-12 24 665 0 0,11-22-652 0 0,0 1-1 0 0,1 0 1 0 0,0 0 0 0 0,0 0 0 0 0,0 0 0 0 0,1-1-1 0 0,0 8 1 0 0,4 45-243 0 0,-1-35 123 0 0,9 231 266 0 0,-3-38-26 0 0,13 272-205 0 0,-16-214-852 0 0,-6-16-260 0 0,0-248 685 0 0,0 0 1 0 0,0-1-1 0 0,1 1 1 0 0,1-1 0 0 0,-1 1-1 0 0,2-1 1 0 0,-1 0-1 0 0,6 11 1 0 0,-8-19 356 0 0,1 0 0 0 0,-1 0 0 0 0,1 0-1 0 0,-1 0 1 0 0,1 0 0 0 0,0-1 0 0 0,0 1 0 0 0,0 0 0 0 0,-1 0 0 0 0,1-1 0 0 0,0 1 0 0 0,0-1 0 0 0,0 1 0 0 0,0-1 0 0 0,0 1-1 0 0,0-1 1 0 0,0 1 0 0 0,0-1 0 0 0,0 0 0 0 0,0 0 0 0 0,0 1 0 0 0,0-1 0 0 0,0 0 0 0 0,0 0 0 0 0,1 0 0 0 0,-1 0 0 0 0,0 0-1 0 0,0 0 1 0 0,0-1 0 0 0,1 1 0 0 0,28-11-1474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1632 0 11520 0 0,'0'3'8327'0'0,"-5"121"-10504"0"0,0-4 841 0 0,-12 395 3035 0 0,18-388-1765 0 0,9 98-227 0 0,0 0-278 0 0,-10-223 572 0 0,0 34-148 0 0,-1-1-1 0 0,-10 62 1 0 0,8-85 160 0 0,0-1 0 0 0,0 0 0 0 0,-1 0 0 0 0,-1 0 0 0 0,-6 11 0 0 0,7-15 73 0 0,0-1 0 0 0,0 0 0 0 0,-1 0 0 0 0,1-1 0 0 0,-1 0 0 0 0,-1 1-1 0 0,1-1 1 0 0,-1-1 0 0 0,-7 5 0 0 0,6-4 6 0 0,-1-1 0 0 0,0-1 0 0 0,0 0-1 0 0,0 0 1 0 0,0 0 0 0 0,-13 1-1 0 0,-53 5 253 0 0,44-6-190 0 0,-74 9 415 0 0,-75 8 306 0 0,-278 31 1133 0 0,193-17-1040 0 0,255-33-962 0 0,-258 19-681 0 0,261-20 445 0 0,1 0-153 0 0,0 0-1 0 0,-1 0 1 0 0,1-1 0 0 0,-1 1 0 0 0,1-1 0 0 0,0-1-1 0 0,-6-1 1 0 0,-11-6-6683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20127 0 0,'0'0'2022'0'0,"0"3"-1854"0"0,5 25-219 0 0,-3-22-71 0 0,0 0-1 0 0,-1 0 1 0 0,0 0-1 0 0,0 8 1 0 0,-7 77-657 0 0,-1 14 1049 0 0,3-57 72 0 0,-1 1 136 0 0,-1 27 223 0 0,6 173-1192 0 0,0-245 267 0 0,0-2-76 0 0,0 1 0 0 0,0-1 0 0 0,0 0 0 0 0,0 0 0 0 0,0 0 0 0 0,-1 1-1 0 0,1-1 1 0 0,-1 0 0 0 0,-1 4 0 0 0,-4 4-1611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6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1 209 5984 0 0,'0'0'464'0'0,"2"0"220"0"0,4-4 865 0 0,1 1-1 0 0,-1-1 1 0 0,0-1 0 0 0,0 1 0 0 0,0-1-1 0 0,-1 0 1 0 0,0 0 0 0 0,8-10 0 0 0,7-5-670 0 0,58-44-849 0 0,-37 32-612 0 0,-34 27 575 0 0,0 0 0 0 0,0 0 0 0 0,1 1 0 0 0,-1 0 1 0 0,1 0-1 0 0,0 1 0 0 0,0 0 0 0 0,0 1 0 0 0,0 0 0 0 0,1 0 0 0 0,-1 0 0 0 0,1 1 1 0 0,-1 1-1 0 0,15 0 0 0 0,-16 0 110 0 0,0 1 1 0 0,0 0 0 0 0,0 0-1 0 0,0 0 1 0 0,-1 1-1 0 0,1 1 1 0 0,0-1-1 0 0,-1 1 1 0 0,0 0 0 0 0,0 0-1 0 0,0 1 1 0 0,0-1-1 0 0,0 1 1 0 0,-1 1 0 0 0,1-1-1 0 0,-1 1 1 0 0,8 10-1 0 0,-9-10-52 0 0,-2-3-63 0 0,0 0 0 0 0,0 0 1 0 0,-1 0-1 0 0,1 1 1 0 0,-1-1-1 0 0,1 0 1 0 0,-1 1-1 0 0,0-1 0 0 0,0 1 1 0 0,0-1-1 0 0,0 1 1 0 0,-1 0-1 0 0,1-1 0 0 0,-1 1 1 0 0,1 0-1 0 0,-1 2 1 0 0,0-1-17 0 0,1 4-36 0 0,-1 1-1 0 0,0-1 0 0 0,-1 0 0 0 0,0 0 0 0 0,0 1 0 0 0,0-1 0 0 0,-1 0 0 0 0,-1 0 0 0 0,1 0 0 0 0,-7 11 0 0 0,-4 1 58 0 0,-1-1 0 0 0,-1 0 0 0 0,-1-1 0 0 0,-1-1-1 0 0,0-1 1 0 0,-1 0 0 0 0,-28 18 0 0 0,10-7-314 0 0,-1-2-1 0 0,-1-1 1 0 0,-44 19 0 0 0,53-30-668 0 0,-21 9-2791 0 0,32-13-2268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0:05.6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 1 22087 0 0,'-1'2'498'0'0,"-14"20"1463"0"0,15-20-1866 0 0,1 0 1 0 0,-1 1-1 0 0,0-1 1 0 0,1 0-1 0 0,-1 0 0 0 0,0 1 1 0 0,-1-1-1 0 0,1 3 1 0 0,-1 4 116 0 0,2-1-129 0 0,-1 0 0 0 0,2 0 0 0 0,-1-1 0 0 0,1 1 0 0 0,5 12 1 0 0,1 4-43 0 0,5 16-109 0 0,-6-21-130 0 0,-1 0 0 0 0,5 27 0 0 0,-3 1-112 0 0,-3-16 69 0 0,4 58 0 0 0,-9-80 190 0 0,1-1 0 0 0,0 1 0 0 0,3 12 0 0 0,2 15-129 0 0,-1 1-125 0 0,0 20-719 0 0,-5-50 817 0 0,-1-3-190 0 0,1 0-1 0 0,1 0 0 0 0,-1 0 0 0 0,0 1 0 0 0,1-1 0 0 0,0 0 1 0 0,2 5-1 0 0,-2-2-2169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12.4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 0 4144 0 0,'17'12'14283'0'0,"-17"-11"-13986"0"0,0 0-1 0 0,1-1 1 0 0,-1 1-1 0 0,0 0 1 0 0,0 0-1 0 0,1-1 1 0 0,-1 1-1 0 0,0 0 1 0 0,0 0-1 0 0,0 1 1 0 0,-1 1-678 0 0,1 0 1 0 0,-1 1-1 0 0,0-1 1 0 0,0 0-1 0 0,0 0 1 0 0,-1 0-1 0 0,-1 4 0 0 0,-6 13 776 0 0,0 8-837 0 0,5-18 509 0 0,1 0-1 0 0,0 1 0 0 0,0-1 0 0 0,1 1 0 0 0,0 12 0 0 0,-3 14 509 0 0,4-31-430 0 0,0-1-1 0 0,0 1 1 0 0,0 0-1 0 0,1 0 1 0 0,0-1-1 0 0,0 1 1 0 0,1 0-1 0 0,1 8 1 0 0,1-4 48 0 0,1 7 149 0 0,1-1 0 0 0,8 18-1 0 0,-10-28-318 0 0,0-1-1 0 0,0 1 0 0 0,0-1 1 0 0,1 0-1 0 0,0 0 0 0 0,0 0 0 0 0,0-1 1 0 0,1 0-1 0 0,6 6 0 0 0,-7-7-33 0 0,-1-1-1 0 0,1 1 0 0 0,0-1 1 0 0,-1 0-1 0 0,1 0 0 0 0,0 0 1 0 0,0 0-1 0 0,1-1 1 0 0,-1 1-1 0 0,0-1 0 0 0,0 0 1 0 0,1-1-1 0 0,-1 1 0 0 0,5 0 1 0 0,6-1-127 0 0,-11-3-267 0 0,-2 1 240 0 0,1-1-1 0 0,-1 1 0 0 0,1 0 1 0 0,0-1-1 0 0,-1 1 1 0 0,5-2-1 0 0,1-1-1030 0 0,14-13-5787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1 2304 0 0,'0'0'16051'0'0,"-2"0"-15865"0"0,-9 3-4 0 0,1-1 0 0 0,-12 2 0 0 0,9-3 254 0 0,-21 7 0 0 0,8-2 307 0 0,-9 3 432 0 0,8-4-634 0 0,23-5-473 0 0,0 1 1 0 0,0-1-1 0 0,1 1 1 0 0,-1 0-1 0 0,0 0 1 0 0,1 0-1 0 0,-5 2 1 0 0,-2 2-8 0 0,7-3-50 0 0,0 0-1 0 0,0 0 1 0 0,0 0-1 0 0,0 0 1 0 0,1 0-1 0 0,-1 0 1 0 0,-3 4-1 0 0,2-1-56 0 0,-1 0 1 0 0,0 1-1 0 0,1-1 0 0 0,0 1 0 0 0,0-1 0 0 0,0 1 0 0 0,1 0 0 0 0,0 1 0 0 0,0-1 1 0 0,1 1-1 0 0,0-1 0 0 0,0 1 0 0 0,-1 7 0 0 0,0 8-247 0 0,1 1 1 0 0,1 37-1 0 0,1-34 221 0 0,12-18-8 0 0,2 1 81 0 0,-12-7 0 0 0,1 1 1 0 0,0-1-1 0 0,-1 0 0 0 0,1-1 0 0 0,0 1 0 0 0,0 0 0 0 0,1-1 1 0 0,-1 0-1 0 0,0 0 0 0 0,0 0 0 0 0,1 0 0 0 0,5 1 0 0 0,9-1 198 0 0,0 1-1 0 0,25 6 1 0 0,3 0-187 0 0,-35-5-12 0 0,1 0 0 0 0,-1 1 0 0 0,17 9 0 0 0,-16-8 0 0 0,27 19 0 0 0,-23-19 0 0 0,-6 2 15 0 0,-9-5-8 0 0,0 0 1 0 0,0-1-1 0 0,0 1 1 0 0,0 0-1 0 0,0 0 1 0 0,0 0-1 0 0,-1 0 1 0 0,1 0-1 0 0,-1 0 1 0 0,0 0-1 0 0,1 0 0 0 0,-1 1 1 0 0,0-1-1 0 0,0 0 1 0 0,0 0-1 0 0,0 0 1 0 0,-1 0-1 0 0,1 0 1 0 0,-2 3-1 0 0,1 0 2 0 0,0-1 0 0 0,-1 0 0 0 0,0 0 0 0 0,0 0 0 0 0,0 0 0 0 0,0-1-1 0 0,-1 1 1 0 0,-4 6 0 0 0,-3-1-7 0 0,0 0 0 0 0,0-1 0 0 0,-1 0-1 0 0,0 0 1 0 0,0-1 0 0 0,-1 0 0 0 0,0-1-1 0 0,-16 6 1 0 0,6-4-11 0 0,-1-2 0 0 0,1 0 0 0 0,-44 5 0 0 0,34-8-379 0 0,0-1-1 0 0,-39-3 1 0 0,38-4-719 0 0,-3-8-285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18287 0 0,'0'0'1828'0'0,"0"2"-1673"0"0,-1 9-121 0 0,0 0 0 0 0,-1-1 0 0 0,-3 12 0 0 0,-3 16 319 0 0,1-4-438 0 0,-12 35-1 0 0,9-36-72 0 0,-7 45-1 0 0,7-33 100 0 0,6-31 98 0 0,1 0 1 0 0,-1 17-1 0 0,-13 97 126 0 0,12-97-290 0 0,4-3-1724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20127 0 0,'0'0'987'0'0,"0"2"-436"0"0,0 18-133 0 0,-5 122-198 0 0,3-101-477 0 0,2-28 42 0 0,-4 24-1 0 0,-28 193-200 0 0,27-202 400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12.8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0 920 0 0,'-5'15'106'0'0,"1"-7"8"0"0,1 0-1 0 0,1 0 0 0 0,-1 1 1 0 0,2-1-1 0 0,-1 1 1 0 0,0 9-1 0 0,2-1 5245 0 0,-1 1-1 0 0,-4 20 1 0 0,5-31-3993 0 0,-1 1-1 0 0,1 0 1 0 0,0-1 0 0 0,3 15 0 0 0,-2-14-1112 0 0,0 0 1 0 0,0 1-1 0 0,-1-1 1 0 0,-1 10 0 0 0,-2 1-37 0 0,2-11-144 0 0,0-1 0 0 0,0 0 1 0 0,0 1-1 0 0,1-1 0 0 0,1 10 1 0 0,4 13-34 0 0,-3-19-89 0 0,0 0 1 0 0,1 19 0 0 0,-10 45-187 0 0,1-11 172 0 0,5-20 63 0 0,1-17 0 0 0,-7 45 0 0 0,-9 53 0 0 0,15-119-66 0 0,0 0-1 0 0,0 0 1 0 0,-1 0-1 0 0,1 0 1 0 0,-1 0-1 0 0,-1 0 0 0 0,1-1 1 0 0,-1 1-1 0 0,-6 8 1 0 0,7-11-147 0 0,1 1 1 0 0,-1-1-1 0 0,0 1 0 0 0,1 0 0 0 0,0-1 1 0 0,0 1-1 0 0,-1 7 0 0 0,1-3-1078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13.3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1 100 9672 0 0,'3'-1'3141'0'0,"63"-32"4390"0"0,-38 20-7980 0 0,-9 4 183 0 0,1 1-1 0 0,0 0 1 0 0,0 1-1 0 0,0 2 1 0 0,1 0-1 0 0,0 1 1 0 0,0 1-1 0 0,28 0 1 0 0,-43 2 449 0 0,-1 1 0 0 0,0 0-1 0 0,0 1 1 0 0,0 0 0 0 0,0-1 0 0 0,0 1 0 0 0,0 1 0 0 0,0-1 0 0 0,0 1 0 0 0,0 0 0 0 0,4 3-1 0 0,-1-1-94 0 0,13 11-4 0 0,-20-14-84 0 0,0 0 0 0 0,0 0 0 0 0,-1 0 0 0 0,1 0-1 0 0,0 1 1 0 0,0-1 0 0 0,-1 0 0 0 0,1 0 0 0 0,-1 1 0 0 0,1-1 0 0 0,-1 0-1 0 0,0 1 1 0 0,1-1 0 0 0,-1 1 0 0 0,0-1 0 0 0,0 2 0 0 0,0 5-107 0 0,-1 0 0 0 0,1-1 0 0 0,-2 1 0 0 0,1-1 0 0 0,-1 0 0 0 0,0 1 0 0 0,-1-1 0 0 0,0 0 0 0 0,0 0 0 0 0,0 0 0 0 0,-1-1 0 0 0,0 1-1 0 0,0-1 1 0 0,-9 9 0 0 0,-3 6-19 0 0,-84 99 172 0 0,-41 53 1844 0 0,124-150-1570 0 0,2-2 165 0 0,0 1 0 0 0,-12 26 0 0 0,20-35-284 0 0,1 0 1 0 0,1 1-1 0 0,0 0 1 0 0,1 0-1 0 0,-3 18 1 0 0,6-26-121 0 0,1 0 1 0 0,0 0-1 0 0,0 0 1 0 0,1 0-1 0 0,-1 1 1 0 0,1-1-1 0 0,0-1 1 0 0,1 1-1 0 0,0 0 1 0 0,0 0-1 0 0,0 0 1 0 0,0-1 0 0 0,1 1-1 0 0,0-1 1 0 0,0 0-1 0 0,0 0 1 0 0,1 0-1 0 0,0 0 1 0 0,8 7-1 0 0,-8-9-43 0 0,0 0-1 0 0,0-1 0 0 0,0 0 1 0 0,0 0-1 0 0,0 0 1 0 0,0 0-1 0 0,8 1 1 0 0,2 2 14 0 0,-9-3-57 0 0,0-1 0 0 0,0 0-1 0 0,1 0 1 0 0,-1 0 0 0 0,0 0 0 0 0,1-1-1 0 0,-1 0 1 0 0,0 0 0 0 0,1 0 0 0 0,-1-1-1 0 0,0 0 1 0 0,1 0 0 0 0,-1 0-1 0 0,0-1 1 0 0,6-2 0 0 0,-4 1-215 0 0,-1 0 1 0 0,0 0-1 0 0,0-1 1 0 0,-1 0-1 0 0,1 0 1 0 0,-1 0-1 0 0,0-1 1 0 0,0 1-1 0 0,0-1 1 0 0,0-1-1 0 0,5-7 1 0 0,27-47-7026 0 0,-15 18 729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13.6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 0 17279 0 0,'0'0'1566'0'0,"-1"3"-1290"0"0,-3 4 54 0 0,-1 0 1 0 0,1 0 0 0 0,-8 8-1 0 0,-12 18 1057 0 0,7-6-1144 0 0,-4 8-245 0 0,8-9-63 0 0,7-16-104 0 0,1 0 0 0 0,-4 12 0 0 0,3-4-182 0 0,-5 30 0 0 0,9-41 346 0 0,2 0 0 0 0,-1 0 0 0 0,1-1 0 0 0,0 1 0 0 0,0 0 0 0 0,1 0 0 0 0,0 0-1 0 0,2 7 1 0 0,0-4 12 0 0,-2-2 37 0 0,1-1-1 0 0,1 1 1 0 0,-1-1-1 0 0,1 0 1 0 0,0 0-1 0 0,1 0 1 0 0,-1 0-1 0 0,1-1 1 0 0,1 0-1 0 0,6 8 1 0 0,-3-5 90 0 0,-3-3 22 0 0,1-1 0 0 0,0 1-1 0 0,11 6 1 0 0,-15-10-131 0 0,1-1 0 0 0,-1 0 0 0 0,1 1 0 0 0,-1-1 0 0 0,1 0-1 0 0,0-1 1 0 0,0 1 0 0 0,-1 0 0 0 0,1-1 0 0 0,0 0 0 0 0,0 0 0 0 0,0 0 0 0 0,0 0-1 0 0,3 0 1 0 0,2-1 127 0 0,0 0-1 0 0,0-1 0 0 0,0 0 1 0 0,0 0-1 0 0,0 0 1 0 0,-1-1-1 0 0,1-1 0 0 0,-1 1 1 0 0,0-1-1 0 0,14-9 1 0 0,-8 3 61 0 0,4-2 82 0 0,-1 0 0 0 0,0-2 0 0 0,23-25 0 0 0,-26 24-5 0 0,-4 6-30 0 0,-1-1 0 0 0,8-11 0 0 0,-14 17-218 0 0,0 1 0 0 0,-1-1 0 0 0,1 0 0 0 0,-1 1 0 0 0,1-1 1 0 0,-1 0-1 0 0,0 0 0 0 0,0 0 0 0 0,-1 0 0 0 0,1-7 0 0 0,-1 7-25 0 0,0-1 0 0 0,0 1 1 0 0,0 0-1 0 0,-1-1 0 0 0,-2-6 0 0 0,3 9-26 0 0,-1 0 0 0 0,0 0 0 0 0,0 1 0 0 0,0-1 0 0 0,-1 0 0 0 0,1 0 0 0 0,0 1 0 0 0,-1-1 0 0 0,1 0-1 0 0,-1 1 1 0 0,1 0 0 0 0,-1-1 0 0 0,-2 0 0 0 0,-3-2-148 0 0,0 1 0 0 0,0-1 0 0 0,-1 2 0 0 0,1-1-1 0 0,-12-2 1 0 0,15 4 23 0 0,-33-7-989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9.6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1573 107 3224 0 0,'-3'-2'13493'0'0,"-5"-5"-11799"0"0,4 3-1469 0 0,0 1-1 0 0,0-1 1 0 0,0 1-1 0 0,-1 0 1 0 0,1 0-1 0 0,-1 1 1 0 0,0 0-1 0 0,-10-4 1 0 0,0 2-354 0 0,-27-4 1 0 0,7 2 359 0 0,-89-10 1235 0 0,49 8-924 0 0,-50-5 113 0 0,-30 2-133 0 0,-176 9-204 0 0,315 3-365 0 0,-32 2-14 0 0,0 3 1 0 0,1 1-1 0 0,-73 22 0 0 0,92-22 116 0 0,7-1 56 0 0,0 0 1 0 0,0 1-1 0 0,-35 18 0 0 0,30-12-111 0 0,19-10 0 0 0,0 0 0 0 0,1 1 0 0 0,-1 0 0 0 0,1 0 0 0 0,0 0 0 0 0,-9 10 0 0 0,-7 7 0 0 0,16-15 0 0 0,0 0 0 0 0,0 0 0 0 0,0 0 0 0 0,1 1 0 0 0,0 0 0 0 0,-6 10 0 0 0,0 5-44 0 0,8-16-5 0 0,-1 0 1 0 0,2 0-1 0 0,-1 1 1 0 0,1-1-1 0 0,-1 1 0 0 0,2 0 1 0 0,-2 10-1 0 0,-1 30-222 0 0,3 80 0 0 0,15 48 464 0 0,-6-94-112 0 0,1 1-67 0 0,3 34-4 0 0,-6 20-71 0 0,5 143-161 0 0,-11-262 222 0 0,6 135 0 0 0,0-42 18 0 0,-2-13-90 0 0,-1-82-512 0 0,0 0 0 0 0,0 0 0 0 0,8 20 0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1174 0 2760 0 0,'1'3'98'0'0,"0"-1"-1"0"0,0 1 1 0 0,-1-1 0 0 0,1 1 0 0 0,0 0 0 0 0,-1-1-1 0 0,0 1 1 0 0,0 0 0 0 0,0-1 0 0 0,0 4-1 0 0,0 10 2200 0 0,6 31 6166 0 0,-1 0-5101 0 0,-4 94-3640 0 0,-4-56-25 0 0,4 1 0 0 0,3-1-1 0 0,19 101 1 0 0,-8-69 878 0 0,2 10 202 0 0,3 3 232 0 0,-3-15-567 0 0,-14-96-404 0 0,-2 1 1 0 0,0 20-1 0 0,-1-20-72 0 0,4 34-1 0 0,-3-45 20 0 0,3 10-24 0 0,-2 0 0 0 0,1 26 0 0 0,-3-31 33 0 0,-1 1-1 0 0,-2 15 0 0 0,2-26 62 0 0,0 1-1 0 0,0-1 0 0 0,0 0 0 0 0,-1 0 0 0 0,1 1 1 0 0,-1-1-1 0 0,0 0 0 0 0,-1 0 0 0 0,1 0 0 0 0,-5 5 0 0 0,-2 3 328 0 0,8-11-310 0 0,0 1 0 0 0,0-1-1 0 0,0 1 1 0 0,-1-1 0 0 0,1 0 0 0 0,0 1-1 0 0,-1-1 1 0 0,1 0 0 0 0,-1 0 0 0 0,1 0-1 0 0,-1 0 1 0 0,-2 1 0 0 0,-6 2 180 0 0,0-1-1 0 0,-1 0 1 0 0,0-1 0 0 0,1 0 0 0 0,-1 0-1 0 0,0-1 1 0 0,0-1 0 0 0,0 0 0 0 0,-12-1-1 0 0,-81-11 456 0 0,-12 0-484 0 0,81 10-156 0 0,-497-2 1488 0 0,350 4-1895 0 0,61-6-3949 0 0,120 6 4228 0 0,-37-3-7840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0 17623 0 0,'0'0'1339'0'0,"-1"2"-912"0"0,-5 12-261 0 0,-8 23-10 0 0,12-24-68 0 0,1-1 0 0 0,0 0 0 0 0,3 25 0 0 0,-1-5-385 0 0,-11 150-766 0 0,4-28 949 0 0,6-30-1261 0 0,0-104-4791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64 154 11976 0 0,'-1'0'922'0'0,"0"0"-906"0"0,1 1 0 0 0,-1-1-1 0 0,1 0 1 0 0,-1 0 0 0 0,1 0-1 0 0,-1 0 1 0 0,1 0 0 0 0,-1 0-1 0 0,1 0 1 0 0,-1 0 0 0 0,1 0 0 0 0,-1 0-1 0 0,1 0 1 0 0,-1 0 0 0 0,1-1-1 0 0,-1 1 1 0 0,1 0 0 0 0,-1 0-1 0 0,1-1 1 0 0,-1 1 0 0 0,1 0-1 0 0,0 0 1 0 0,-1-1 0 0 0,1 1 0 0 0,-1 0-1 0 0,1-1 1 0 0,-1 0 0 0 0,0 0 150 0 0,0 0 44 0 0,0 0 1 0 0,-1 1 0 0 0,1-1-1 0 0,0 0 1 0 0,0 0 0 0 0,0 0-1 0 0,0 0 1 0 0,1 0 0 0 0,-1 0-1 0 0,0 0 1 0 0,0 0 0 0 0,0 0-1 0 0,1 0 1 0 0,-1 0-1 0 0,1 0 1 0 0,-1-1 0 0 0,1 1-1 0 0,-1 0 1 0 0,1 0 0 0 0,0-1-1 0 0,-1 1 1 0 0,1 0 0 0 0,0-1-1 0 0,0 1 1 0 0,0 0 0 0 0,0 0-1 0 0,0-1 1 0 0,0 1 0 0 0,1 0-1 0 0,-1-1 1 0 0,0 1 0 0 0,2-2-1 0 0,-2-2-192 0 0,2 1 0 0 0,-1-1 1 0 0,0 1-1 0 0,1-1 0 0 0,0 1 0 0 0,0 0 0 0 0,0 0 0 0 0,1 0 0 0 0,0 0 0 0 0,-1 0 0 0 0,1 1 0 0 0,4-5 0 0 0,9-14-224 0 0,-10 11 85 0 0,-5 10 125 0 0,0 0 0 0 0,-1-1-1 0 0,1 1 1 0 0,0 0 0 0 0,-1 0-1 0 0,1 0 1 0 0,0 0 0 0 0,0 0-1 0 0,0 1 1 0 0,0-1-1 0 0,0 0 1 0 0,0 0 0 0 0,0 1-1 0 0,0-1 1 0 0,0 0 0 0 0,1 1-1 0 0,-1-1 1 0 0,0 1 0 0 0,0 0-1 0 0,1-1 1 0 0,-1 1-1 0 0,0 0 1 0 0,0 0 0 0 0,1-1-1 0 0,0 1 1 0 0,2 0 45 0 0,2 0 55 0 0,-1 0-1 0 0,1 0 1 0 0,-1 0-1 0 0,1 0 1 0 0,-1 1-1 0 0,1 0 0 0 0,-1 0 1 0 0,0 1-1 0 0,0-1 1 0 0,6 3-1 0 0,3 3 234 0 0,26 17 0 0 0,-32-19-313 0 0,-4-2-20 0 0,0 0 1 0 0,-1 0-1 0 0,0 1 0 0 0,1-1 0 0 0,-2 1 0 0 0,1 0 0 0 0,0 0 0 0 0,-1 0 0 0 0,1 0 0 0 0,-1 1 0 0 0,0-1 0 0 0,-1 0 1 0 0,3 10-1 0 0,-4-11-32 0 0,0 1 1 0 0,0 0-1 0 0,-1-1 1 0 0,1 1 0 0 0,-1-1-1 0 0,0 1 1 0 0,0-1-1 0 0,0 1 1 0 0,0-1 0 0 0,-1 1-1 0 0,1-1 1 0 0,-1 0-1 0 0,0 0 1 0 0,0 0-1 0 0,-4 4 1 0 0,-3 5 11 0 0,0 0 1 0 0,-2-1-1 0 0,1 0 0 0 0,-1-1 1 0 0,-1 0-1 0 0,0-1 0 0 0,-21 12 1 0 0,2 2-108 0 0,26-19-27 0 0,0 1-1 0 0,-1-1 1 0 0,0 0 0 0 0,-7 3 0 0 0,-5 3-1194 0 0,0 0-1 0 0,-25 19 0 0 0,32-19-296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5064 0 0,'2'20'11322'0'0,"-3"-18"-10911"0"0,0 2 534 0 0,1-3-933 0 0,0 1-1 0 0,1-1 1 0 0,-1 0 0 0 0,0 0-1 0 0,0 1 1 0 0,0-1 0 0 0,0 0-1 0 0,-1 1 1 0 0,1-1 0 0 0,0 0-1 0 0,0 0 1 0 0,-1 1 0 0 0,1-1-1 0 0,-1 0 1 0 0,0 2-1 0 0,-2 2-38 0 0,-45 113-1507 0 0,42-104 1777 0 0,1-1-1 0 0,1 1 0 0 0,0 0 0 0 0,0 0 0 0 0,2 0 1 0 0,0 1-1 0 0,0-1 0 0 0,2 1 0 0 0,0-1 0 0 0,2 23 0 0 0,0-30-104 0 0,-1 0-1 0 0,2 0 1 0 0,-1 0-1 0 0,1 0 0 0 0,0-1 1 0 0,4 7-1 0 0,-5-8-136 0 0,1-1 1 0 0,-1 0-1 0 0,1 0 1 0 0,0 0-1 0 0,1-1 1 0 0,-1 1-1 0 0,0-1 1 0 0,1 0-1 0 0,8 6 0 0 0,-6-6-29 0 0,0-1 0 0 0,0 0 0 0 0,0 0-1 0 0,0 0 1 0 0,0-1 0 0 0,1 1 0 0 0,-1-2-1 0 0,12 1 1 0 0,-14 0-64 0 0,-1-1-1 0 0,1-1 1 0 0,0 1 0 0 0,0 0 0 0 0,-1-1-1 0 0,1 0 1 0 0,0 0 0 0 0,0 0 0 0 0,-1 0-1 0 0,1-1 1 0 0,-1 0 0 0 0,0 1 0 0 0,1-1-1 0 0,-1 0 1 0 0,5-4 0 0 0,13-12-5361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2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14400 0 0,'-1'5'134'0'0,"0"-1"13"0"0,1-1-1 0 0,-1 0 0 0 0,1 0 1 0 0,-1 0-1 0 0,0-1 0 0 0,0 1 1 0 0,-3 5-1 0 0,2-4-114 0 0,0 0 0 0 0,1-1 0 0 0,-1 1 0 0 0,1 0 0 0 0,0 0 0 0 0,0-1 0 0 0,1 1 0 0 0,-1 6 0 0 0,1 35 1307 0 0,1-23 298 0 0,-12 179-447 0 0,7-173-1182 0 0,2-7-41 0 0,0-1 0 0 0,-7 23 1 0 0,4-25-1031 0 0,3 0-3447 0 0,-1 1-1714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0 7832 0 0,'-1'2'10953'0'0,"-2"4"-10816"0"0,-1 1 0 0 0,1-1 0 0 0,0 1 0 0 0,-3 12 0 0 0,-2 6-76 0 0,2-11-18 0 0,2 1-1 0 0,-4 19 0 0 0,0-1 106 0 0,-9 46 126 0 0,14-62-227 0 0,1 8 49 0 0,0 0-1 0 0,3 43 0 0 0,0-20-93 0 0,-1-21-335 0 0,0 29 314 0 0,0-20-6178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5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 14456 0 0,'0'0'1306'0'0,"2"0"-1071"0"0,4-1-150 0 0,-1 0-1 0 0,1 0 1 0 0,0 0 0 0 0,0-1 0 0 0,-1 0-1 0 0,1 0 1 0 0,9-6 0 0 0,-7 4-97 0 0,0 1-1 0 0,17-6 1 0 0,-15 7-164 0 0,-2 0 42 0 0,0-1 1 0 0,1 2 0 0 0,-1-1-1 0 0,1 1 1 0 0,-1 1-1 0 0,1-1 1 0 0,0 2-1 0 0,-1-1 1 0 0,13 3 0 0 0,-13-2 384 0 0,1 1 1 0 0,-1 1-1 0 0,0 0 1 0 0,0 0 0 0 0,0 0-1 0 0,0 1 1 0 0,-1 0 0 0 0,1 1-1 0 0,-1 0 1 0 0,12 10-1 0 0,-16-12-221 0 0,0 0-1 0 0,0-1 1 0 0,-1 2-1 0 0,1-1 1 0 0,-1 0-1 0 0,1 0 0 0 0,-1 1 1 0 0,0-1-1 0 0,-1 1 1 0 0,1 0-1 0 0,-1 0 1 0 0,1 0-1 0 0,-1-1 0 0 0,0 1 1 0 0,0 0-1 0 0,-1 0 1 0 0,1 0-1 0 0,-1 0 1 0 0,0 1-1 0 0,0-1 1 0 0,-1 0-1 0 0,1 0 0 0 0,-1 0 1 0 0,0 0-1 0 0,0 0 1 0 0,-2 5-1 0 0,-12 37-878 0 0,-37 74 0 0 0,30-72 1442 0 0,-18 54 0 0 0,38-93-274 0 0,0 0 0 0 0,1 0 0 0 0,0 0 0 0 0,1 16 0 0 0,0-20-214 0 0,0-4-61 0 0,0 0 1 0 0,0 0-1 0 0,0 0 1 0 0,1-1-1 0 0,-1 1 0 0 0,0 0 1 0 0,1 0-1 0 0,-1 0 1 0 0,1 0-1 0 0,-1 0 1 0 0,1 0-1 0 0,-1-1 0 0 0,1 1 1 0 0,0 0-1 0 0,-1-1 1 0 0,1 1-1 0 0,0 0 0 0 0,-1-1 1 0 0,2 2-1 0 0,17 7 173 0 0,-11-6-190 0 0,0-1-1 0 0,1 0 0 0 0,-1 0 1 0 0,1-1-1 0 0,0 0 0 0 0,-1-1 1 0 0,1 0-1 0 0,0 0 0 0 0,-1-1 1 0 0,1 0-1 0 0,11-3 0 0 0,11-5 210 0 0,53-20 0 0 0,-45 13-564 0 0,-4 3-1235 0 0,-9 2-3041 0 0,5-2-1968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217 66 8784 0 0,'0'0'793'0'0,"-1"-1"-650"0"0,-18-26 651 0 0,16 23-442 0 0,1 1-1 0 0,0-1 1 0 0,0 1 0 0 0,-1 0-1 0 0,-8-9 1569 0 0,11 11-1796 0 0,0 1 1 0 0,0-1-1 0 0,0 1 0 0 0,-1-1 1 0 0,1 1-1 0 0,0 0 0 0 0,0-1 1 0 0,-1 1-1 0 0,1-1 0 0 0,0 1 1 0 0,-1-1-1 0 0,1 1 0 0 0,-1 0 1 0 0,1-1-1 0 0,0 1 0 0 0,-1 0 1 0 0,1-1-1 0 0,-1 1 0 0 0,1 0 1 0 0,-1 0-1 0 0,0-1 0 0 0,-1 2 7 0 0,-1-1 0 0 0,0 0 0 0 0,1 1 0 0 0,-1 0 0 0 0,0 0 0 0 0,1-1 0 0 0,-1 1 0 0 0,1 1-1 0 0,0-1 1 0 0,-1 0 0 0 0,1 1 0 0 0,0-1 0 0 0,0 1 0 0 0,0 0 0 0 0,0 0 0 0 0,0-1 0 0 0,-2 4-1 0 0,0 0-63 0 0,0 0 0 0 0,0 0 0 0 0,1 0 0 0 0,0 1 0 0 0,0-1 0 0 0,-4 12-1 0 0,0 9 84 0 0,-5 35 0 0 0,5-24-122 0 0,-21 128 106 0 0,22-121-129 0 0,0 48 1 0 0,1-8-7 0 0,-11 194-1 0 0,11-173-90 0 0,4 75-683 0 0,1-104-1282 0 0,0-38 704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0 4608 0 0,'2'1'8676'0'0,"22"9"-4708"0"0,-18-7-3844 0 0,0 0 1 0 0,0 0-1 0 0,0-1 0 0 0,0 0 1 0 0,1-1-1 0 0,6 2 0 0 0,94 12 138 0 0,22 1 457 0 0,-97-13-326 0 0,0 2-1 0 0,51 14 0 0 0,-18-3 157 0 0,70 17-75 0 0,139 37-346 0 0,-193-38-128 0 0,-25-8 0 0 0,-42-18 0 0 0,1 1 0 0 0,24 17 0 0 0,-5-3 0 0 0,-27-17 0 0 0,0 1-1 0 0,0 1 0 0 0,0 0 0 0 0,-1 0 0 0 0,0 0 1 0 0,0 0-1 0 0,0 1 0 0 0,-1 0 0 0 0,0 1 0 0 0,6 12 1 0 0,-4-7-66 0 0,-1 1 1 0 0,-1 0 0 0 0,0 0 0 0 0,0 1 0 0 0,2 20-1 0 0,-5-14 34 0 0,-1 1-1 0 0,-1-1 0 0 0,-1 0 0 0 0,-1 1 0 0 0,-5 21 0 0 0,-2 23 38 0 0,-3 119-5 0 0,11-135 0 0 0,9 84 0 0 0,-2-55 0 0 0,-4-47 0 0 0,6 39 0 0 0,3 22 0 0 0,-7-37 0 0 0,-1-22 0 0 0,-4 46 0 0 0,0-31 0 0 0,1-44 74 0 0,0-1 0 0 0,-1 1-1 0 0,1-1 1 0 0,-1 0-1 0 0,0 1 1 0 0,-1-1-1 0 0,1 0 1 0 0,-1 0 0 0 0,-2 5-1 0 0,4-8-38 0 0,-1 1 0 0 0,0 0 0 0 0,0-1 0 0 0,0 1 0 0 0,-1-1 0 0 0,1 1 0 0 0,0-1 0 0 0,-1 1 0 0 0,1-1 0 0 0,0 0 0 0 0,-1 0 0 0 0,0 0 0 0 0,1 0 0 0 0,-1 0 0 0 0,0 0 0 0 0,1 0 0 0 0,-1-1 0 0 0,0 1 0 0 0,0 0 0 0 0,1-1 0 0 0,-1 1 0 0 0,0-1 0 0 0,-3 0 0 0 0,-32 1 234 0 0,-65-3 380 0 0,-174-22 189 0 0,-16 6-607 0 0,91 23-145 0 0,95 0 9 0 0,-70 8 78 0 0,-36 1-718 0 0,143-10-2429 0 0,45-8 1192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0 17479 0 0,'0'0'2476'0'0,"1"3"-1844"0"0,1 3-378 0 0,0 1-1 0 0,0 0 0 0 0,-1 0 0 0 0,1 0 0 0 0,-1 14 0 0 0,-1 42-400 0 0,-1-25 219 0 0,-10 227-6 0 0,2-118-68 0 0,1-46-107 0 0,0 33-2456 0 0,8-115 999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9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13 118 16296 0 0,'0'0'1634'0'0,"2"0"-1493"0"0,0-2-137 0 0,0 1-1 0 0,1-1 0 0 0,-1 0 0 0 0,0 0 0 0 0,0 0 0 0 0,0 0 0 0 0,2-2 0 0 0,14-13 242 0 0,11-2 181 0 0,35-16 1 0 0,-49 27-496 0 0,-7 5 82 0 0,1-1 0 0 0,0 1 0 0 0,0 0 0 0 0,0 1 0 0 0,1 0 0 0 0,-1 0 0 0 0,0 1 0 0 0,1 0 0 0 0,-1 1 0 0 0,1 0 0 0 0,-1 0 1 0 0,1 1-1 0 0,-1 1 0 0 0,12 2 0 0 0,-12-2 112 0 0,-1 0 0 0 0,0 1 0 0 0,0-1 0 0 0,0 2 0 0 0,0-1 0 0 0,0 1 0 0 0,-1 0-1 0 0,1 1 1 0 0,-1 0 0 0 0,11 9 0 0 0,-17-12-90 0 0,6 3 42 0 0,-1 0 0 0 0,0 1-1 0 0,-1 0 1 0 0,1 0-1 0 0,6 11 1 0 0,-2-1-7 0 0,-8-13-61 0 0,0 0 0 0 0,0 0 0 0 0,0 0 0 0 0,0 0 0 0 0,-1 0 0 0 0,0 0 0 0 0,1 1 0 0 0,-1-1 0 0 0,0 0 0 0 0,-1 1 0 0 0,1-1 0 0 0,0 1 0 0 0,-1 5 0 0 0,0-4 0 0 0,1-1 0 0 0,-2 1 0 0 0,1-1 0 0 0,0 0 1 0 0,-1 1-1 0 0,0-1 0 0 0,0 0 0 0 0,0 1 0 0 0,0-1 0 0 0,-1 0 0 0 0,-3 6 0 0 0,2-3 9 0 0,-4 6 17 0 0,-1 0 0 0 0,-1 0 0 0 0,0-1 0 0 0,-20 22-1 0 0,-7-3 59 0 0,-1-2-1 0 0,-75 44 1 0 0,65-43-56 0 0,14-10-307 0 0,-80 50-1807 0 0,91-60 637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6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 11376 0 0,'0'0'521'0'0,"2"0"-12"0"0,131-6 2733 0 0,-122 6-3144 0 0,1 1 0 0 0,21 3 0 0 0,-29-3-100 0 0,1 1 0 0 0,0-1 0 0 0,-1 1 0 0 0,1-1 0 0 0,-1 1 0 0 0,0 1 0 0 0,0-1 0 0 0,0 1 0 0 0,0-1 0 0 0,4 4 0 0 0,3 4 2 0 0,-1 0 0 0 0,-9-8 0 0 0,0 1 0 0 0,0 0 0 0 0,0 0 0 0 0,0 0 0 0 0,0 0 0 0 0,-1 0 0 0 0,1 0 0 0 0,-1 0 0 0 0,0 0 0 0 0,0 6 0 0 0,0-5 0 0 0,0-1 0 0 0,0 0 0 0 0,-1 0 0 0 0,1 1 0 0 0,0-1 0 0 0,-1 0 0 0 0,0 0 0 0 0,0 0 0 0 0,0 1 0 0 0,0-1 0 0 0,0 0 0 0 0,-1 0 0 0 0,1-1 0 0 0,-3 4 0 0 0,-4 10 0 0 0,3-6 31 0 0,1 0 1 0 0,-2-1-1 0 0,1 1 1 0 0,-10 10 0 0 0,-4 9 1169 0 0,40-3-306 0 0,-18-24-798 0 0,58 8 763 0 0,-49-10-518 0 0,0 0 0 0 0,0 1-1 0 0,0 0 1 0 0,22 6-1 0 0,-3 7 611 0 0,-29-11-738 0 0,-1-3-213 0 0,-1 0 0 0 0,1 1 0 0 0,-1-1 0 0 0,0 0 0 0 0,1 1 0 0 0,-1-1 0 0 0,0 1 0 0 0,0-1 0 0 0,1 1 1 0 0,-1-1-1 0 0,0 1 0 0 0,0-1 0 0 0,0 1 0 0 0,0-1 0 0 0,0 1 0 0 0,0-1 0 0 0,0 1 0 0 0,1-1 0 0 0,-1 1 0 0 0,-1-1 1 0 0,1 1-1 0 0,0-1 0 0 0,0 1 0 0 0,0-1 0 0 0,0 1 0 0 0,0-1 0 0 0,0 1 0 0 0,-1-1 0 0 0,1 1 0 0 0,0-1 0 0 0,0 1 0 0 0,-1-1 1 0 0,1 1-1 0 0,0-1 0 0 0,-1 1 0 0 0,0 0 2 0 0,-1 3-8 0 0,0-1 0 0 0,-1 1-1 0 0,1-1 1 0 0,0 0 0 0 0,-1 0 0 0 0,0 0-1 0 0,0 0 1 0 0,0-1 0 0 0,0 1-1 0 0,0-1 1 0 0,0 0 0 0 0,-1 0 0 0 0,1 0-1 0 0,-6 2 1 0 0,-8 3-393 0 0,-31 9-1 0 0,46-15 346 0 0,-20 5-1505 0 0,1 0 0 0 0,-44 4 0 0 0,34-9-4550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2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0 3224 0 0,'-1'2'143'0'0,"-5"9"131"0"0,0 1 0 0 0,-4 13 1 0 0,4-9 4218 0 0,1 1 1 0 0,-5 30-1 0 0,5-20-3294 0 0,-6 56-989 0 0,-22 116-345 0 0,24-154 202 0 0,-3 34 49 0 0,7-46-158 0 0,0-1-1 0 0,-13 40 0 0 0,4-20-2718 0 0,13-41 1723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16615 0 0,'0'0'1664'0'0,"2"0"-1520"0"0,20 7-453 0 0,0-1-1 0 0,39 5 0 0 0,-59-10 264 0 0,0-1 0 0 0,0 1-1 0 0,0 0 1 0 0,0-1 0 0 0,0 1-1 0 0,0 0 1 0 0,2 2 0 0 0,6 2-119 0 0,-2-3 129 0 0,0 1 0 0 0,0 1-1 0 0,-1 0 1 0 0,1 0 0 0 0,-1 0-1 0 0,13 10 1 0 0,-14-9 238 0 0,1 0 0 0 0,14 6 1 0 0,14 11 1132 0 0,-32-19-1124 0 0,-2-2-144 0 0,0 0 0 0 0,1 1 0 0 0,-1-1 1 0 0,0 0-1 0 0,1 0 0 0 0,-1 0 0 0 0,1-1 0 0 0,0 1 0 0 0,-1 0 1 0 0,4 1-1 0 0,4 16 142 0 0,-9-17-245 0 0,1 1 0 0 0,-1-1 0 0 0,1 1 0 0 0,-1-1 0 0 0,0 1 0 0 0,0-1 0 0 0,0 1 0 0 0,0-1 1 0 0,0 1-1 0 0,0 0 0 0 0,0-1 0 0 0,-1 1 0 0 0,1-1 0 0 0,0 1 0 0 0,-1-1 0 0 0,0 1 0 0 0,1-1 0 0 0,-1 0 0 0 0,-1 3 0 0 0,-1 0-102 0 0,0 0-1 0 0,0-1 1 0 0,-1 1 0 0 0,-6 5-1 0 0,6-6 58 0 0,0 1 0 0 0,0-1 0 0 0,-5 9 0 0 0,4-5 183 0 0,0 1-1 0 0,-12 10 1946 0 0,18-15-1973 0 0,10 16-61 0 0,-2-14-14 0 0,-2-3 1 0 0,47 32 102 0 0,-52-32-74 0 0,0-1 2 0 0,0 0 1 0 0,0 0 0 0 0,0 0 0 0 0,-1 1 0 0 0,1-1 0 0 0,-1 0 0 0 0,1 1 0 0 0,-1-1 0 0 0,1 1 0 0 0,-1 0 0 0 0,0-1 0 0 0,0 1 0 0 0,0 0 0 0 0,0 0-1 0 0,2 4 1 0 0,-2-3 19 0 0,0 0-1 0 0,0 0 0 0 0,0 0 0 0 0,-1 0 1 0 0,1 1-1 0 0,-1-1 0 0 0,0 0 0 0 0,0 0 1 0 0,0 1-1 0 0,0-1 0 0 0,-1 0 1 0 0,1 0-1 0 0,-1 0 0 0 0,0 1 0 0 0,-1 2 1 0 0,0-1 36 0 0,-1 0-1 0 0,1-1 1 0 0,-1 1 0 0 0,0-1 0 0 0,0 1 0 0 0,-1-1 0 0 0,1 0 0 0 0,-7 6 0 0 0,-3 0 108 0 0,0-1 0 0 0,0 0 0 0 0,-1-1 1 0 0,0 0-1 0 0,-22 9 0 0 0,16-9-220 0 0,0-1 0 0 0,0-1-1 0 0,-42 7 1 0 0,6-9-6584 0 0,24-4-721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9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1 3224 0 0,'0'2'240'0'0,"-1"55"8126"0"0,-3 0-4510 0 0,-1 62-2839 0 0,5 371 1527 0 0,10-173-2232 0 0,-10-278-803 0 0,1 62-4092 0 0,4-68 2794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3224 0 0,'0'0'143'0'0,"0"2"-3"0"0,0 7-111 0 0,2 16 8693 0 0,4-22-8204 0 0,0 1 0 0 0,0-1 1 0 0,0 0-1 0 0,0 0 0 0 0,0 0 0 0 0,0-1 0 0 0,1 0 0 0 0,10 2 0 0 0,5-1-399 0 0,30 2 0 0 0,192-11 1191 0 0,-127 0-721 0 0,396-25 2755 0 0,-407 24-2984 0 0,128 7 0 0 0,-217 0-211 0 0,0 1-1 0 0,1 1 1 0 0,-1 1 0 0 0,0 1 0 0 0,0 0 0 0 0,21 9-1 0 0,-18-5-59 0 0,21 12 46 0 0,-37-19-127 0 0,-1 1 0 0 0,0 1 0 0 0,0-1 0 0 0,0 0-1 0 0,-1 1 1 0 0,1-1 0 0 0,0 1 0 0 0,-1 0 0 0 0,4 6 0 0 0,-1-1 25 0 0,-1 1 0 0 0,0 0 0 0 0,0 0 0 0 0,-1 0 0 0 0,0 0 0 0 0,-1 1 0 0 0,0-1 0 0 0,0 1 0 0 0,-1 0 0 0 0,0 17 0 0 0,-10 276 31 0 0,7-80-109 0 0,3-120 36 0 0,-1-38-7 0 0,6 145-133 0 0,-2-154-14 0 0,-3-1 1 0 0,-11 101-1 0 0,8-115 124 0 0,2-30 35 0 0,-1 0 0 0 0,0 0 0 0 0,0 0 0 0 0,-1-1-1 0 0,-1 1 1 0 0,-4 13 0 0 0,6-22 16 0 0,0 0 0 0 0,-1 0 0 0 0,1 0-1 0 0,-1-1 1 0 0,1 1 0 0 0,-1-1 0 0 0,1 1 0 0 0,-1-1 0 0 0,0 1 0 0 0,0-1 0 0 0,-3 2-1 0 0,-24 10 215 0 0,6-8-153 0 0,1 0 1 0 0,-1-2-1 0 0,1 0 0 0 0,-46-2 1 0 0,27 0-24 0 0,-304 9-34 0 0,143-15-13 0 0,80 0-18 0 0,-125 5-237 0 0,10-4-1129 0 0,137-6-5392 0 0,46 1-336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0 18287 0 0,'1'2'1654'0'0,"-1"-2"-1635"0"0,1 1 0 0 0,0 0 1 0 0,-1 0-1 0 0,1 0 0 0 0,-1-1 1 0 0,1 1-1 0 0,-1 0 0 0 0,0 0 1 0 0,1 0-1 0 0,-1 0 0 0 0,0 0 1 0 0,1 0-1 0 0,-1 0 0 0 0,0 0 1 0 0,0 0-1 0 0,0 0 0 0 0,0 0 1 0 0,0 0-1 0 0,0-1 0 0 0,0 1 1 0 0,0 0-1 0 0,-1 0 0 0 0,1 0 1 0 0,0 0-1 0 0,-1 0 0 0 0,1 0 1 0 0,0 0-1 0 0,-2 1 0 0 0,0 4 299 0 0,1-4-210 0 0,1 1-1 0 0,0-1 1 0 0,0 1-1 0 0,0-1 1 0 0,0 1-1 0 0,0-1 1 0 0,1 1-1 0 0,-1-1 0 0 0,2 3 1 0 0,-2-2-10 0 0,1 0 0 0 0,-1 0 1 0 0,1-1-1 0 0,-1 1 0 0 0,0 0 1 0 0,0 6-1 0 0,-12 79-480 0 0,-19 92-1385 0 0,5-46 1693 0 0,21-108 149 0 0,-3 34-1 0 0,-1 8 161 0 0,6-47-855 0 0,-1 26 0 0 0,2-12-1053 0 0,1-17 562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22 161 13760 0 0,'0'0'1246'0'0,"0"-2"-1022"0"0,-3-8 89 0 0,3 9-171 0 0,-1 0-1 0 0,1-1 0 0 0,-1 1 1 0 0,1 0-1 0 0,0-1 0 0 0,0 1 1 0 0,-1 0-1 0 0,1-1 0 0 0,0 1 1 0 0,0 0-1 0 0,0-1 0 0 0,1-1 1 0 0,1-4 136 0 0,1 0-1 0 0,0 0 1 0 0,0 0 0 0 0,1 0-1 0 0,0 0 1 0 0,0 1 0 0 0,1-1-1 0 0,0 1 1 0 0,0 0 0 0 0,11-9 0 0 0,-12 10-285 0 0,1 1 1 0 0,0 1 0 0 0,0-1 0 0 0,0 1-1 0 0,0-1 1 0 0,0 2 0 0 0,1-1 0 0 0,-1 0-1 0 0,1 1 1 0 0,0 0 0 0 0,0 1 0 0 0,0-1 0 0 0,0 1-1 0 0,7-1 1 0 0,-9 2 78 0 0,0 0 0 0 0,0-1 0 0 0,-1 1 0 0 0,8-3 0 0 0,-9 3-32 0 0,0-1 1 0 0,0 1-1 0 0,0-1 0 0 0,0 1 0 0 0,0 0 0 0 0,0 0 1 0 0,0-1-1 0 0,0 2 0 0 0,0-1 0 0 0,0 0 0 0 0,0 0 0 0 0,-1 1 1 0 0,4 0-1 0 0,17 6 506 0 0,29 13 1 0 0,-43-16-532 0 0,0 0 0 0 0,0 1 0 0 0,-1 0 0 0 0,0 0 0 0 0,0 1 0 0 0,11 11 0 0 0,-15-14-15 0 0,0 1 0 0 0,0 0 0 0 0,-1 0 0 0 0,1 0 1 0 0,-1 0-1 0 0,0 0 0 0 0,0 0 0 0 0,0 1 0 0 0,-1-1 0 0 0,1 1 0 0 0,-1-1 0 0 0,0 1 0 0 0,-1-1 0 0 0,1 1 0 0 0,-1 0 0 0 0,0-1 0 0 0,0 1 0 0 0,0 0 0 0 0,-1-1 0 0 0,1 1 0 0 0,-1 0 0 0 0,0-1 0 0 0,-3 7 0 0 0,-1 3 29 0 0,-1-1-1 0 0,-1 1 1 0 0,0-1-1 0 0,0-1 0 0 0,-2 1 1 0 0,-10 12-1 0 0,11-16-26 0 0,0-1-1 0 0,0 1 0 0 0,-1-1 0 0 0,0-1 1 0 0,-16 10-1 0 0,-54 27-314 0 0,30-18-216 0 0,-30 13-1250 0 0,75-37 1310 0 0,0-1-1 0 0,0 1 1 0 0,0 0-1 0 0,-1-1 1 0 0,1 0-1 0 0,-9 1 0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1.5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 3224 0 0,'5'3'4696'0'0,"-3"-2"-3743"0"0,1 0-1 0 0,-1 0 0 0 0,0 0 1 0 0,0 0-1 0 0,1-1 1 0 0,3 2-1 0 0,19-2 3067 0 0,-11-3-3218 0 0,25-7 0 0 0,3 0-799 0 0,-30 8 28 0 0,-9 1-21 0 0,0 0 0 0 0,1 1 0 0 0,-1 0 0 0 0,0-1 0 0 0,1 1 0 0 0,-1 0-1 0 0,0 1 1 0 0,0-1 0 0 0,1 0 0 0 0,5 3 0 0 0,-1-1-17 0 0,0 1 127 0 0,-1-1 0 0 0,1 1 0 0 0,-1 0 0 0 0,0 1 0 0 0,0 0 0 0 0,0 0 0 0 0,9 7 0 0 0,-15-9-75 0 0,0 0 0 0 0,1-1 1 0 0,-1 1-1 0 0,-1 0 0 0 0,1 0 0 0 0,0 0 0 0 0,0 0 1 0 0,-1 0-1 0 0,1-1 0 0 0,-1 1 0 0 0,0 0 0 0 0,1 0 1 0 0,-1 0-1 0 0,0 4 0 0 0,-3 27-590 0 0,0-25 504 0 0,0 1 1 0 0,0-1-1 0 0,-1 0 0 0 0,0 0 0 0 0,-6 8 0 0 0,0 3 37 0 0,2-7-40 0 0,1 0-1 0 0,-12 12 1 0 0,12-15-8 0 0,0 1 1 0 0,0 0-1 0 0,-8 18 1 0 0,-10 16 103 0 0,19-34 46 0 0,-1 0 0 0 0,2 1 0 0 0,-6 14 1 0 0,8-19 88 0 0,1 1 1 0 0,-1-1 0 0 0,-5 8 0 0 0,7-13-160 0 0,1-1-20 0 0,0 0 0 0 0,-1 0 0 0 0,1 1 0 0 0,0-1 0 0 0,0 0 0 0 0,0 1-1 0 0,0-1 1 0 0,-1 0 0 0 0,1 1 0 0 0,0-1 0 0 0,0 0 0 0 0,0 1 0 0 0,0-1 0 0 0,0 1 0 0 0,0-1-1 0 0,0 0 1 0 0,0 1 0 0 0,0-1 0 0 0,0 0 0 0 0,0 1 0 0 0,0-1 0 0 0,0 0 0 0 0,0 1-1 0 0,1-1 1 0 0,-1 0 0 0 0,0 1 0 0 0,0-1 0 0 0,0 0 0 0 0,0 1 0 0 0,1-1 0 0 0,-1 0 0 0 0,0 1-1 0 0,0-1 1 0 0,1 0 0 0 0,-1 0 0 0 0,0 1 0 0 0,0-1 0 0 0,1 0 0 0 0,-1 0 0 0 0,0 0-1 0 0,1 1 1 0 0,-1-1 0 0 0,0 0 0 0 0,1 0 0 0 0,-1 0 0 0 0,0 0 0 0 0,1 0 0 0 0,-1 0-1 0 0,1 0 1 0 0,19 2 63 0 0,-19-2-80 0 0,7-1 0 0 0,0 0-1 0 0,0 0 1 0 0,0-1-1 0 0,0 0 1 0 0,-1-1-1 0 0,1 0 1 0 0,-1 0-1 0 0,0-1 1 0 0,9-4-1 0 0,0-1-173 0 0,3-2-374 0 0,0-1 0 0 0,31-25-1 0 0,-40 29-6 0 0,13-12-911 0 0,3-4-55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1 17247 0 0,'0'0'2762'0'0,"-1"2"-2284"0"0,-3 12-249 0 0,-54 163 104 0 0,53-163-358 0 0,0 0 1 0 0,-3 25 0 0 0,-3 8 23 0 0,1-3-2 0 0,-10 91 1 0 0,13-75-90 0 0,2 13-884 0 0,5-42-2513 0 0,0-19 768 0 0,0 6-3179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0 3224 0 0,'0'9'11419'0'0,"0"11"-5988"0"0,-1-9-6179 0 0,1 0 0 0 0,-4 16 0 0 0,-2 21-890 0 0,3-34 1962 0 0,1 0 1 0 0,1 0 0 0 0,0 0 0 0 0,0 0 0 0 0,1 0 0 0 0,4 22 0 0 0,-2-24 95 0 0,1 1-1 0 0,0-1 1 0 0,1 0-1 0 0,0 0 1 0 0,1-1-1 0 0,0 1 1 0 0,8 11-1 0 0,-9-16-336 0 0,0-1-1 0 0,1 0 1 0 0,-1 0 0 0 0,1 0-1 0 0,1-1 1 0 0,-1 0 0 0 0,1 0-1 0 0,0 0 1 0 0,0 0 0 0 0,0-1-1 0 0,1 0 1 0 0,-1 0 0 0 0,8 2-1 0 0,8 3-49 0 0,-18-6-26 0 0,1-1-1 0 0,1 0 1 0 0,-1 0-1 0 0,0 0 1 0 0,0-1 0 0 0,1 0-1 0 0,-1 0 1 0 0,6 1-1 0 0,-4-2 0 0 0,36-3-53 0 0,-40 3 16 0 0,1-1 1 0 0,0 0 0 0 0,-1 0-1 0 0,1 0 1 0 0,-1-1-1 0 0,0 1 1 0 0,1-1 0 0 0,-1 0-1 0 0,3-2 1 0 0,-2 2-201 0 0,0-1 1 0 0,-1 0-1 0 0,0 0 1 0 0,0 0-1 0 0,0 0 1 0 0,0-1-1 0 0,0 1 1 0 0,-1-1-1 0 0,1 0 0 0 0,-1 0 1 0 0,2-5-1 0 0,3-10-4734 0 0,-1 1-1493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3.2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148 0 9672 0 0,'-16'31'174'0'0,"12"-19"2389"0"0,-7 23 0 0 0,1 14 2849 0 0,6-16-4730 0 0,-8 43-269 0 0,2-1-406 0 0,1-19 181 0 0,-14 158 1291 0 0,9-112-821 0 0,2-22-350 0 0,11-69-701 0 0,-1-1 0 0 0,0 0 0 0 0,-1 0 0 0 0,-5 13 0 0 0,7-20 297 0 0,-5 14-1043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8.6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1555 1 18943 0 0,'0'0'1906'0'0,"-2"1"-1749"0"0,-1 1-126 0 0,-1 0-1 0 0,1-1 1 0 0,-1 1 0 0 0,0-1-1 0 0,0 0 1 0 0,0 0-1 0 0,0 0 1 0 0,-8 0 0 0 0,-34-2 433 0 0,12-1-323 0 0,-20 2-76 0 0,-444 14 2782 0 0,425-7-2809 0 0,-371 43 244 0 0,391-42-282 0 0,23-4 0 0 0,1 1 0 0 0,-1 1 0 0 0,-51 19 0 0 0,53-15 0 0 0,19-7 0 0 0,1 0 0 0 0,-1 1 0 0 0,1-1 0 0 0,0 2 0 0 0,0-1 0 0 0,0 1 0 0 0,-7 7 0 0 0,14-12 0 0 0,-1 2 0 0 0,-1 0 0 0 0,1 0 0 0 0,0 0 0 0 0,0 0 0 0 0,0 0 0 0 0,0 0 0 0 0,1 0 0 0 0,-1 1 0 0 0,1-1 0 0 0,-1 1 0 0 0,1-1 0 0 0,0 1 0 0 0,0 0 0 0 0,0-1 0 0 0,0 1 0 0 0,-1 4 0 0 0,-2 7 0 0 0,3-12 0 0 0,1 0 0 0 0,-1 1 0 0 0,0-1 0 0 0,1 0 0 0 0,-1 1 0 0 0,1-1 0 0 0,0 0 0 0 0,0 1 0 0 0,0-1 0 0 0,0 4 0 0 0,4 25 66 0 0,-2-12 61 0 0,8 31 0 0 0,42 199-359 0 0,12 73-56 0 0,-19-108-346 0 0,-24-106-117 0 0,-16-72 156 0 0,-3-19 122 0 0,8 30 1 0 0,-9-43-175 0 0,1 0 1 0 0,-1 1 0 0 0,1-1-1 0 0,0-1 1 0 0,0 1-1 0 0,0 0 1 0 0,0 0-1 0 0,1-1 1 0 0,-1 1 0 0 0,1-1-1 0 0,0 0 1 0 0,5 4-1 0 0,7 0-5239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1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10592 0 0,'1'1'11695'0'0,"8"5"-11536"0"0,-7-3-184 0 0,1 1-1 0 0,-1 0 1 0 0,0 0 0 0 0,0 0-1 0 0,0 0 1 0 0,0 0-1 0 0,1 9 1 0 0,6 35-416 0 0,-4-18 229 0 0,6 66 109 0 0,-6-39 74 0 0,3 25 276 0 0,11 75 310 0 0,8 8-193 0 0,49 141-343 0 0,-24-94 129 0 0,-50-168 36 0 0,-1-37-110 0 0,0-1-1 0 0,-1 0 0 0 0,0 1 1 0 0,0-1-1 0 0,-1 1 0 0 0,0-1 1 0 0,0 0-1 0 0,-3 12 0 0 0,2-14 4 0 0,0 0 0 0 0,0 0 0 0 0,0 0 0 0 0,0 0 0 0 0,-1 0 0 0 0,1 0 0 0 0,-1 0 0 0 0,0-1 0 0 0,0 1 0 0 0,0-1 0 0 0,-1 0 0 0 0,1 0 0 0 0,-8 4 0 0 0,2-1 33 0 0,-1 0-1 0 0,0 0 1 0 0,-1-1-1 0 0,1-1 1 0 0,-21 7 0 0 0,-422 70 1737 0 0,342-64-1454 0 0,-70 6 111 0 0,-132 0-89 0 0,163-14-434 0 0,55 0-347 0 0,-70 2-1909 0 0,60-17-963 0 0,89 4 2281 0 0,-1 0 0 0 0,0-2 0 0 0,-27-8 0 0 0,38 9 649 0 0,1 1 0 0 0,1-1 0 0 0,-1 0 0 0 0,0 0 0 0 0,1 0 0 0 0,-6-6-1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5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9672 0 0,'0'0'12807'0'0,"1"2"-12388"0"0,2 9-379 0 0,1-1-1 0 0,-2 0 1 0 0,1 1-1 0 0,-2 0 1 0 0,1-1 0 0 0,-1 14-1 0 0,-3 67-378 0 0,2-89 348 0 0,-16 151-76 0 0,2-3 272 0 0,12-106-130 0 0,-1 8-999 0 0,-3-21-5596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8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1 214 17247 0 0,'0'0'844'0'0,"1"-2"-368"0"0,5-8-284 0 0,0 1 0 0 0,11-14 0 0 0,0 1-56 0 0,-13 17-6 0 0,-1 0 0 0 0,1 1 0 0 0,8-9 0 0 0,15-13 358 0 0,-19 17-439 0 0,0 1 1 0 0,0 0-1 0 0,1 1 1 0 0,0 0-1 0 0,14-9 0 0 0,-12 11-14 0 0,2-3 124 0 0,1 1-1 0 0,21-7 0 0 0,-31 13-65 0 0,-1 0-1 0 0,1 0 1 0 0,0 0 0 0 0,-1 0-1 0 0,1 1 1 0 0,0 0-1 0 0,0-1 1 0 0,0 1 0 0 0,-1 1-1 0 0,1-1 1 0 0,0 1 0 0 0,0-1-1 0 0,-1 1 1 0 0,1 0 0 0 0,5 2-1 0 0,6 4 357 0 0,-11-6-339 0 0,-1 0 1 0 0,1 1 0 0 0,0 0-1 0 0,-1 0 1 0 0,5 3-1 0 0,-2-1-88 0 0,-1 0-1 0 0,1 0 1 0 0,-1 1-1 0 0,0 0 0 0 0,0 0 1 0 0,-1 0-1 0 0,0 1 1 0 0,1-1-1 0 0,-2 1 1 0 0,1 0-1 0 0,-1 0 1 0 0,5 13-1 0 0,-6-14-36 0 0,-1 0 0 0 0,0 0 0 0 0,0 0 0 0 0,0 0 0 0 0,-1 0 0 0 0,0 0 0 0 0,0 0 0 0 0,0 0 0 0 0,0 0 0 0 0,-1 0 0 0 0,0 0 0 0 0,0 0 0 0 0,0 0 0 0 0,-1 0 0 0 0,0-1 0 0 0,0 1 0 0 0,0 0 0 0 0,0-1 0 0 0,-1 1 0 0 0,-2 3 0 0 0,-8 8-21 0 0,-1-1 0 0 0,0 0 0 0 0,-22 16 0 0 0,-53 35-448 0 0,80-60 380 0 0,-12 8-525 0 0,-35 17-1 0 0,0-7-3368 0 0,35-15-2568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0.6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503 1 12872 0 0,'0'0'5538'0'0,"-2"1"-5219"0"0,-1 2-178 0 0,-1 0 1 0 0,1-1 0 0 0,-1 0-1 0 0,0 0 1 0 0,0 0 0 0 0,0 0-1 0 0,0-1 1 0 0,0 1 0 0 0,-6 0-1 0 0,-21 10 673 0 0,18-8-433 0 0,1 1 0 0 0,-21 3-1 0 0,23-5-221 0 0,-1-1-1 0 0,1 2 0 0 0,-1-1 1 0 0,1 1-1 0 0,-12 7 0 0 0,-21 13-109 0 0,28-17-52 0 0,-25 18 1 0 0,11-9 2 0 0,24-14 0 0 0,1 0 0 0 0,0 0 0 0 0,1 0 0 0 0,-1 0 0 0 0,0 1 0 0 0,1-1 0 0 0,-7 7 0 0 0,-20 23-16 0 0,29-31-5 0 0,0 0 0 0 0,0 0-1 0 0,0 0 1 0 0,0 1 0 0 0,0-1 0 0 0,0 1-1 0 0,1-1 1 0 0,-1 1 0 0 0,0-1-1 0 0,1 1 1 0 0,-1-1 0 0 0,1 1-1 0 0,-1 2 1 0 0,0 3-73 0 0,-1 1-38 0 0,0-1 0 0 0,1 1 0 0 0,0 0 0 0 0,1-1 0 0 0,0 10 0 0 0,0-16 120 0 0,0 0-28 0 0,0 1 0 0 0,1 0 0 0 0,-1 0-1 0 0,1-1 1 0 0,0 1 0 0 0,-1-1 0 0 0,1 1 0 0 0,0 0-1 0 0,0-1 1 0 0,0 1 0 0 0,0-1 0 0 0,0 0 0 0 0,0 1-1 0 0,0-1 1 0 0,1 0 0 0 0,-1 0 0 0 0,0 0-1 0 0,1 1 1 0 0,-1-2 0 0 0,1 1 0 0 0,-1 0 0 0 0,3 1-1 0 0,3 3 54 0 0,-4-3-10 0 0,0 0 0 0 0,1-1 0 0 0,-1 1 0 0 0,0-1-1 0 0,1 1 1 0 0,-1-1 0 0 0,1 0 0 0 0,0 0 0 0 0,-1 0 0 0 0,1-1-1 0 0,0 1 1 0 0,5-1 0 0 0,4-1 49 0 0,1 0-1 0 0,15-4 1 0 0,-19 3-44 0 0,-1 1 1 0 0,1 0 0 0 0,0 0 0 0 0,-1 1 0 0 0,19 1-1 0 0,-18 1 0 0 0,3 0 20 0 0,23 7 0 0 0,-34-9-28 0 0,-1 1 0 0 0,0-1 0 0 0,0 0-1 0 0,1 1 1 0 0,-1-1 0 0 0,0 1-1 0 0,0-1 1 0 0,0 1 0 0 0,0 0-1 0 0,0-1 1 0 0,0 1 0 0 0,0 0 0 0 0,0 0-1 0 0,0-1 1 0 0,2 3 0 0 0,1 1-13 0 0,0-2 38 0 0,-1 0 0 0 0,1 0-1 0 0,0 0 1 0 0,-1 1 0 0 0,0-1 0 0 0,0 1 0 0 0,0 0-1 0 0,0 0 1 0 0,0 0 0 0 0,0 1 0 0 0,-1-1 0 0 0,3 5-1 0 0,-4-6 3 0 0,0 0 0 0 0,0 0 0 0 0,-1 0-1 0 0,1 0 1 0 0,0 0 0 0 0,-1 1 0 0 0,0-1-1 0 0,1 0 1 0 0,-1 0 0 0 0,0 1-1 0 0,0-1 1 0 0,0 0 0 0 0,-1 0 0 0 0,1 1-1 0 0,0-1 1 0 0,-1 0 0 0 0,0 0 0 0 0,1 0-1 0 0,-1 0 1 0 0,0 1 0 0 0,0-1-1 0 0,0 0 1 0 0,0-1 0 0 0,-1 1 0 0 0,-1 2-1 0 0,-8 9 96 0 0,0-1-1 0 0,-2-1 1 0 0,1 0 0 0 0,-1-1-1 0 0,-25 15 1 0 0,34-21-53 0 0,-16 7 178 0 0,0-1-1 0 0,0 0 1 0 0,-1-1-1 0 0,-26 7 1 0 0,41-15-240 0 0,-4 2-248 0 0,-1 0 1 0 0,0-1-1 0 0,0 0 0 0 0,0-1 1 0 0,0 0-1 0 0,0-1 0 0 0,0 0 1 0 0,0-1-1 0 0,0 0 0 0 0,0-1 1 0 0,-20-6-1 0 0,2-2-7533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1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131 0 1376 0 0,'-5'20'109'0'0,"-6"23"531"0"0,8-35 2171 0 0,0 0 0 0 0,1 1-1 0 0,-3 15 1 0 0,1 27 3564 0 0,-1 12-5171 0 0,-20 103-1418 0 0,-3 19-1232 0 0,19-135 754 0 0,-14 67-3759 0 0,16-88 2787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2.3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372 0 2760 0 0,'25'6'16978'0'0,"-31"-2"-16885"0"0,1 0-1 0 0,-1-1 1 0 0,0 1-1 0 0,1-1 1 0 0,-2-1-1 0 0,1 1 1 0 0,-12 3-1 0 0,-8 3 216 0 0,-115 39 1772 0 0,126-43-2005 0 0,1 0-1 0 0,0 1 1 0 0,0 1 0 0 0,-13 9-1 0 0,25-15-82 0 0,0 1 0 0 0,0 0 0 0 0,0-1 0 0 0,0 1 0 0 0,1 0-1 0 0,-1 0 1 0 0,-2 4 0 0 0,-7 9-112 0 0,4-10 66 0 0,4-2 15 0 0,0-1 1 0 0,1 1-1 0 0,-1 0 1 0 0,0 0 0 0 0,1 0-1 0 0,-1 0 1 0 0,1 0-1 0 0,0 0 1 0 0,-2 4-1 0 0,-3 9-122 0 0,4-12 111 0 0,1 0 0 0 0,1 0-1 0 0,-1 0 1 0 0,1 0 0 0 0,-2 7 0 0 0,-3 13-96 0 0,6-13 76 0 0,5-1 4 0 0,4 12 110 0 0,-8-20 47 0 0,10 3-10 0 0,-4-2-80 0 0,1 0-1 0 0,0-1 0 0 0,0 1 0 0 0,0-2 1 0 0,0 1-1 0 0,0-1 0 0 0,0 0 1 0 0,0 0-1 0 0,10-2 0 0 0,28 4-69 0 0,7 10-102 0 0,-46-12 166 0 0,1 0-1 0 0,-1 0 1 0 0,1 1 0 0 0,-1 0-1 0 0,0 0 1 0 0,0 1 0 0 0,0 0-1 0 0,0 0 1 0 0,0 1 0 0 0,-1 0-1 0 0,0 0 1 0 0,1 1 0 0 0,9 8-1 0 0,-10-3 17 0 0,-5-1 58 0 0,0-4 52 0 0,-1 0 0 0 0,-1 1-1 0 0,1-1 1 0 0,-1 0-1 0 0,1 0 1 0 0,-4 10 0 0 0,2-12-34 0 0,1 0 1 0 0,-1-1-1 0 0,1 0 1 0 0,-1 1-1 0 0,0-1 1 0 0,0 0-1 0 0,0 0 1 0 0,0 0-1 0 0,0 0 1 0 0,-1 0-1 0 0,1-1 1 0 0,0 1 0 0 0,-1-1-1 0 0,-3 2 1 0 0,-1 2-47 0 0,-1-1 1 0 0,0 0-1 0 0,0 0 1 0 0,0-1-1 0 0,-1 0 1 0 0,1-1-1 0 0,-1 0 1 0 0,0 0 0 0 0,1 0-1 0 0,-1-1 1 0 0,-12-1-1 0 0,0-1-46 0 0,14 1-283 0 0,0 0 0 0 0,0-1 0 0 0,0 1 0 0 0,1-2 0 0 0,-1 1 0 0 0,-8-4 0 0 0,-6-4-787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3.0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10592 0 0,'0'0'818'0'0,"0"1"-219"0"0,-6 32 5506 0 0,4 73-2593 0 0,0 0-3699 0 0,-4 32 1239 0 0,0 2 428 0 0,-11 157 514 0 0,1-86-1584 0 0,-2-23-906 0 0,0-26-1692 0 0,13-64-1549 0 0,3-35-1657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3.9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250 9 18599 0 0,'0'0'1866'0'0,"3"0"-1709"0"0,49 5-114 0 0,-35-3-4 0 0,0-1 0 0 0,29 0 0 0 0,240-19 1237 0 0,24 19 1120 0 0,-119 3-1067 0 0,-123-5-1183 0 0,48 1 37 0 0,-93 1-159 0 0,0 1 0 0 0,44 11-1 0 0,-16-3 11 0 0,-36-7-4 0 0,0 0 1 0 0,0 0-1 0 0,25 11 0 0 0,-28-9-47 0 0,0 1 1 0 0,-1 0-1 0 0,0 1 1 0 0,-1 0-1 0 0,1 0 1 0 0,-2 1-1 0 0,18 18 1 0 0,-16-14 19 0 0,-1 1-1 0 0,-1 0 1 0 0,0 0 0 0 0,-1 1 0 0 0,-1 0 0 0 0,0 1 0 0 0,-1 0-1 0 0,9 29 1 0 0,-5-14 5 0 0,-6-20-19 0 0,0 0-1 0 0,-1 1 1 0 0,1 12 0 0 0,19 109-727 0 0,10 74-157 0 0,40 274-2688 0 0,-35-182 3506 0 0,-37-288 79 0 0,-1 0 0 0 0,0 1 0 0 0,-1-1 0 0 0,-3 20 0 0 0,3-27 34 0 0,1-1-1 0 0,-1 0 0 0 0,1 0 1 0 0,-1 0-1 0 0,0 0 0 0 0,1 0 1 0 0,-1 0-1 0 0,-1 0 1 0 0,1 0-1 0 0,0 0 0 0 0,0 0 1 0 0,-1 0-1 0 0,1 0 0 0 0,-1-1 1 0 0,1 1-1 0 0,-1-1 0 0 0,0 1 1 0 0,1-1-1 0 0,-1 0 0 0 0,0 0 1 0 0,0 1-1 0 0,0-1 1 0 0,0 0-1 0 0,0-1 0 0 0,0 1 1 0 0,-1 0-1 0 0,1-1 0 0 0,0 1 1 0 0,0-1-1 0 0,-4 1 0 0 0,-29 0 187 0 0,1-1-1 0 0,-52-7 1 0 0,32 2 7 0 0,-62-4 330 0 0,-165-9 412 0 0,127 16-671 0 0,-235 28 0 0 0,316-17-310 0 0,-194 28-68 0 0,158-23-2400 0 0,-170 1 0 0 0,229-15-4925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4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12896 0 0,'0'0'997'0'0,"0"2"-656"0"0,0 4 494 0 0,-1 0 1 0 0,-1 0-1 0 0,1 0 0 0 0,-5 9 0 0 0,-5 24 1997 0 0,-17 93-2698 0 0,2-16-143 0 0,14-49-28 0 0,2 1 0 0 0,-1 80-1 0 0,11-121-1658 0 0,-5 31-1 0 0,4-37-4853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0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0 262 6448 0 0,'0'0'498'0'0,"2"-2"-327"0"0,6-5 738 0 0,-1 0 0 0 0,-1-1 0 0 0,0 0 0 0 0,6-9 0 0 0,13-18 3796 0 0,-3 11-3816 0 0,27-26 0 0 0,-37 40-873 0 0,0 0-1 0 0,0 1 1 0 0,1 0 0 0 0,22-11-1 0 0,-6 5 160 0 0,-22 11-83 0 0,0 0-1 0 0,0 0 1 0 0,1 1 0 0 0,-1 0-1 0 0,1 0 1 0 0,-1 1-1 0 0,1 0 1 0 0,9-1-1 0 0,-7 2 48 0 0,1 0 0 0 0,-1 1-1 0 0,0 0 1 0 0,1 0 0 0 0,-1 1 0 0 0,1 1-1 0 0,-1-1 1 0 0,0 2 0 0 0,0 0 0 0 0,0 0 0 0 0,0 0-1 0 0,12 7 1 0 0,-20-7-172 0 0,1-1 1 0 0,0 0-1 0 0,-1 1 1 0 0,1-1-1 0 0,-1 1 0 0 0,0 0 1 0 0,0 0-1 0 0,0 0 0 0 0,0 0 1 0 0,-1 0-1 0 0,1 0 0 0 0,-1 1 1 0 0,0-1-1 0 0,0 0 1 0 0,0 1-1 0 0,0-1 0 0 0,0 1 1 0 0,0 4-1 0 0,-2-2 6 0 0,0-1 1 0 0,0 1-1 0 0,0 0 1 0 0,0-1-1 0 0,-1 0 1 0 0,0 1-1 0 0,0-1 0 0 0,0 0 1 0 0,-1 0-1 0 0,0 0 1 0 0,0 0-1 0 0,0-1 0 0 0,-6 8 1 0 0,-7 5 84 0 0,-34 30 1 0 0,41-39-48 0 0,-21 15-110 0 0,-1-1 1 0 0,-1-2-1 0 0,-55 27 1 0 0,40-23-303 0 0,6-4-52 0 0,-4 2-5071 0 0,23-11-242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4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1 14944 0 0,'0'0'340'0'0,"0"2"50"0"0,-1 10-80 0 0,0 0 0 0 0,-4 14 0 0 0,1-11-330 0 0,4-12 20 0 0,-1 0 0 0 0,0 0-1 0 0,-1 0 1 0 0,1-1 0 0 0,0 1 0 0 0,-3 4 0 0 0,-7 12 0 0 0,-8 32-59 0 0,8-25-88 0 0,-14 53-1 0 0,23-71 560 0 0,0 1-1 0 0,1 0 0 0 0,0 0 1 0 0,1-1-1 0 0,0 1 0 0 0,0 0 1 0 0,1 0-1 0 0,0 0 0 0 0,1-1 1 0 0,3 14-1 0 0,-2-17-280 0 0,0 0 1 0 0,0 0-1 0 0,0 1 0 0 0,0-2 1 0 0,1 1-1 0 0,0 0 0 0 0,0-1 1 0 0,0 0-1 0 0,0 1 0 0 0,1-2 1 0 0,0 1-1 0 0,0-1 0 0 0,0 1 1 0 0,0-1-1 0 0,9 3 0 0 0,-11-4-197 0 0,0-1-1 0 0,0 0 0 0 0,0 0 1 0 0,0 0-1 0 0,0-1 0 0 0,0 1 1 0 0,0-1-1 0 0,0 1 1 0 0,0-1-1 0 0,1 0 0 0 0,-1 0 1 0 0,0-1-1 0 0,0 1 0 0 0,0-1 1 0 0,4 0-1 0 0,-3-1-177 0 0,0 0 1 0 0,0 0-1 0 0,0 0 0 0 0,0 0 1 0 0,0 0-1 0 0,0-1 0 0 0,-1 0 0 0 0,1 0 1 0 0,4-4-1 0 0,0-4-492 0 0,0 1-1 0 0,0-1 0 0 0,-1 0 1 0 0,0 0-1 0 0,8-20 1 0 0,-2 0-1101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8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17359 0 0,'0'3'396'0'0,"-1"4"-151"0"0,0 1-1 0 0,-1-1 0 0 0,0 1 0 0 0,0-1 0 0 0,-5 11 0 0 0,-6 21-201 0 0,6-4 43 0 0,-7 26 364 0 0,-4 24-492 0 0,4-24-642 0 0,-12 108 0 0 0,25-150 118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6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87 1 10592 0 0,'0'1'9635'0'0,"3"40"-7997"0"0,-2-29-1511 0 0,0 0 0 0 0,0 0 1 0 0,-2 16-1 0 0,-26 207 2149 0 0,17-80-991 0 0,2-11-791 0 0,0 7-522 0 0,-3-38-46 0 0,-6 52-1891 0 0,8-70-1634 0 0,8-55-4266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7.3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5064 0 0,'2'2'13189'0'0,"3"1"-13054"0"0,0 1 0 0 0,0-1 0 0 0,0 0 1 0 0,1-1-1 0 0,-1 1 0 0 0,1-1 0 0 0,-1 0 0 0 0,1 0 1 0 0,0-1-1 0 0,6 1 0 0 0,10 1 88 0 0,32 0 0 0 0,8 0 569 0 0,34 5 802 0 0,128-5 0 0 0,-122-4-1361 0 0,-18 1-177 0 0,106 14 0 0 0,-156-9-61 0 0,-11-3 34 0 0,-1 1-1 0 0,1 2 1 0 0,-1 0-1 0 0,23 9 1 0 0,-24-6-5 0 0,-13-5 50 0 0,0 0-1 0 0,0 0 0 0 0,0 1 0 0 0,14 9 0 0 0,-15-7-70 0 0,0-1 0 0 0,0 1-1 0 0,-1 0 1 0 0,0 1 0 0 0,0 0-1 0 0,0 0 1 0 0,-1 0 0 0 0,0 0-1 0 0,-1 1 1 0 0,1 0 0 0 0,-1 0-1 0 0,4 12 1 0 0,-4-1-60 0 0,1 0 20 0 0,-1 0 0 0 0,-1 1 0 0 0,1 26 0 0 0,2 132-262 0 0,1-43 161 0 0,-1-44 57 0 0,-3-55 5 0 0,13 61 0 0 0,-3-33-176 0 0,46 190-736 0 0,-12-48 924 0 0,-46-197 73 0 0,0 1-1 0 0,0-1 1 0 0,-1 1 0 0 0,0 0-1 0 0,-1-1 1 0 0,-1 10-1 0 0,1-16 13 0 0,0-1 0 0 0,0 0 0 0 0,0 0-1 0 0,0 0 1 0 0,-1 0 0 0 0,1 0 0 0 0,0-1 0 0 0,-1 1-1 0 0,1 0 1 0 0,-1-1 0 0 0,0 1 0 0 0,0-1-1 0 0,1 1 1 0 0,-1-1 0 0 0,0 0 0 0 0,0 0-1 0 0,0 0 1 0 0,-1 0 0 0 0,1 0 0 0 0,0 0 0 0 0,-4 0-1 0 0,-5 2 141 0 0,-1 0 0 0 0,-22 1 1 0 0,32-4-147 0 0,-18 1 197 0 0,-40-4 0 0 0,18-1-134 0 0,-128-7-4 0 0,-32-2-74 0 0,-14 11 168 0 0,-211-13-1186 0 0,335 0-2372 0 0,49 6-4057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7.7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 20815 0 0,'0'0'1892'0'0,"-1"2"-1557"0"0,-1 4-334 0 0,1 0 90 0 0,-1 0-1 0 0,1 0 1 0 0,0-1-1 0 0,-1 13 0 0 0,-3 63-348 0 0,-2 16-665 0 0,-2 30 762 0 0,3 24 455 0 0,5-73-157 0 0,1-42-5803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8.0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12 188 18919 0 0,'0'0'1895'0'0,"1"-2"-1735"0"0,42-69 363 0 0,-36 59-347 0 0,-4 7-115 0 0,0 0 0 0 0,0 1 0 0 0,0-1 0 0 0,1 0 0 0 0,6-5 0 0 0,2-2-60 0 0,-8 8 7 0 0,0 0 1 0 0,0 1-1 0 0,0 0 1 0 0,9-6-1 0 0,0 2 156 0 0,-7 3-2 0 0,0 1 1 0 0,0 0-1 0 0,1 0 1 0 0,-1 0-1 0 0,0 1 1 0 0,1-1-1 0 0,0 2 0 0 0,0-1 1 0 0,-1 1-1 0 0,10-1 1 0 0,1 3 288 0 0,0 1 1 0 0,1 0 0 0 0,26 7-1 0 0,-22-2-183 0 0,-18-4-262 0 0,-1 1 14 0 0,1-1-18 0 0,-1-1 0 0 0,1 1 0 0 0,-1 0 1 0 0,5 6-1 0 0,-6-8-2 0 0,-1 1 0 0 0,0 0 0 0 0,0-1 0 0 0,-1 1 0 0 0,1 0 0 0 0,0 0 0 0 0,-1 0 0 0 0,1 0 0 0 0,-1-1-1 0 0,1 1 1 0 0,-1 0 0 0 0,0 0 0 0 0,0 4 0 0 0,0-2 0 0 0,0 0 0 0 0,0 0 0 0 0,-1 0 0 0 0,0-1 0 0 0,0 1 0 0 0,0 0 0 0 0,0 0 0 0 0,-3 5 0 0 0,-18 28 0 0 0,21-36 0 0 0,-12 16-174 0 0,-1-1 0 0 0,-1 0-1 0 0,-1-1 1 0 0,-28 22 0 0 0,11-9-115 0 0,-80 65-1141 0 0,74-63-1415 0 0,1 0-3339 0 0,16-15-108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8.4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20127 0 0,'1'2'463'0'0,"4"2"-325"0"0,-1-1 0 0 0,1 1 0 0 0,0-1 0 0 0,0 0 0 0 0,0 0-1 0 0,0 0 1 0 0,1-1 0 0 0,-1 1 0 0 0,1-2 0 0 0,-1 1 0 0 0,1 0 0 0 0,0-1 0 0 0,9 1 0 0 0,9-1-148 0 0,-1-1 0 0 0,29-2 1 0 0,2-1 244 0 0,-39 3-309 0 0,-5-1 43 0 0,1 1 0 0 0,0 0 0 0 0,0 1 0 0 0,-1 0 0 0 0,1 1 0 0 0,-1 0 0 0 0,19 7 0 0 0,9 10 1625 0 0,-28-10-1471 0 0,-9-7-176 0 0,-1-1 0 0 0,1 1 0 0 0,0-1 1 0 0,-1 1-1 0 0,1 0 0 0 0,-1 0 0 0 0,0-1 0 0 0,1 1 0 0 0,-1 0 0 0 0,0 0 0 0 0,0-1 1 0 0,0 1-1 0 0,0 0 0 0 0,-1 0 0 0 0,1-1 0 0 0,-1 3 0 0 0,0 7-101 0 0,1-9 52 0 0,0 0 6 0 0,0 4 30 0 0,0-3 103 0 0,1 4-24 0 0,8 0-13 0 0,4 4 0 0 0,-11-10 0 0 0,20 6 0 0 0,-18-7 0 0 0,-3 0 0 0 0,0 0 0 0 0,1 1 0 0 0,-1-1 0 0 0,0 0 0 0 0,0 0 0 0 0,0 1 0 0 0,0-1 0 0 0,0 1 0 0 0,0-1 0 0 0,0 1 0 0 0,0 0 0 0 0,0-1 0 0 0,0 1 0 0 0,0 0 0 0 0,1 1 0 0 0,7 7-22 0 0,-8-8 9 0 0,-1 1 0 0 0,0-1 0 0 0,1 0-1 0 0,-1 1 1 0 0,0-1 0 0 0,0 1 0 0 0,0-1 0 0 0,1 0 0 0 0,-2 1 0 0 0,1-1 0 0 0,0 1 0 0 0,0-1 0 0 0,0 1 0 0 0,-1-1 0 0 0,1 0 0 0 0,0 1 0 0 0,-1-1 0 0 0,0 0 0 0 0,1 1 0 0 0,-1-1 0 0 0,0 0 0 0 0,1 0 0 0 0,-1 0 0 0 0,0 1 0 0 0,0-1 0 0 0,0 0 0 0 0,0 0 0 0 0,-2 1 0 0 0,-1 2-25 0 0,-1 0 1 0 0,1-1 0 0 0,-1 0 0 0 0,0 0 0 0 0,-6 3-1 0 0,-27 11-566 0 0,-52 16 0 0 0,1-11-3278 0 0,61-16-2451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2.4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15344 0 0,'0'0'1393'0'0,"0"2"-1149"0"0,6 34-168 0 0,-1-13 389 0 0,-4-13-109 0 0,5 20 8 0 0,-2-1 1 0 0,-2 1-1 0 0,-1 35 0 0 0,-17 92-462 0 0,5-41-47 0 0,0-2-132 0 0,-9 6-3061 0 0,9-90-2363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2.9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232 0 2304 0 0,'-1'2'167'0'0,"-8"15"6709"0"0,-7 19 0 0 0,-7 15-4985 0 0,17-40-1942 0 0,-9 15-536 0 0,-23 57 0 0 0,22-39 502 0 0,6-19 153 0 0,2 0 0 0 0,0 1 0 0 0,1 0 0 0 0,-3 28-1 0 0,9-36 23 0 0,-2 18 251 0 0,2 39-1 0 0,1-65-306 0 0,1 0-1 0 0,1 0 1 0 0,-1 0-1 0 0,1-1 1 0 0,1 1-1 0 0,0-1 0 0 0,0 1 1 0 0,9 15-1 0 0,-8-18-42 0 0,0-1 0 0 0,0 1 0 0 0,1 0 0 0 0,0-1 0 0 0,7 7 0 0 0,-11-12-15 0 0,1 1 1 0 0,0-1 0 0 0,0 0 0 0 0,0 1 0 0 0,0-1 0 0 0,0 0 0 0 0,0 0 0 0 0,0 0 0 0 0,0-1 0 0 0,0 1 0 0 0,0 0 0 0 0,0-1 0 0 0,1 0 0 0 0,-1 1 0 0 0,0-1 0 0 0,0 0 0 0 0,1 0-1 0 0,-1 0 1 0 0,0 0 0 0 0,0-1 0 0 0,1 1 0 0 0,3-2 0 0 0,2 0-104 0 0,3-1 158 0 0,-1 0 0 0 0,1-1 0 0 0,-1 0 0 0 0,1 0 0 0 0,-1-1 1 0 0,17-12-1 0 0,63-51 293 0 0,-80 60-119 0 0,0-1 0 0 0,-1-1 1 0 0,0 1-1 0 0,0-1 0 0 0,9-16 1 0 0,-17 23-135 0 0,0 1 0 0 0,0 0 1 0 0,0-1-1 0 0,0 1 0 0 0,-1-1 1 0 0,1 1-1 0 0,-1-1 0 0 0,0 1 1 0 0,0-1-1 0 0,0-4 1 0 0,0 2 33 0 0,-1 4-77 0 0,1 0 0 0 0,0 0 0 0 0,-1-1 0 0 0,1 1 0 0 0,-1 0 0 0 0,0 0 0 0 0,1 0 0 0 0,-1 0 0 0 0,0 0 0 0 0,0 0 0 0 0,0 0 0 0 0,1 1 0 0 0,-1-1 0 0 0,0 0 0 0 0,0 0-1 0 0,0 0 1 0 0,0 1 0 0 0,0-1 0 0 0,-1 1 0 0 0,-1-2 0 0 0,-1 0 31 0 0,0 1-1 0 0,0-1 1 0 0,0 1 0 0 0,-9-2-1 0 0,1 2-27 0 0,0 1-1 0 0,0 1 0 0 0,0 0 0 0 0,0 0 0 0 0,-15 5 0 0 0,-10 0-37 0 0,4 1-275 0 0,-1 1 0 0 0,2 1 0 0 0,-51 22 0 0 0,38-13-741 0 0,13-5-136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3.6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 17447 0 0,'0'0'796'0'0,"0"2"-12"0"0,0-2-774 0 0,0 9 61 0 0,0-1-1 0 0,1 0 1 0 0,0 0 0 0 0,3 14 0 0 0,-2-10 169 0 0,1 1 0 0 0,-2 0 0 0 0,1 19 0 0 0,1 9-305 0 0,-2-27-156 0 0,-1 0 0 0 0,0 1 0 0 0,-4 19 0 0 0,0 22-330 0 0,2-17-91 0 0,-2 0 0 0 0,-15 66 0 0 0,18-100 476 0 0,-5 19-5833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3.9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69 14368 0 0,'0'0'1305'0'0,"1"1"-1076"0"0,2 0-227 0 0,0 0 1 0 0,0 0-1 0 0,0 0 0 0 0,0-1 1 0 0,0 1-1 0 0,0-1 0 0 0,0 1 1 0 0,0-1-1 0 0,0 0 0 0 0,0 0 1 0 0,0 0-1 0 0,4-1 0 0 0,40-9-103 0 0,-42 9 75 0 0,76-23-878 0 0,-61 18 280 0 0,14-3 332 0 0,1 1 0 0 0,37-3 0 0 0,-55 10 606 0 0,-2-1 694 0 0,0 0 0 0 0,0 2 0 0 0,0 0 0 0 0,0 1 0 0 0,21 3 0 0 0,-33-3-501 0 0,-2 0-477 0 0,0 1 0 0 0,0-1 0 0 0,0 1-1 0 0,-1-1 1 0 0,1 1 0 0 0,0 0 0 0 0,-1-1 0 0 0,1 1 0 0 0,-1 0-1 0 0,1 0 1 0 0,-1-1 0 0 0,0 4 0 0 0,-1 2-84 0 0,0 1 0 0 0,-1-1 0 0 0,0 1 1 0 0,0-1-1 0 0,-1 0 0 0 0,0 0 0 0 0,0 0 0 0 0,-1 0 0 0 0,-7 10 0 0 0,-51 69 28 0 0,32-45 27 0 0,-28 47 0 0 0,57-87-21 0 0,-80 134-314 0 0,40-84-3801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4.2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48 20127 0 0,'0'0'1826'0'0,"3"1"-1504"0"0,12 2-267 0 0,0-1-1 0 0,0-1 1 0 0,1 0-1 0 0,-1-1 1 0 0,0-1-1 0 0,0 0 1 0 0,16-4-1 0 0,62-12-1055 0 0,-46 7-546 0 0,1 2-1 0 0,72-2 0 0 0,-73 11 978 0 0,64-2-943 0 0,-80-3-3863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1478 30 10656 0 0,'0'0'1289'0'0,"2"0"-462"0"0,8 0 1386 0 0,-7-1-1174 0 0,10-8 2151 0 0,-21 6-2855 0 0,-1-1 1 0 0,0 1-1 0 0,0 1 1 0 0,0-1-1 0 0,-1 2 0 0 0,1-1 1 0 0,-1 1-1 0 0,-13 1 1 0 0,-12 1-249 0 0,-34 6 1 0 0,14-1 27 0 0,-263 9 280 0 0,59-11-202 0 0,211-1-193 0 0,31-1 0 0 0,-32-2 0 0 0,29-1 5 0 0,-1 0-1 0 0,-34 3 1 0 0,26 0 121 0 0,-47-2-1 0 0,29-1-23 0 0,18-2 209 0 0,18 0-246 0 0,0 2-1 0 0,0-1 0 0 0,0 1 1 0 0,-13 1-1 0 0,13 0-64 0 0,4 0 0 0 0,7 0 0 0 0,-1 0 0 0 0,1 0 0 0 0,-1 0 0 0 0,1 0 0 0 0,-1 0 0 0 0,1 0 0 0 0,0 0 0 0 0,-1 0 0 0 0,1 0 0 0 0,-1 0 0 0 0,1 0 0 0 0,0 1 0 0 0,-1-1 0 0 0,1 0 0 0 0,0 0 0 0 0,-1 0 0 0 0,1 1 0 0 0,-1-1 0 0 0,1 0 0 0 0,-1 1 0 0 0,-9 6 0 0 0,9-7 0 0 0,0 1 1 0 0,0 0-1 0 0,0-1 0 0 0,0 1 0 0 0,1-1 0 0 0,-1 1 0 0 0,0 0 0 0 0,1 0 1 0 0,-1-1-1 0 0,0 1 0 0 0,1 0 0 0 0,-1 0 0 0 0,0 1 0 0 0,-12 17-23 0 0,9-13-17 0 0,0 1-1 0 0,1-1 1 0 0,0 1 0 0 0,0 0-1 0 0,0 0 1 0 0,1 0 0 0 0,-2 8-1 0 0,3-11 41 0 0,0-1 0 0 0,-1 1 0 0 0,1 0 0 0 0,-1-1 0 0 0,-2 5 0 0 0,-6 13 0 0 0,-12 35 0 0 0,10-16-11 0 0,5-16 24 0 0,-6 30 0 0 0,-4 28 226 0 0,-4 18-813 0 0,12-24 533 0 0,3 0 1 0 0,6 112-1 0 0,20 90-22 0 0,-15-219 18 0 0,1 26-21 0 0,-6 126 66 0 0,6-129-93 0 0,-6-78-50 0 0,1-1 0 0 0,-1 1 1 0 0,0-1-1 0 0,1 1 0 0 0,0-1 0 0 0,0 0 0 0 0,0 1 1 0 0,0-1-1 0 0,2 3 0 0 0,-2-4-448 0 0,11-4-3886 0 0,4-6-1685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1495 0 18055 0 0,'0'0'2915'0'0,"0"2"-2915"0"0,-11 34-185 0 0,6-22 163 0 0,0 1 1 0 0,2 0-1 0 0,-1 0 1 0 0,2 1-1 0 0,-1 15 1 0 0,-1 3 20 0 0,-4 56 1 0 0,6-50 0 0 0,1 35 34 0 0,12 119 0 0 0,1-37-198 0 0,-8-107 102 0 0,12 56 1 0 0,1 7-4 0 0,1 1-98 0 0,-11-76 88 0 0,-1 0 0 0 0,1 50 0 0 0,-6-60 75 0 0,0-21 14 0 0,0 1 1 0 0,-1 0-1 0 0,0 0 1 0 0,0 0 0 0 0,-1-1-1 0 0,0 1 1 0 0,-1 0-1 0 0,-4 13 1 0 0,4-15-2 0 0,-16 29 39 0 0,16-33-46 0 0,1 0 0 0 0,-1 1 0 0 0,0-1 0 0 0,0 0 0 0 0,1 0 0 0 0,-1 0 0 0 0,-1 0 0 0 0,1 0 0 0 0,0-1 0 0 0,0 1 0 0 0,-4 1 0 0 0,-16 5 209 0 0,-1-1-1 0 0,0-1 1 0 0,0-1-1 0 0,0-1 1 0 0,-1-1-1 0 0,1-1 1 0 0,-29-2-1 0 0,-100 7 477 0 0,-1 0 186 0 0,-229 3 401 0 0,-4-10-1209 0 0,359 0-458 0 0,-39-5-1 0 0,55 3-98 0 0,0 0-1 0 0,0-1 0 0 0,0 0 0 0 0,0-1 1 0 0,1 0-1 0 0,-15-8 0 0 0,3-1-1218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0 7832 0 0,'0'0'15319'0'0,"0"3"-15465"0"0,-1 7 75 0 0,-1 1 1 0 0,0-1-1 0 0,-1 1 1 0 0,0-1-1 0 0,-5 11 1 0 0,-6 19-22 0 0,3 12 87 0 0,-4 59 0 0 0,8-54 4 0 0,-3 77-497 0 0,13-87-451 0 0,0-5-3611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49 229 7832 0 0,'0'0'705'0'0,"0"-1"-577"0"0,0-2 91 0 0,0 0 0 0 0,1 0 0 0 0,0 0 0 0 0,0 1 0 0 0,2-6 0 0 0,4-13 3768 0 0,-5 12-2246 0 0,0-1-1 0 0,1 1 0 0 0,7-16 1 0 0,0 4-1386 0 0,22-32 0 0 0,-24 44-192 0 0,-1 0 0 0 0,1 0 1 0 0,1 0-1 0 0,10-7 0 0 0,-17 15-117 0 0,-1 0 0 0 0,0 1-1 0 0,1-1 1 0 0,-1 1 0 0 0,1-1 0 0 0,-1 1-1 0 0,1-1 1 0 0,-1 1 0 0 0,1 0 0 0 0,-1 0-1 0 0,2 0 1 0 0,0 0 62 0 0,-1-1-82 0 0,-1 1 0 0 0,1 0 0 0 0,-1 0 1 0 0,0 0-1 0 0,1 1 0 0 0,-1-1 0 0 0,0 0 0 0 0,1 0 0 0 0,-1 1 0 0 0,2 0 0 0 0,3 1-3 0 0,-4-2-28 0 0,1 1 0 0 0,-1 0 1 0 0,1 0-1 0 0,-1 1 1 0 0,1-1-1 0 0,-1 0 1 0 0,0 1-1 0 0,1 0 0 0 0,-1-1 1 0 0,0 1-1 0 0,0 0 1 0 0,0 0-1 0 0,-1 0 0 0 0,1 0 1 0 0,0 0-1 0 0,-1 1 1 0 0,1-1-1 0 0,-1 0 0 0 0,0 1 1 0 0,0-1-1 0 0,0 1 1 0 0,0 0-1 0 0,1 4 0 0 0,-1-3-15 0 0,0 1-1 0 0,0 0 0 0 0,0 0 0 0 0,-1 0 0 0 0,1 0 0 0 0,-1-1 0 0 0,0 1 1 0 0,-1 0-1 0 0,1 0 0 0 0,-1 0 0 0 0,0 0 0 0 0,-3 7 0 0 0,-5 14 3 0 0,7-20 27 0 0,1 0 1 0 0,-2 0-1 0 0,1-1 0 0 0,0 0 0 0 0,-6 9 1 0 0,1-5-5 0 0,1 0 0 0 0,-1 0 1 0 0,-16 13-1 0 0,-30 33-5 0 0,32-35-42 0 0,-11 9-217 0 0,19-19-517 0 0,2 0 1 0 0,-1 1-1 0 0,1 0 1 0 0,-14 19-1 0 0,14-16-1008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16783 0 0,'0'0'1839'0'0,"3"0"-1579"0"0,30-1 448 0 0,-15 0-868 0 0,0 1 1 0 0,30 3-1 0 0,-44-2 249 0 0,0 1 0 0 0,0-1 1 0 0,0 1-1 0 0,0 0 0 0 0,0 0 0 0 0,-1 0 0 0 0,1 0 0 0 0,5 6 0 0 0,1-2 446 0 0,-10-6-516 0 0,1 1 1 0 0,-1-1-1 0 0,1 0 0 0 0,-1 0 0 0 0,1 0 0 0 0,-1 1 0 0 0,1-1 0 0 0,-1 0 1 0 0,0 1-1 0 0,1-1 0 0 0,-1 0 0 0 0,0 1 0 0 0,1-1 0 0 0,-1 1 1 0 0,0-1-1 0 0,0 0 0 0 0,1 1 0 0 0,-1-1 0 0 0,0 2 0 0 0,2 1 148 0 0,-1-2-191 0 0,0 1 0 0 0,0 0 1 0 0,0-1-1 0 0,0 1 0 0 0,0-1 0 0 0,0 1 1 0 0,0 0-1 0 0,-1 0 0 0 0,1-1 0 0 0,-1 1 0 0 0,0 0 1 0 0,1 0-1 0 0,-1 0 0 0 0,0 0 0 0 0,0 0 1 0 0,0-1-1 0 0,0 1 0 0 0,0 0 0 0 0,0 0 0 0 0,-1 0 1 0 0,1 0-1 0 0,-1-1 0 0 0,1 1 0 0 0,-1 0 1 0 0,0 0-1 0 0,0-1 0 0 0,0 1 0 0 0,-1 2 0 0 0,-5 10-273 0 0,-15 22-291 0 0,17-27 456 0 0,4-7 206 0 0,2 9 1174 0 0,2-5-1090 0 0,4 3 187 0 0,19 3-136 0 0,-22-10-170 0 0,-1-1 0 0 0,0 1 0 0 0,1 0 1 0 0,-1 0-1 0 0,0 0 0 0 0,0 0 0 0 0,0 1 0 0 0,-1-1 1 0 0,1 1-1 0 0,0-1 0 0 0,-1 1 0 0 0,0 0 0 0 0,1 0 1 0 0,-1 0-1 0 0,-1 1 0 0 0,3 3 0 0 0,-3-5 57 0 0,-1 2-83 0 0,0 0 0 0 0,0 1-1 0 0,-1-1 1 0 0,0 0 0 0 0,0 0 0 0 0,0 0-1 0 0,0 0 1 0 0,0 0 0 0 0,-1 0-1 0 0,0 0 1 0 0,1 0 0 0 0,-2 0 0 0 0,1-1-1 0 0,0 1 1 0 0,-1-1 0 0 0,1 1-1 0 0,-1-1 1 0 0,-4 3 0 0 0,0-1-45 0 0,0 0-1 0 0,0 0 1 0 0,-1 0-1 0 0,0-1 1 0 0,0 0 0 0 0,0-1-1 0 0,-14 5 1 0 0,9-4-352 0 0,-1-1 0 0 0,-16 2 0 0 0,-9-2-5537 0 0,11-3-532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5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89 8752 0 0,'0'0'793'0'0,"0"-1"-650"0"0,0-9 156 0 0,0 8 593 0 0,0-1 0 0 0,-1 1 0 0 0,1-1 0 0 0,-1 0 0 0 0,1 1 0 0 0,-1-1 0 0 0,-1-2 0 0 0,-1-6 1604 0 0,3 10-2349 0 0,0 0 0 0 0,-1-1-1 0 0,1 1 1 0 0,0 0 0 0 0,0-1-1 0 0,-1 1 1 0 0,1 0 0 0 0,-1 0-1 0 0,1 0 1 0 0,-1 0 0 0 0,0-1-1 0 0,1 1 1 0 0,-1 0 0 0 0,0 0-1 0 0,-2-1 1 0 0,-31-20 450 0 0,33 22-566 0 0,1 0 0 0 0,-1 0 0 0 0,0-1 0 0 0,1 1 0 0 0,-1 0 0 0 0,1 0-1 0 0,-1 0 1 0 0,1 0 0 0 0,-1-1 0 0 0,0 1 0 0 0,1 0 0 0 0,-1 0 0 0 0,1 0 0 0 0,-1 0-1 0 0,1 1 1 0 0,-1-1 0 0 0,-1 0 0 0 0,-1 0 83 0 0,-6 1-47 0 0,1 0 0 0 0,-1 0 1 0 0,1 1-1 0 0,-1 0 1 0 0,1 0-1 0 0,-1 1 1 0 0,1 0-1 0 0,0 1 1 0 0,-13 7-1 0 0,1 2 94 0 0,0 1 1 0 0,-26 22-1 0 0,41-31-166 0 0,0 0 0 0 0,1 0 0 0 0,-1 1 0 0 0,1 0 0 0 0,1 0 0 0 0,-1 0 0 0 0,1 0 0 0 0,0 1 0 0 0,0-1 0 0 0,0 1 0 0 0,-1 7 0 0 0,2-5-6 0 0,0 0-1 0 0,0 1 1 0 0,1-1-1 0 0,0 1 1 0 0,1-1-1 0 0,0 1 1 0 0,2 18-1 0 0,-1-23 9 0 0,1 0 0 0 0,0 0-1 0 0,0 0 1 0 0,0 0-1 0 0,1 0 1 0 0,-1-1 0 0 0,1 1-1 0 0,0-1 1 0 0,1 0 0 0 0,-1 0-1 0 0,1 0 1 0 0,-1 0-1 0 0,1-1 1 0 0,0 1 0 0 0,1-1-1 0 0,-1 0 1 0 0,0 0 0 0 0,7 2-1 0 0,-8-3 4 0 0,1-1 0 0 0,0 0 0 0 0,0 0 0 0 0,0 0 0 0 0,1 0 0 0 0,-1-1 0 0 0,0 1 0 0 0,0-1 0 0 0,0 0 0 0 0,0 0 0 0 0,0-1 0 0 0,1 1 0 0 0,-1-1 0 0 0,0 0 0 0 0,0 0 0 0 0,6-3 0 0 0,-2 1-67 0 0,-1 0-1 0 0,-1-1 1 0 0,1 0 0 0 0,0 0-1 0 0,-1-1 1 0 0,0 0-1 0 0,0 0 1 0 0,-1 0-1 0 0,1-1 1 0 0,-1 1 0 0 0,0-1-1 0 0,0-1 1 0 0,6-11-1 0 0,-9 15 72 0 0,-1 0-1 0 0,0 0 0 0 0,0 0 1 0 0,-1 0-1 0 0,2-6 0 0 0,3-11 137 0 0,2 2-198 0 0,0 1 0 0 0,-1-1 0 0 0,5-24 0 0 0,-10 38 113 0 0,0 1 0 0 0,0-1 0 0 0,0 1 0 0 0,0-1 0 0 0,1 1-1 0 0,2-5 1 0 0,-3 6 171 0 0,0 1-24 0 0,3-4-108 0 0,-4 4-93 0 0,1 1 0 0 0,-1 0 0 0 0,0 0 0 0 0,0 0 0 0 0,0 0 0 0 0,0 0 0 0 0,0 0 0 0 0,0 0 0 0 0,0 0 0 0 0,0 0 0 0 0,0 0 0 0 0,0 0 0 0 0,0 0 1 0 0,0 0-1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1 0 0,0 0-1 0 0,0 0 0 0 0,0 0 0 0 0,0 0 0 0 0,0 0 0 0 0,0 0 0 0 0,0 0 0 0 0,0 0 0 0 0,0 0 0 0 0,0 1 0 0 0,0-1 0 0 0,0 0 0 0 0,0 0 0 0 0,0 0 0 0 0,0 0 1 0 0,0 0-1 0 0,0 0 0 0 0,0 0 0 0 0,0 0 0 0 0,0 0 0 0 0,0 0 0 0 0,0 0 0 0 0,0 0 0 0 0,0 0 0 0 0,0 0 0 0 0,0 1 0 0 0,11 13 34 0 0,-3-3-4 0 0,0 0 0 0 0,0 1-1 0 0,-2 0 1 0 0,11 22-1 0 0,-1 6-30 0 0,-6-15 0 0 0,12 43 0 0 0,-21-59 22 0 0,0 0 0 0 0,0 0-1 0 0,-1 0 1 0 0,0 0 0 0 0,0 0 0 0 0,-3 15-1 0 0,0-10 29 0 0,-1 1 0 0 0,0 0 0 0 0,-7 16 0 0 0,5-20-40 0 0,0 0 0 0 0,0-1-1 0 0,-14 18 1 0 0,8-12-83 0 0,-3 2-105 0 0,0-1 0 0 0,-2-1 0 0 0,0 0 0 0 0,-20 14 0 0 0,-2 2-1323 0 0,8-8-3972 0 0,3-3-1748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6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6912 0 0,'0'0'622'0'0,"-1"8"1348"0"0,-10 47 4907 0 0,10-52-6859 0 0,1 0 0 0 0,-1 1 1 0 0,1-1-1 0 0,-1 1 0 0 0,1-1 1 0 0,0 0-1 0 0,1 1 0 0 0,-1 3 0 0 0,1 20-6 0 0,-26 280 1949 0 0,22-185-1184 0 0,1 60-75 0 0,3 24-735 0 0,-3-90-229 0 0,-1-60-525 0 0,-14 82-1 0 0,5-51-2009 0 0,6-48-1175 0 0,-4-5-946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2AFF6923-B9A1-4F29-8474-1819394525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49C209BB-2551-4878-9D6B-C46F3B5025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8967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8ACE8DDD-D35C-419B-89C8-C601450E34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CA8E5603-53F7-457A-85DC-15A89104448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4513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6DB4D773-7EB8-456C-A23C-E7724E909C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18CC0CC5-378A-4A32-9750-EBEA0718078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048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593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405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250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8664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335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300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6750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F5629A1F-E8E6-44A2-B369-29D90926DA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0E91F1D9-AA79-4FA3-9AE7-8F59383EC50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0949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1696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855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2913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5276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9497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65322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091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24099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03184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648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2302C95B-32B7-48A7-BA5B-1981E200B5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240F3985-38C3-4F1A-BAC0-100106F41E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70184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58037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9305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09BD7AE1-DE8D-4E08-8866-B32E6E4007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ED35BA03-6F43-4128-AEB6-79AB30B24E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6110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CCB5EC62-151C-43AA-A470-E62562C1E2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43E17E41-4BEC-4854-AD38-86201503E0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9199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C6F7CE4C-21A9-44BB-8C4C-FFAECB0C4F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D5CB3BBD-3AC8-4602-B648-E01539E1B58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5293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13DB19E0-3BF6-41B1-9380-C725088630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3791047C-B803-4F6B-B648-B6A20919FF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4568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871A045D-83DE-439B-838D-8B47C1C2A3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BAD25FFA-5BBC-4088-A638-87D24DF7C20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04103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>
            <a:extLst>
              <a:ext uri="{FF2B5EF4-FFF2-40B4-BE49-F238E27FC236}">
                <a16:creationId xmlns:a16="http://schemas.microsoft.com/office/drawing/2014/main" id="{C1AA086A-9F85-406D-AAB1-4C9D5AE136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876FCC8F-52E6-49F9-A45F-C2BA15F8CD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59924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5655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3173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468B22E8-2607-41EF-B260-D5335BDCE8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A925491C-91BA-4282-82D2-AD58C430223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19192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88736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5686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88512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93987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2322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6629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16794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7961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56509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720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F9474C3F-CEC4-4B05-8E1C-EDF5FB520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5F7295CD-2E61-4C7C-B397-84B28F02B3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10321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72709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21157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7470A33E-2A8E-4315-A4B4-7224B792F6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DD7BC739-B013-44CD-A744-B99EF8715D6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24255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26C22650-A663-4139-8049-3DCCA2252D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13C1D0E8-356A-443E-AFA6-4266B5E274D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2314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C031F6AD-2ED1-49E3-B1AF-1C38719BC8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6B473537-FA1F-42D8-9009-6F1A25AA556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79553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33FF09CC-7B9D-4505-8783-B690C2A87F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10698153-EE44-407E-B2AC-47B0DF23D15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1088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2D11308-C759-454B-B18E-9A190F2A37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9797F3F8-C61D-44CB-BA25-4D13C62705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54271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E79D645F-8D10-4DF8-8DB7-72BD447A7E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F4D22289-56B7-49B5-AE45-E08CED41913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5905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BCC29516-33FC-48FD-A93E-C49AE19B6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FF52C35F-9DE9-4485-9FE7-BD388D57F18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4748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36312B34-6837-4CE7-8A75-216AB717C4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EBE8E977-7D08-4927-AED7-AB0B173992D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676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BD4BBDD-0959-4BB5-9442-7F7695D964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99310C10-749A-4A5C-9C77-11FA85A7DB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2694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3E1DD1EC-1F78-45CF-8225-ADEBE3BF52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4517984F-AE13-422C-95CD-C74C89453B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0254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881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4418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289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98665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9" y="4283075"/>
            <a:ext cx="7056437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342933" indent="0" algn="ctr">
              <a:buNone/>
              <a:defRPr/>
            </a:lvl2pPr>
            <a:lvl3pPr marL="685867" indent="0" algn="ctr">
              <a:buNone/>
              <a:defRPr/>
            </a:lvl3pPr>
            <a:lvl4pPr marL="1028800" indent="0" algn="ctr">
              <a:buNone/>
              <a:defRPr/>
            </a:lvl4pPr>
            <a:lvl5pPr marL="1371733" indent="0" algn="ctr">
              <a:buNone/>
              <a:defRPr/>
            </a:lvl5pPr>
            <a:lvl6pPr marL="1714667" indent="0" algn="ctr">
              <a:buNone/>
              <a:defRPr/>
            </a:lvl6pPr>
            <a:lvl7pPr marL="2057600" indent="0" algn="ctr">
              <a:buNone/>
              <a:defRPr/>
            </a:lvl7pPr>
            <a:lvl8pPr marL="2400534" indent="0" algn="ctr">
              <a:buNone/>
              <a:defRPr/>
            </a:lvl8pPr>
            <a:lvl9pPr marL="274346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439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7"/>
            <a:ext cx="10096296" cy="6567487"/>
          </a:xfrm>
        </p:spPr>
        <p:txBody>
          <a:bodyPr>
            <a:normAutofit/>
          </a:bodyPr>
          <a:lstStyle>
            <a:lvl1pPr marL="342933" indent="-342933">
              <a:buFont typeface="Arial" charset="0"/>
              <a:buChar char="•"/>
              <a:defRPr/>
            </a:lvl1pPr>
            <a:lvl2pPr marL="685867" indent="-342933">
              <a:buFont typeface="Arial" charset="0"/>
              <a:buChar char="•"/>
              <a:defRPr/>
            </a:lvl2pPr>
            <a:lvl3pPr marL="943067" indent="-257200">
              <a:buFont typeface="Arial" charset="0"/>
              <a:buChar char="•"/>
              <a:defRPr/>
            </a:lvl3pPr>
            <a:lvl4pPr marL="1286000" indent="-257200">
              <a:buFont typeface="Arial" charset="0"/>
              <a:buChar char="•"/>
              <a:defRPr/>
            </a:lvl4pPr>
            <a:lvl5pPr marL="1628933" indent="-25720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9" y="7260998"/>
            <a:ext cx="4608512" cy="49847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9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6406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33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497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1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9" y="7326315"/>
            <a:ext cx="4608512" cy="4984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342933" algn="l"/>
                <a:tab pos="685867" algn="l"/>
                <a:tab pos="1028800" algn="l"/>
                <a:tab pos="1371733" algn="l"/>
                <a:tab pos="1714667" algn="l"/>
                <a:tab pos="2057600" algn="l"/>
                <a:tab pos="2400534" algn="l"/>
                <a:tab pos="2743467" algn="l"/>
                <a:tab pos="3086401" algn="l"/>
                <a:tab pos="3429333" algn="l"/>
                <a:tab pos="3772267" algn="l"/>
                <a:tab pos="4115200" algn="l"/>
                <a:tab pos="4458134" algn="l"/>
                <a:tab pos="4801067" algn="l"/>
                <a:tab pos="5144001" algn="l"/>
                <a:tab pos="5486933" algn="l"/>
                <a:tab pos="5829867" algn="l"/>
                <a:tab pos="6172800" algn="l"/>
                <a:tab pos="6515734" algn="l"/>
                <a:tab pos="6858667" algn="l"/>
              </a:tabLst>
              <a:defRPr sz="105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9" y="7319964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05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50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342933" algn="l"/>
                <a:tab pos="685867" algn="l"/>
                <a:tab pos="1028800" algn="l"/>
                <a:tab pos="1371733" algn="l"/>
                <a:tab pos="1714667" algn="l"/>
                <a:tab pos="2057600" algn="l"/>
                <a:tab pos="2400534" algn="l"/>
                <a:tab pos="2743467" algn="l"/>
                <a:tab pos="3086401" algn="l"/>
                <a:tab pos="3429333" algn="l"/>
                <a:tab pos="3772267" algn="l"/>
                <a:tab pos="4115200" algn="l"/>
                <a:tab pos="4458134" algn="l"/>
                <a:tab pos="4801067" algn="l"/>
                <a:tab pos="5144001" algn="l"/>
                <a:tab pos="5486933" algn="l"/>
                <a:tab pos="5829867" algn="l"/>
                <a:tab pos="6172800" algn="l"/>
                <a:tab pos="6515734" algn="l"/>
                <a:tab pos="6858667" algn="l"/>
              </a:tabLst>
              <a:defRPr sz="105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125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hdr="0" dt="0"/>
  <p:txStyles>
    <p:titleStyle>
      <a:lvl1pPr algn="ctr" defTabSz="34293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1">
          <a:solidFill>
            <a:srgbClr val="000000"/>
          </a:solidFill>
          <a:latin typeface="+mj-lt"/>
          <a:ea typeface="+mj-ea"/>
          <a:cs typeface="+mj-cs"/>
        </a:defRPr>
      </a:lvl1pPr>
      <a:lvl2pPr algn="l" defTabSz="34293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1">
          <a:solidFill>
            <a:srgbClr val="000000"/>
          </a:solidFill>
          <a:latin typeface="Arial" charset="0"/>
          <a:cs typeface="Arial" charset="0"/>
        </a:defRPr>
      </a:lvl2pPr>
      <a:lvl3pPr algn="l" defTabSz="34293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1">
          <a:solidFill>
            <a:srgbClr val="000000"/>
          </a:solidFill>
          <a:latin typeface="Arial" charset="0"/>
          <a:cs typeface="Arial" charset="0"/>
        </a:defRPr>
      </a:lvl3pPr>
      <a:lvl4pPr algn="l" defTabSz="34293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1">
          <a:solidFill>
            <a:srgbClr val="000000"/>
          </a:solidFill>
          <a:latin typeface="Arial" charset="0"/>
          <a:cs typeface="Arial" charset="0"/>
        </a:defRPr>
      </a:lvl4pPr>
      <a:lvl5pPr algn="l" defTabSz="34293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1">
          <a:solidFill>
            <a:srgbClr val="000000"/>
          </a:solidFill>
          <a:latin typeface="Arial" charset="0"/>
          <a:cs typeface="Arial" charset="0"/>
        </a:defRPr>
      </a:lvl5pPr>
      <a:lvl6pPr marL="1886133" indent="-171467" algn="l" defTabSz="34293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301">
          <a:solidFill>
            <a:srgbClr val="000000"/>
          </a:solidFill>
          <a:latin typeface="Arial" charset="0"/>
          <a:cs typeface="Arial" charset="0"/>
        </a:defRPr>
      </a:lvl6pPr>
      <a:lvl7pPr marL="2229067" indent="-171467" algn="l" defTabSz="34293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301">
          <a:solidFill>
            <a:srgbClr val="000000"/>
          </a:solidFill>
          <a:latin typeface="Arial" charset="0"/>
          <a:cs typeface="Arial" charset="0"/>
        </a:defRPr>
      </a:lvl7pPr>
      <a:lvl8pPr marL="2572000" indent="-171467" algn="l" defTabSz="34293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301">
          <a:solidFill>
            <a:srgbClr val="000000"/>
          </a:solidFill>
          <a:latin typeface="Arial" charset="0"/>
          <a:cs typeface="Arial" charset="0"/>
        </a:defRPr>
      </a:lvl8pPr>
      <a:lvl9pPr marL="2914934" indent="-171467" algn="l" defTabSz="34293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301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257200" indent="-257200" algn="l" defTabSz="342933" rtl="0" eaLnBrk="0" fontAlgn="base" hangingPunct="0">
        <a:spcBef>
          <a:spcPct val="0"/>
        </a:spcBef>
        <a:spcAft>
          <a:spcPts val="1069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557267" indent="-214333" algn="l" defTabSz="342933" rtl="0" eaLnBrk="0" fontAlgn="base" hangingPunct="0">
        <a:spcBef>
          <a:spcPct val="0"/>
        </a:spcBef>
        <a:spcAft>
          <a:spcPts val="853"/>
        </a:spcAft>
        <a:buClr>
          <a:srgbClr val="000000"/>
        </a:buClr>
        <a:buSzPct val="100000"/>
        <a:buFont typeface="Times New Roman" panose="02020603050405020304" pitchFamily="18" charset="0"/>
        <a:defRPr sz="2100">
          <a:solidFill>
            <a:srgbClr val="000000"/>
          </a:solidFill>
          <a:latin typeface="+mn-lt"/>
          <a:cs typeface="+mn-cs"/>
        </a:defRPr>
      </a:lvl2pPr>
      <a:lvl3pPr marL="857334" indent="-171467" algn="l" defTabSz="342933" rtl="0" eaLnBrk="0" fontAlgn="base" hangingPunct="0">
        <a:spcBef>
          <a:spcPct val="0"/>
        </a:spcBef>
        <a:spcAft>
          <a:spcPts val="637"/>
        </a:spcAft>
        <a:buClr>
          <a:srgbClr val="000000"/>
        </a:buClr>
        <a:buSzPct val="100000"/>
        <a:buFont typeface="Times New Roman" panose="02020603050405020304" pitchFamily="18" charset="0"/>
        <a:defRPr sz="1800">
          <a:solidFill>
            <a:srgbClr val="000000"/>
          </a:solidFill>
          <a:latin typeface="+mn-lt"/>
          <a:cs typeface="+mn-cs"/>
        </a:defRPr>
      </a:lvl3pPr>
      <a:lvl4pPr marL="1200266" indent="-171467" algn="l" defTabSz="342933" rtl="0" eaLnBrk="0" fontAlgn="base" hangingPunct="0">
        <a:spcBef>
          <a:spcPct val="0"/>
        </a:spcBef>
        <a:spcAft>
          <a:spcPts val="432"/>
        </a:spcAft>
        <a:buClr>
          <a:srgbClr val="000000"/>
        </a:buClr>
        <a:buSzPct val="100000"/>
        <a:buFont typeface="Times New Roman" panose="02020603050405020304" pitchFamily="18" charset="0"/>
        <a:defRPr sz="1500">
          <a:solidFill>
            <a:srgbClr val="000000"/>
          </a:solidFill>
          <a:latin typeface="+mn-lt"/>
          <a:cs typeface="+mn-cs"/>
        </a:defRPr>
      </a:lvl4pPr>
      <a:lvl5pPr marL="1543200" indent="-171467" algn="l" defTabSz="342933" rtl="0" eaLnBrk="0" fontAlgn="base" hangingPunct="0">
        <a:spcBef>
          <a:spcPct val="0"/>
        </a:spcBef>
        <a:spcAft>
          <a:spcPts val="216"/>
        </a:spcAft>
        <a:buClr>
          <a:srgbClr val="000000"/>
        </a:buClr>
        <a:buSzPct val="100000"/>
        <a:buFont typeface="Times New Roman" panose="02020603050405020304" pitchFamily="18" charset="0"/>
        <a:defRPr sz="1500">
          <a:solidFill>
            <a:srgbClr val="000000"/>
          </a:solidFill>
          <a:latin typeface="+mn-lt"/>
          <a:cs typeface="+mn-cs"/>
        </a:defRPr>
      </a:lvl5pPr>
      <a:lvl6pPr marL="1886133" indent="-171467" algn="l" defTabSz="342933" rtl="0" fontAlgn="base" hangingPunct="0">
        <a:lnSpc>
          <a:spcPct val="69000"/>
        </a:lnSpc>
        <a:spcBef>
          <a:spcPct val="0"/>
        </a:spcBef>
        <a:spcAft>
          <a:spcPts val="216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cs typeface="+mn-cs"/>
        </a:defRPr>
      </a:lvl6pPr>
      <a:lvl7pPr marL="2229067" indent="-171467" algn="l" defTabSz="342933" rtl="0" fontAlgn="base" hangingPunct="0">
        <a:lnSpc>
          <a:spcPct val="69000"/>
        </a:lnSpc>
        <a:spcBef>
          <a:spcPct val="0"/>
        </a:spcBef>
        <a:spcAft>
          <a:spcPts val="216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cs typeface="+mn-cs"/>
        </a:defRPr>
      </a:lvl7pPr>
      <a:lvl8pPr marL="2572000" indent="-171467" algn="l" defTabSz="342933" rtl="0" fontAlgn="base" hangingPunct="0">
        <a:lnSpc>
          <a:spcPct val="69000"/>
        </a:lnSpc>
        <a:spcBef>
          <a:spcPct val="0"/>
        </a:spcBef>
        <a:spcAft>
          <a:spcPts val="216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cs typeface="+mn-cs"/>
        </a:defRPr>
      </a:lvl8pPr>
      <a:lvl9pPr marL="2914934" indent="-171467" algn="l" defTabSz="342933" rtl="0" fontAlgn="base" hangingPunct="0">
        <a:lnSpc>
          <a:spcPct val="69000"/>
        </a:lnSpc>
        <a:spcBef>
          <a:spcPct val="0"/>
        </a:spcBef>
        <a:spcAft>
          <a:spcPts val="216"/>
        </a:spcAft>
        <a:buClr>
          <a:srgbClr val="000000"/>
        </a:buClr>
        <a:buSzPct val="100000"/>
        <a:buFont typeface="Times New Roman" pitchFamily="16" charset="0"/>
        <a:defRPr sz="15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6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33" algn="l" defTabSz="68586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67" algn="l" defTabSz="68586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00" algn="l" defTabSz="68586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33" algn="l" defTabSz="68586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667" algn="l" defTabSz="68586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00" algn="l" defTabSz="68586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534" algn="l" defTabSz="68586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467" algn="l" defTabSz="68586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51.png"/><Relationship Id="rId26" Type="http://schemas.openxmlformats.org/officeDocument/2006/relationships/image" Target="../media/image190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30.png"/><Relationship Id="rId42" Type="http://schemas.openxmlformats.org/officeDocument/2006/relationships/image" Target="../media/image270.png"/><Relationship Id="rId47" Type="http://schemas.openxmlformats.org/officeDocument/2006/relationships/customXml" Target="../ink/ink23.xml"/><Relationship Id="rId50" Type="http://schemas.openxmlformats.org/officeDocument/2006/relationships/image" Target="../media/image311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1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80.png"/><Relationship Id="rId32" Type="http://schemas.openxmlformats.org/officeDocument/2006/relationships/image" Target="../media/image220.png"/><Relationship Id="rId37" Type="http://schemas.openxmlformats.org/officeDocument/2006/relationships/customXml" Target="../ink/ink18.xml"/><Relationship Id="rId40" Type="http://schemas.openxmlformats.org/officeDocument/2006/relationships/image" Target="../media/image26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" Type="http://schemas.openxmlformats.org/officeDocument/2006/relationships/customXml" Target="../ink/ink2.xml"/><Relationship Id="rId10" Type="http://schemas.openxmlformats.org/officeDocument/2006/relationships/image" Target="../media/image11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80.png"/><Relationship Id="rId52" Type="http://schemas.openxmlformats.org/officeDocument/2006/relationships/image" Target="../media/image320.png"/><Relationship Id="rId4" Type="http://schemas.openxmlformats.org/officeDocument/2006/relationships/image" Target="../media/image80.png"/><Relationship Id="rId9" Type="http://schemas.openxmlformats.org/officeDocument/2006/relationships/customXml" Target="../ink/ink4.xml"/><Relationship Id="rId14" Type="http://schemas.openxmlformats.org/officeDocument/2006/relationships/image" Target="../media/image131.png"/><Relationship Id="rId22" Type="http://schemas.openxmlformats.org/officeDocument/2006/relationships/image" Target="../media/image171.png"/><Relationship Id="rId27" Type="http://schemas.openxmlformats.org/officeDocument/2006/relationships/customXml" Target="../ink/ink13.xml"/><Relationship Id="rId30" Type="http://schemas.openxmlformats.org/officeDocument/2006/relationships/image" Target="../media/image211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300.png"/><Relationship Id="rId56" Type="http://schemas.openxmlformats.org/officeDocument/2006/relationships/image" Target="../media/image340.png"/><Relationship Id="rId8" Type="http://schemas.openxmlformats.org/officeDocument/2006/relationships/image" Target="../media/image100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12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50.png"/><Relationship Id="rId46" Type="http://schemas.openxmlformats.org/officeDocument/2006/relationships/image" Target="../media/image290.png"/><Relationship Id="rId20" Type="http://schemas.openxmlformats.org/officeDocument/2006/relationships/image" Target="../media/image161.png"/><Relationship Id="rId41" Type="http://schemas.openxmlformats.org/officeDocument/2006/relationships/customXml" Target="../ink/ink20.xml"/><Relationship Id="rId54" Type="http://schemas.openxmlformats.org/officeDocument/2006/relationships/image" Target="../media/image3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00.png"/><Relationship Id="rId36" Type="http://schemas.openxmlformats.org/officeDocument/2006/relationships/image" Target="../media/image240.png"/><Relationship Id="rId49" Type="http://schemas.openxmlformats.org/officeDocument/2006/relationships/customXml" Target="../ink/ink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3.xml"/><Relationship Id="rId18" Type="http://schemas.openxmlformats.org/officeDocument/2006/relationships/image" Target="../media/image420.png"/><Relationship Id="rId26" Type="http://schemas.openxmlformats.org/officeDocument/2006/relationships/image" Target="../media/image460.png"/><Relationship Id="rId39" Type="http://schemas.openxmlformats.org/officeDocument/2006/relationships/customXml" Target="../ink/ink46.xml"/><Relationship Id="rId21" Type="http://schemas.openxmlformats.org/officeDocument/2006/relationships/customXml" Target="../ink/ink37.xml"/><Relationship Id="rId34" Type="http://schemas.openxmlformats.org/officeDocument/2006/relationships/image" Target="../media/image500.png"/><Relationship Id="rId42" Type="http://schemas.openxmlformats.org/officeDocument/2006/relationships/image" Target="../media/image540.png"/><Relationship Id="rId47" Type="http://schemas.openxmlformats.org/officeDocument/2006/relationships/customXml" Target="../ink/ink50.xml"/><Relationship Id="rId50" Type="http://schemas.openxmlformats.org/officeDocument/2006/relationships/image" Target="../media/image580.png"/><Relationship Id="rId55" Type="http://schemas.openxmlformats.org/officeDocument/2006/relationships/customXml" Target="../ink/ink54.xml"/><Relationship Id="rId63" Type="http://schemas.openxmlformats.org/officeDocument/2006/relationships/customXml" Target="../ink/ink58.xml"/><Relationship Id="rId7" Type="http://schemas.openxmlformats.org/officeDocument/2006/relationships/customXml" Target="../ink/ink30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11.png"/><Relationship Id="rId29" Type="http://schemas.openxmlformats.org/officeDocument/2006/relationships/customXml" Target="../ink/ink41.xml"/><Relationship Id="rId11" Type="http://schemas.openxmlformats.org/officeDocument/2006/relationships/customXml" Target="../ink/ink32.xml"/><Relationship Id="rId24" Type="http://schemas.openxmlformats.org/officeDocument/2006/relationships/image" Target="../media/image450.png"/><Relationship Id="rId32" Type="http://schemas.openxmlformats.org/officeDocument/2006/relationships/image" Target="../media/image490.png"/><Relationship Id="rId37" Type="http://schemas.openxmlformats.org/officeDocument/2006/relationships/customXml" Target="../ink/ink45.xml"/><Relationship Id="rId40" Type="http://schemas.openxmlformats.org/officeDocument/2006/relationships/image" Target="../media/image530.png"/><Relationship Id="rId45" Type="http://schemas.openxmlformats.org/officeDocument/2006/relationships/customXml" Target="../ink/ink49.xml"/><Relationship Id="rId53" Type="http://schemas.openxmlformats.org/officeDocument/2006/relationships/customXml" Target="../ink/ink53.xml"/><Relationship Id="rId58" Type="http://schemas.openxmlformats.org/officeDocument/2006/relationships/image" Target="../media/image620.png"/><Relationship Id="rId5" Type="http://schemas.openxmlformats.org/officeDocument/2006/relationships/customXml" Target="../ink/ink29.xml"/><Relationship Id="rId61" Type="http://schemas.openxmlformats.org/officeDocument/2006/relationships/customXml" Target="../ink/ink57.xml"/><Relationship Id="rId19" Type="http://schemas.openxmlformats.org/officeDocument/2006/relationships/customXml" Target="../ink/ink36.xml"/><Relationship Id="rId14" Type="http://schemas.openxmlformats.org/officeDocument/2006/relationships/image" Target="../media/image400.png"/><Relationship Id="rId22" Type="http://schemas.openxmlformats.org/officeDocument/2006/relationships/image" Target="../media/image440.png"/><Relationship Id="rId27" Type="http://schemas.openxmlformats.org/officeDocument/2006/relationships/customXml" Target="../ink/ink40.xml"/><Relationship Id="rId30" Type="http://schemas.openxmlformats.org/officeDocument/2006/relationships/image" Target="../media/image480.png"/><Relationship Id="rId35" Type="http://schemas.openxmlformats.org/officeDocument/2006/relationships/customXml" Target="../ink/ink44.xml"/><Relationship Id="rId43" Type="http://schemas.openxmlformats.org/officeDocument/2006/relationships/customXml" Target="../ink/ink48.xml"/><Relationship Id="rId48" Type="http://schemas.openxmlformats.org/officeDocument/2006/relationships/image" Target="../media/image570.png"/><Relationship Id="rId56" Type="http://schemas.openxmlformats.org/officeDocument/2006/relationships/image" Target="../media/image610.png"/><Relationship Id="rId64" Type="http://schemas.openxmlformats.org/officeDocument/2006/relationships/image" Target="../media/image650.png"/><Relationship Id="rId8" Type="http://schemas.openxmlformats.org/officeDocument/2006/relationships/image" Target="../media/image370.png"/><Relationship Id="rId51" Type="http://schemas.openxmlformats.org/officeDocument/2006/relationships/customXml" Target="../ink/ink52.xml"/><Relationship Id="rId3" Type="http://schemas.openxmlformats.org/officeDocument/2006/relationships/customXml" Target="../ink/ink28.xml"/><Relationship Id="rId12" Type="http://schemas.openxmlformats.org/officeDocument/2006/relationships/image" Target="../media/image390.png"/><Relationship Id="rId17" Type="http://schemas.openxmlformats.org/officeDocument/2006/relationships/customXml" Target="../ink/ink35.xml"/><Relationship Id="rId25" Type="http://schemas.openxmlformats.org/officeDocument/2006/relationships/customXml" Target="../ink/ink39.xml"/><Relationship Id="rId33" Type="http://schemas.openxmlformats.org/officeDocument/2006/relationships/customXml" Target="../ink/ink43.xml"/><Relationship Id="rId38" Type="http://schemas.openxmlformats.org/officeDocument/2006/relationships/image" Target="../media/image520.png"/><Relationship Id="rId46" Type="http://schemas.openxmlformats.org/officeDocument/2006/relationships/image" Target="../media/image560.png"/><Relationship Id="rId59" Type="http://schemas.openxmlformats.org/officeDocument/2006/relationships/customXml" Target="../ink/ink56.xml"/><Relationship Id="rId20" Type="http://schemas.openxmlformats.org/officeDocument/2006/relationships/image" Target="../media/image430.png"/><Relationship Id="rId41" Type="http://schemas.openxmlformats.org/officeDocument/2006/relationships/customXml" Target="../ink/ink47.xml"/><Relationship Id="rId54" Type="http://schemas.openxmlformats.org/officeDocument/2006/relationships/image" Target="../media/image600.png"/><Relationship Id="rId62" Type="http://schemas.openxmlformats.org/officeDocument/2006/relationships/image" Target="../media/image6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0.png"/><Relationship Id="rId15" Type="http://schemas.openxmlformats.org/officeDocument/2006/relationships/customXml" Target="../ink/ink34.xml"/><Relationship Id="rId23" Type="http://schemas.openxmlformats.org/officeDocument/2006/relationships/customXml" Target="../ink/ink38.xml"/><Relationship Id="rId28" Type="http://schemas.openxmlformats.org/officeDocument/2006/relationships/image" Target="../media/image470.png"/><Relationship Id="rId36" Type="http://schemas.openxmlformats.org/officeDocument/2006/relationships/image" Target="../media/image510.png"/><Relationship Id="rId49" Type="http://schemas.openxmlformats.org/officeDocument/2006/relationships/customXml" Target="../ink/ink51.xml"/><Relationship Id="rId57" Type="http://schemas.openxmlformats.org/officeDocument/2006/relationships/customXml" Target="../ink/ink55.xml"/><Relationship Id="rId10" Type="http://schemas.openxmlformats.org/officeDocument/2006/relationships/image" Target="../media/image380.png"/><Relationship Id="rId31" Type="http://schemas.openxmlformats.org/officeDocument/2006/relationships/customXml" Target="../ink/ink42.xml"/><Relationship Id="rId44" Type="http://schemas.openxmlformats.org/officeDocument/2006/relationships/image" Target="../media/image550.png"/><Relationship Id="rId52" Type="http://schemas.openxmlformats.org/officeDocument/2006/relationships/image" Target="../media/image590.png"/><Relationship Id="rId60" Type="http://schemas.openxmlformats.org/officeDocument/2006/relationships/image" Target="../media/image630.png"/><Relationship Id="rId4" Type="http://schemas.openxmlformats.org/officeDocument/2006/relationships/image" Target="../media/image350.png"/><Relationship Id="rId9" Type="http://schemas.openxmlformats.org/officeDocument/2006/relationships/customXml" Target="../ink/ink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0.png"/><Relationship Id="rId21" Type="http://schemas.openxmlformats.org/officeDocument/2006/relationships/customXml" Target="../ink/ink68.xml"/><Relationship Id="rId42" Type="http://schemas.openxmlformats.org/officeDocument/2006/relationships/image" Target="../media/image800.png"/><Relationship Id="rId47" Type="http://schemas.openxmlformats.org/officeDocument/2006/relationships/customXml" Target="../ink/ink81.xml"/><Relationship Id="rId63" Type="http://schemas.openxmlformats.org/officeDocument/2006/relationships/customXml" Target="../ink/ink89.xml"/><Relationship Id="rId68" Type="http://schemas.openxmlformats.org/officeDocument/2006/relationships/image" Target="../media/image93.png"/><Relationship Id="rId7" Type="http://schemas.openxmlformats.org/officeDocument/2006/relationships/customXml" Target="../ink/ink61.xml"/><Relationship Id="rId71" Type="http://schemas.openxmlformats.org/officeDocument/2006/relationships/customXml" Target="../ink/ink93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70.png"/><Relationship Id="rId29" Type="http://schemas.openxmlformats.org/officeDocument/2006/relationships/customXml" Target="../ink/ink72.xml"/><Relationship Id="rId11" Type="http://schemas.openxmlformats.org/officeDocument/2006/relationships/customXml" Target="../ink/ink63.xml"/><Relationship Id="rId24" Type="http://schemas.openxmlformats.org/officeDocument/2006/relationships/image" Target="../media/image710.png"/><Relationship Id="rId32" Type="http://schemas.openxmlformats.org/officeDocument/2006/relationships/image" Target="../media/image750.png"/><Relationship Id="rId37" Type="http://schemas.openxmlformats.org/officeDocument/2006/relationships/customXml" Target="../ink/ink76.xml"/><Relationship Id="rId40" Type="http://schemas.openxmlformats.org/officeDocument/2006/relationships/image" Target="../media/image790.png"/><Relationship Id="rId45" Type="http://schemas.openxmlformats.org/officeDocument/2006/relationships/customXml" Target="../ink/ink80.xml"/><Relationship Id="rId53" Type="http://schemas.openxmlformats.org/officeDocument/2006/relationships/customXml" Target="../ink/ink84.xml"/><Relationship Id="rId58" Type="http://schemas.openxmlformats.org/officeDocument/2006/relationships/image" Target="../media/image88.png"/><Relationship Id="rId66" Type="http://schemas.openxmlformats.org/officeDocument/2006/relationships/image" Target="../media/image92.png"/><Relationship Id="rId5" Type="http://schemas.openxmlformats.org/officeDocument/2006/relationships/customXml" Target="../ink/ink60.xml"/><Relationship Id="rId61" Type="http://schemas.openxmlformats.org/officeDocument/2006/relationships/customXml" Target="../ink/ink88.xml"/><Relationship Id="rId19" Type="http://schemas.openxmlformats.org/officeDocument/2006/relationships/customXml" Target="../ink/ink67.xml"/><Relationship Id="rId14" Type="http://schemas.openxmlformats.org/officeDocument/2006/relationships/image" Target="../media/image660.png"/><Relationship Id="rId22" Type="http://schemas.openxmlformats.org/officeDocument/2006/relationships/image" Target="../media/image700.png"/><Relationship Id="rId27" Type="http://schemas.openxmlformats.org/officeDocument/2006/relationships/customXml" Target="../ink/ink71.xml"/><Relationship Id="rId30" Type="http://schemas.openxmlformats.org/officeDocument/2006/relationships/image" Target="../media/image740.png"/><Relationship Id="rId35" Type="http://schemas.openxmlformats.org/officeDocument/2006/relationships/customXml" Target="../ink/ink75.xml"/><Relationship Id="rId43" Type="http://schemas.openxmlformats.org/officeDocument/2006/relationships/customXml" Target="../ink/ink79.xml"/><Relationship Id="rId48" Type="http://schemas.openxmlformats.org/officeDocument/2006/relationships/image" Target="../media/image83.png"/><Relationship Id="rId56" Type="http://schemas.openxmlformats.org/officeDocument/2006/relationships/image" Target="../media/image87.png"/><Relationship Id="rId64" Type="http://schemas.openxmlformats.org/officeDocument/2006/relationships/image" Target="../media/image91.png"/><Relationship Id="rId69" Type="http://schemas.openxmlformats.org/officeDocument/2006/relationships/customXml" Target="../ink/ink92.xml"/><Relationship Id="rId8" Type="http://schemas.openxmlformats.org/officeDocument/2006/relationships/image" Target="../media/image631.png"/><Relationship Id="rId51" Type="http://schemas.openxmlformats.org/officeDocument/2006/relationships/customXml" Target="../ink/ink83.xml"/><Relationship Id="rId72" Type="http://schemas.openxmlformats.org/officeDocument/2006/relationships/image" Target="../media/image95.png"/><Relationship Id="rId3" Type="http://schemas.openxmlformats.org/officeDocument/2006/relationships/customXml" Target="../ink/ink59.xml"/><Relationship Id="rId12" Type="http://schemas.openxmlformats.org/officeDocument/2006/relationships/image" Target="../media/image651.png"/><Relationship Id="rId17" Type="http://schemas.openxmlformats.org/officeDocument/2006/relationships/customXml" Target="../ink/ink66.xml"/><Relationship Id="rId25" Type="http://schemas.openxmlformats.org/officeDocument/2006/relationships/customXml" Target="../ink/ink70.xml"/><Relationship Id="rId33" Type="http://schemas.openxmlformats.org/officeDocument/2006/relationships/customXml" Target="../ink/ink74.xml"/><Relationship Id="rId38" Type="http://schemas.openxmlformats.org/officeDocument/2006/relationships/image" Target="../media/image780.png"/><Relationship Id="rId46" Type="http://schemas.openxmlformats.org/officeDocument/2006/relationships/image" Target="../media/image820.png"/><Relationship Id="rId59" Type="http://schemas.openxmlformats.org/officeDocument/2006/relationships/customXml" Target="../ink/ink87.xml"/><Relationship Id="rId67" Type="http://schemas.openxmlformats.org/officeDocument/2006/relationships/customXml" Target="../ink/ink91.xml"/><Relationship Id="rId20" Type="http://schemas.openxmlformats.org/officeDocument/2006/relationships/image" Target="../media/image690.png"/><Relationship Id="rId41" Type="http://schemas.openxmlformats.org/officeDocument/2006/relationships/customXml" Target="../ink/ink78.xml"/><Relationship Id="rId54" Type="http://schemas.openxmlformats.org/officeDocument/2006/relationships/image" Target="../media/image86.png"/><Relationship Id="rId62" Type="http://schemas.openxmlformats.org/officeDocument/2006/relationships/image" Target="../media/image900.png"/><Relationship Id="rId70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1.png"/><Relationship Id="rId15" Type="http://schemas.openxmlformats.org/officeDocument/2006/relationships/customXml" Target="../ink/ink65.xml"/><Relationship Id="rId23" Type="http://schemas.openxmlformats.org/officeDocument/2006/relationships/customXml" Target="../ink/ink69.xml"/><Relationship Id="rId28" Type="http://schemas.openxmlformats.org/officeDocument/2006/relationships/image" Target="../media/image730.png"/><Relationship Id="rId36" Type="http://schemas.openxmlformats.org/officeDocument/2006/relationships/image" Target="../media/image770.png"/><Relationship Id="rId49" Type="http://schemas.openxmlformats.org/officeDocument/2006/relationships/customXml" Target="../ink/ink82.xml"/><Relationship Id="rId57" Type="http://schemas.openxmlformats.org/officeDocument/2006/relationships/customXml" Target="../ink/ink86.xml"/><Relationship Id="rId10" Type="http://schemas.openxmlformats.org/officeDocument/2006/relationships/image" Target="../media/image641.png"/><Relationship Id="rId31" Type="http://schemas.openxmlformats.org/officeDocument/2006/relationships/customXml" Target="../ink/ink73.xml"/><Relationship Id="rId44" Type="http://schemas.openxmlformats.org/officeDocument/2006/relationships/image" Target="../media/image810.png"/><Relationship Id="rId52" Type="http://schemas.openxmlformats.org/officeDocument/2006/relationships/image" Target="../media/image85.png"/><Relationship Id="rId60" Type="http://schemas.openxmlformats.org/officeDocument/2006/relationships/image" Target="../media/image89.png"/><Relationship Id="rId65" Type="http://schemas.openxmlformats.org/officeDocument/2006/relationships/customXml" Target="../ink/ink90.xml"/><Relationship Id="rId4" Type="http://schemas.openxmlformats.org/officeDocument/2006/relationships/image" Target="../media/image611.png"/><Relationship Id="rId9" Type="http://schemas.openxmlformats.org/officeDocument/2006/relationships/customXml" Target="../ink/ink62.xml"/><Relationship Id="rId13" Type="http://schemas.openxmlformats.org/officeDocument/2006/relationships/customXml" Target="../ink/ink64.xml"/><Relationship Id="rId18" Type="http://schemas.openxmlformats.org/officeDocument/2006/relationships/image" Target="../media/image680.png"/><Relationship Id="rId39" Type="http://schemas.openxmlformats.org/officeDocument/2006/relationships/customXml" Target="../ink/ink77.xml"/><Relationship Id="rId34" Type="http://schemas.openxmlformats.org/officeDocument/2006/relationships/image" Target="../media/image760.png"/><Relationship Id="rId50" Type="http://schemas.openxmlformats.org/officeDocument/2006/relationships/image" Target="../media/image84.png"/><Relationship Id="rId55" Type="http://schemas.openxmlformats.org/officeDocument/2006/relationships/customXml" Target="../ink/ink8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99.xml"/><Relationship Id="rId3" Type="http://schemas.openxmlformats.org/officeDocument/2006/relationships/customXml" Target="../ink/ink94.xml"/><Relationship Id="rId7" Type="http://schemas.openxmlformats.org/officeDocument/2006/relationships/customXml" Target="../ink/ink96.xml"/><Relationship Id="rId12" Type="http://schemas.openxmlformats.org/officeDocument/2006/relationships/image" Target="../media/image10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11" Type="http://schemas.openxmlformats.org/officeDocument/2006/relationships/customXml" Target="../ink/ink98.xml"/><Relationship Id="rId5" Type="http://schemas.openxmlformats.org/officeDocument/2006/relationships/customXml" Target="../ink/ink95.xml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customXml" Target="../ink/ink97.xml"/><Relationship Id="rId1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105.xml"/><Relationship Id="rId18" Type="http://schemas.openxmlformats.org/officeDocument/2006/relationships/image" Target="../media/image103.png"/><Relationship Id="rId26" Type="http://schemas.openxmlformats.org/officeDocument/2006/relationships/image" Target="../media/image107.png"/><Relationship Id="rId3" Type="http://schemas.openxmlformats.org/officeDocument/2006/relationships/customXml" Target="../ink/ink100.xml"/><Relationship Id="rId21" Type="http://schemas.openxmlformats.org/officeDocument/2006/relationships/customXml" Target="../ink/ink109.xml"/><Relationship Id="rId7" Type="http://schemas.openxmlformats.org/officeDocument/2006/relationships/customXml" Target="../ink/ink102.xml"/><Relationship Id="rId12" Type="http://schemas.openxmlformats.org/officeDocument/2006/relationships/image" Target="../media/image1000.png"/><Relationship Id="rId17" Type="http://schemas.openxmlformats.org/officeDocument/2006/relationships/customXml" Target="../ink/ink107.xml"/><Relationship Id="rId25" Type="http://schemas.openxmlformats.org/officeDocument/2006/relationships/customXml" Target="../ink/ink111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02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11" Type="http://schemas.openxmlformats.org/officeDocument/2006/relationships/customXml" Target="../ink/ink104.xml"/><Relationship Id="rId24" Type="http://schemas.openxmlformats.org/officeDocument/2006/relationships/image" Target="../media/image106.png"/><Relationship Id="rId5" Type="http://schemas.openxmlformats.org/officeDocument/2006/relationships/customXml" Target="../ink/ink101.xml"/><Relationship Id="rId15" Type="http://schemas.openxmlformats.org/officeDocument/2006/relationships/customXml" Target="../ink/ink106.xml"/><Relationship Id="rId23" Type="http://schemas.openxmlformats.org/officeDocument/2006/relationships/customXml" Target="../ink/ink110.xml"/><Relationship Id="rId10" Type="http://schemas.openxmlformats.org/officeDocument/2006/relationships/image" Target="../media/image99.png"/><Relationship Id="rId19" Type="http://schemas.openxmlformats.org/officeDocument/2006/relationships/customXml" Target="../ink/ink108.xml"/><Relationship Id="rId4" Type="http://schemas.openxmlformats.org/officeDocument/2006/relationships/image" Target="../media/image96.png"/><Relationship Id="rId9" Type="http://schemas.openxmlformats.org/officeDocument/2006/relationships/customXml" Target="../ink/ink103.xml"/><Relationship Id="rId14" Type="http://schemas.openxmlformats.org/officeDocument/2006/relationships/image" Target="../media/image101.png"/><Relationship Id="rId22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7.xml"/><Relationship Id="rId18" Type="http://schemas.openxmlformats.org/officeDocument/2006/relationships/image" Target="../media/image103.png"/><Relationship Id="rId26" Type="http://schemas.openxmlformats.org/officeDocument/2006/relationships/image" Target="../media/image107.png"/><Relationship Id="rId39" Type="http://schemas.openxmlformats.org/officeDocument/2006/relationships/customXml" Target="../ink/ink130.xml"/><Relationship Id="rId21" Type="http://schemas.openxmlformats.org/officeDocument/2006/relationships/customXml" Target="../ink/ink121.xml"/><Relationship Id="rId34" Type="http://schemas.openxmlformats.org/officeDocument/2006/relationships/image" Target="../media/image111.png"/><Relationship Id="rId7" Type="http://schemas.openxmlformats.org/officeDocument/2006/relationships/customXml" Target="../ink/ink114.xml"/><Relationship Id="rId12" Type="http://schemas.openxmlformats.org/officeDocument/2006/relationships/image" Target="../media/image1000.png"/><Relationship Id="rId17" Type="http://schemas.openxmlformats.org/officeDocument/2006/relationships/customXml" Target="../ink/ink119.xml"/><Relationship Id="rId25" Type="http://schemas.openxmlformats.org/officeDocument/2006/relationships/customXml" Target="../ink/ink123.xml"/><Relationship Id="rId33" Type="http://schemas.openxmlformats.org/officeDocument/2006/relationships/customXml" Target="../ink/ink127.xml"/><Relationship Id="rId38" Type="http://schemas.openxmlformats.org/officeDocument/2006/relationships/image" Target="../media/image11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2.png"/><Relationship Id="rId20" Type="http://schemas.openxmlformats.org/officeDocument/2006/relationships/image" Target="../media/image104.png"/><Relationship Id="rId29" Type="http://schemas.openxmlformats.org/officeDocument/2006/relationships/customXml" Target="../ink/ink1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11" Type="http://schemas.openxmlformats.org/officeDocument/2006/relationships/customXml" Target="../ink/ink116.xml"/><Relationship Id="rId24" Type="http://schemas.openxmlformats.org/officeDocument/2006/relationships/image" Target="../media/image106.png"/><Relationship Id="rId32" Type="http://schemas.openxmlformats.org/officeDocument/2006/relationships/image" Target="../media/image1100.png"/><Relationship Id="rId37" Type="http://schemas.openxmlformats.org/officeDocument/2006/relationships/customXml" Target="../ink/ink129.xml"/><Relationship Id="rId40" Type="http://schemas.openxmlformats.org/officeDocument/2006/relationships/image" Target="../media/image114.png"/><Relationship Id="rId5" Type="http://schemas.openxmlformats.org/officeDocument/2006/relationships/customXml" Target="../ink/ink113.xml"/><Relationship Id="rId15" Type="http://schemas.openxmlformats.org/officeDocument/2006/relationships/customXml" Target="../ink/ink118.xml"/><Relationship Id="rId23" Type="http://schemas.openxmlformats.org/officeDocument/2006/relationships/customXml" Target="../ink/ink122.xml"/><Relationship Id="rId28" Type="http://schemas.openxmlformats.org/officeDocument/2006/relationships/image" Target="../media/image108.png"/><Relationship Id="rId36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customXml" Target="../ink/ink120.xml"/><Relationship Id="rId31" Type="http://schemas.openxmlformats.org/officeDocument/2006/relationships/customXml" Target="../ink/ink126.xml"/><Relationship Id="rId4" Type="http://schemas.openxmlformats.org/officeDocument/2006/relationships/image" Target="../media/image96.png"/><Relationship Id="rId9" Type="http://schemas.openxmlformats.org/officeDocument/2006/relationships/customXml" Target="../ink/ink115.xml"/><Relationship Id="rId14" Type="http://schemas.openxmlformats.org/officeDocument/2006/relationships/image" Target="../media/image101.png"/><Relationship Id="rId22" Type="http://schemas.openxmlformats.org/officeDocument/2006/relationships/image" Target="../media/image105.png"/><Relationship Id="rId27" Type="http://schemas.openxmlformats.org/officeDocument/2006/relationships/customXml" Target="../ink/ink124.xml"/><Relationship Id="rId30" Type="http://schemas.openxmlformats.org/officeDocument/2006/relationships/image" Target="../media/image109.png"/><Relationship Id="rId35" Type="http://schemas.openxmlformats.org/officeDocument/2006/relationships/customXml" Target="../ink/ink128.xml"/><Relationship Id="rId8" Type="http://schemas.openxmlformats.org/officeDocument/2006/relationships/image" Target="../media/image98.png"/><Relationship Id="rId3" Type="http://schemas.openxmlformats.org/officeDocument/2006/relationships/customXml" Target="../ink/ink11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6.xml"/><Relationship Id="rId18" Type="http://schemas.openxmlformats.org/officeDocument/2006/relationships/image" Target="../media/image103.png"/><Relationship Id="rId26" Type="http://schemas.openxmlformats.org/officeDocument/2006/relationships/image" Target="../media/image107.png"/><Relationship Id="rId39" Type="http://schemas.openxmlformats.org/officeDocument/2006/relationships/customXml" Target="../ink/ink149.xml"/><Relationship Id="rId21" Type="http://schemas.openxmlformats.org/officeDocument/2006/relationships/customXml" Target="../ink/ink140.xml"/><Relationship Id="rId34" Type="http://schemas.openxmlformats.org/officeDocument/2006/relationships/image" Target="../media/image111.png"/><Relationship Id="rId42" Type="http://schemas.openxmlformats.org/officeDocument/2006/relationships/image" Target="../media/image115.png"/><Relationship Id="rId47" Type="http://schemas.openxmlformats.org/officeDocument/2006/relationships/customXml" Target="../ink/ink153.xml"/><Relationship Id="rId50" Type="http://schemas.openxmlformats.org/officeDocument/2006/relationships/image" Target="../media/image119.png"/><Relationship Id="rId7" Type="http://schemas.openxmlformats.org/officeDocument/2006/relationships/customXml" Target="../ink/ink133.xm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2.png"/><Relationship Id="rId29" Type="http://schemas.openxmlformats.org/officeDocument/2006/relationships/customXml" Target="../ink/ink144.xml"/><Relationship Id="rId11" Type="http://schemas.openxmlformats.org/officeDocument/2006/relationships/customXml" Target="../ink/ink135.xml"/><Relationship Id="rId24" Type="http://schemas.openxmlformats.org/officeDocument/2006/relationships/image" Target="../media/image106.png"/><Relationship Id="rId32" Type="http://schemas.openxmlformats.org/officeDocument/2006/relationships/image" Target="../media/image1100.png"/><Relationship Id="rId37" Type="http://schemas.openxmlformats.org/officeDocument/2006/relationships/customXml" Target="../ink/ink148.xml"/><Relationship Id="rId40" Type="http://schemas.openxmlformats.org/officeDocument/2006/relationships/image" Target="../media/image114.png"/><Relationship Id="rId45" Type="http://schemas.openxmlformats.org/officeDocument/2006/relationships/customXml" Target="../ink/ink152.xml"/><Relationship Id="rId5" Type="http://schemas.openxmlformats.org/officeDocument/2006/relationships/customXml" Target="../ink/ink132.xml"/><Relationship Id="rId15" Type="http://schemas.openxmlformats.org/officeDocument/2006/relationships/customXml" Target="../ink/ink137.xml"/><Relationship Id="rId23" Type="http://schemas.openxmlformats.org/officeDocument/2006/relationships/customXml" Target="../ink/ink141.xml"/><Relationship Id="rId28" Type="http://schemas.openxmlformats.org/officeDocument/2006/relationships/image" Target="../media/image108.png"/><Relationship Id="rId36" Type="http://schemas.openxmlformats.org/officeDocument/2006/relationships/image" Target="../media/image112.png"/><Relationship Id="rId49" Type="http://schemas.openxmlformats.org/officeDocument/2006/relationships/customXml" Target="../ink/ink154.xml"/><Relationship Id="rId10" Type="http://schemas.openxmlformats.org/officeDocument/2006/relationships/image" Target="../media/image99.png"/><Relationship Id="rId19" Type="http://schemas.openxmlformats.org/officeDocument/2006/relationships/customXml" Target="../ink/ink139.xml"/><Relationship Id="rId31" Type="http://schemas.openxmlformats.org/officeDocument/2006/relationships/customXml" Target="../ink/ink145.xml"/><Relationship Id="rId44" Type="http://schemas.openxmlformats.org/officeDocument/2006/relationships/image" Target="../media/image116.png"/><Relationship Id="rId52" Type="http://schemas.openxmlformats.org/officeDocument/2006/relationships/image" Target="../media/image1200.png"/><Relationship Id="rId4" Type="http://schemas.openxmlformats.org/officeDocument/2006/relationships/image" Target="../media/image96.png"/><Relationship Id="rId9" Type="http://schemas.openxmlformats.org/officeDocument/2006/relationships/customXml" Target="../ink/ink134.xml"/><Relationship Id="rId14" Type="http://schemas.openxmlformats.org/officeDocument/2006/relationships/image" Target="../media/image101.png"/><Relationship Id="rId22" Type="http://schemas.openxmlformats.org/officeDocument/2006/relationships/image" Target="../media/image105.png"/><Relationship Id="rId27" Type="http://schemas.openxmlformats.org/officeDocument/2006/relationships/customXml" Target="../ink/ink143.xml"/><Relationship Id="rId30" Type="http://schemas.openxmlformats.org/officeDocument/2006/relationships/image" Target="../media/image109.png"/><Relationship Id="rId35" Type="http://schemas.openxmlformats.org/officeDocument/2006/relationships/customXml" Target="../ink/ink147.xml"/><Relationship Id="rId43" Type="http://schemas.openxmlformats.org/officeDocument/2006/relationships/customXml" Target="../ink/ink151.xml"/><Relationship Id="rId48" Type="http://schemas.openxmlformats.org/officeDocument/2006/relationships/image" Target="../media/image118.png"/><Relationship Id="rId8" Type="http://schemas.openxmlformats.org/officeDocument/2006/relationships/image" Target="../media/image98.png"/><Relationship Id="rId51" Type="http://schemas.openxmlformats.org/officeDocument/2006/relationships/customXml" Target="../ink/ink155.xml"/><Relationship Id="rId3" Type="http://schemas.openxmlformats.org/officeDocument/2006/relationships/customXml" Target="../ink/ink131.xml"/><Relationship Id="rId12" Type="http://schemas.openxmlformats.org/officeDocument/2006/relationships/image" Target="../media/image1000.png"/><Relationship Id="rId17" Type="http://schemas.openxmlformats.org/officeDocument/2006/relationships/customXml" Target="../ink/ink138.xml"/><Relationship Id="rId25" Type="http://schemas.openxmlformats.org/officeDocument/2006/relationships/customXml" Target="../ink/ink142.xml"/><Relationship Id="rId33" Type="http://schemas.openxmlformats.org/officeDocument/2006/relationships/customXml" Target="../ink/ink146.xml"/><Relationship Id="rId38" Type="http://schemas.openxmlformats.org/officeDocument/2006/relationships/image" Target="../media/image113.png"/><Relationship Id="rId46" Type="http://schemas.openxmlformats.org/officeDocument/2006/relationships/image" Target="../media/image117.png"/><Relationship Id="rId20" Type="http://schemas.openxmlformats.org/officeDocument/2006/relationships/image" Target="../media/image104.png"/><Relationship Id="rId41" Type="http://schemas.openxmlformats.org/officeDocument/2006/relationships/customXml" Target="../ink/ink1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1.xml"/><Relationship Id="rId18" Type="http://schemas.openxmlformats.org/officeDocument/2006/relationships/image" Target="../media/image98.png"/><Relationship Id="rId26" Type="http://schemas.openxmlformats.org/officeDocument/2006/relationships/image" Target="../media/image102.png"/><Relationship Id="rId39" Type="http://schemas.openxmlformats.org/officeDocument/2006/relationships/customXml" Target="../ink/ink174.xml"/><Relationship Id="rId21" Type="http://schemas.openxmlformats.org/officeDocument/2006/relationships/customXml" Target="../ink/ink165.xml"/><Relationship Id="rId34" Type="http://schemas.openxmlformats.org/officeDocument/2006/relationships/image" Target="../media/image106.png"/><Relationship Id="rId42" Type="http://schemas.openxmlformats.org/officeDocument/2006/relationships/image" Target="../media/image1100.png"/><Relationship Id="rId47" Type="http://schemas.openxmlformats.org/officeDocument/2006/relationships/customXml" Target="../ink/ink178.xml"/><Relationship Id="rId50" Type="http://schemas.openxmlformats.org/officeDocument/2006/relationships/image" Target="../media/image114.png"/><Relationship Id="rId55" Type="http://schemas.openxmlformats.org/officeDocument/2006/relationships/customXml" Target="../ink/ink182.xml"/><Relationship Id="rId7" Type="http://schemas.openxmlformats.org/officeDocument/2006/relationships/customXml" Target="../ink/ink158.xm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7.png"/><Relationship Id="rId29" Type="http://schemas.openxmlformats.org/officeDocument/2006/relationships/customXml" Target="../ink/ink169.xml"/><Relationship Id="rId11" Type="http://schemas.openxmlformats.org/officeDocument/2006/relationships/customXml" Target="../ink/ink160.xml"/><Relationship Id="rId24" Type="http://schemas.openxmlformats.org/officeDocument/2006/relationships/image" Target="../media/image101.png"/><Relationship Id="rId32" Type="http://schemas.openxmlformats.org/officeDocument/2006/relationships/image" Target="../media/image105.png"/><Relationship Id="rId37" Type="http://schemas.openxmlformats.org/officeDocument/2006/relationships/customXml" Target="../ink/ink173.xml"/><Relationship Id="rId40" Type="http://schemas.openxmlformats.org/officeDocument/2006/relationships/image" Target="../media/image109.png"/><Relationship Id="rId45" Type="http://schemas.openxmlformats.org/officeDocument/2006/relationships/customXml" Target="../ink/ink177.xml"/><Relationship Id="rId53" Type="http://schemas.openxmlformats.org/officeDocument/2006/relationships/customXml" Target="../ink/ink181.xml"/><Relationship Id="rId58" Type="http://schemas.openxmlformats.org/officeDocument/2006/relationships/image" Target="../media/image118.png"/><Relationship Id="rId5" Type="http://schemas.openxmlformats.org/officeDocument/2006/relationships/customXml" Target="../ink/ink157.xml"/><Relationship Id="rId61" Type="http://schemas.openxmlformats.org/officeDocument/2006/relationships/customXml" Target="../ink/ink185.xml"/><Relationship Id="rId19" Type="http://schemas.openxmlformats.org/officeDocument/2006/relationships/customXml" Target="../ink/ink164.xml"/><Relationship Id="rId14" Type="http://schemas.openxmlformats.org/officeDocument/2006/relationships/image" Target="../media/image96.png"/><Relationship Id="rId22" Type="http://schemas.openxmlformats.org/officeDocument/2006/relationships/image" Target="../media/image1000.png"/><Relationship Id="rId27" Type="http://schemas.openxmlformats.org/officeDocument/2006/relationships/customXml" Target="../ink/ink168.xml"/><Relationship Id="rId30" Type="http://schemas.openxmlformats.org/officeDocument/2006/relationships/image" Target="../media/image104.png"/><Relationship Id="rId35" Type="http://schemas.openxmlformats.org/officeDocument/2006/relationships/customXml" Target="../ink/ink172.xml"/><Relationship Id="rId43" Type="http://schemas.openxmlformats.org/officeDocument/2006/relationships/customXml" Target="../ink/ink176.xml"/><Relationship Id="rId48" Type="http://schemas.openxmlformats.org/officeDocument/2006/relationships/image" Target="../media/image113.png"/><Relationship Id="rId56" Type="http://schemas.openxmlformats.org/officeDocument/2006/relationships/image" Target="../media/image117.png"/><Relationship Id="rId8" Type="http://schemas.openxmlformats.org/officeDocument/2006/relationships/image" Target="../media/image123.png"/><Relationship Id="rId51" Type="http://schemas.openxmlformats.org/officeDocument/2006/relationships/customXml" Target="../ink/ink180.xml"/><Relationship Id="rId3" Type="http://schemas.openxmlformats.org/officeDocument/2006/relationships/customXml" Target="../ink/ink156.xml"/><Relationship Id="rId12" Type="http://schemas.openxmlformats.org/officeDocument/2006/relationships/image" Target="../media/image125.png"/><Relationship Id="rId17" Type="http://schemas.openxmlformats.org/officeDocument/2006/relationships/customXml" Target="../ink/ink163.xml"/><Relationship Id="rId25" Type="http://schemas.openxmlformats.org/officeDocument/2006/relationships/customXml" Target="../ink/ink167.xml"/><Relationship Id="rId33" Type="http://schemas.openxmlformats.org/officeDocument/2006/relationships/customXml" Target="../ink/ink171.xml"/><Relationship Id="rId38" Type="http://schemas.openxmlformats.org/officeDocument/2006/relationships/image" Target="../media/image108.png"/><Relationship Id="rId46" Type="http://schemas.openxmlformats.org/officeDocument/2006/relationships/image" Target="../media/image112.png"/><Relationship Id="rId59" Type="http://schemas.openxmlformats.org/officeDocument/2006/relationships/customXml" Target="../ink/ink184.xml"/><Relationship Id="rId20" Type="http://schemas.openxmlformats.org/officeDocument/2006/relationships/image" Target="../media/image99.png"/><Relationship Id="rId41" Type="http://schemas.openxmlformats.org/officeDocument/2006/relationships/customXml" Target="../ink/ink175.xml"/><Relationship Id="rId54" Type="http://schemas.openxmlformats.org/officeDocument/2006/relationships/image" Target="../media/image116.png"/><Relationship Id="rId62" Type="http://schemas.openxmlformats.org/officeDocument/2006/relationships/image" Target="../media/image12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15" Type="http://schemas.openxmlformats.org/officeDocument/2006/relationships/customXml" Target="../ink/ink162.xml"/><Relationship Id="rId23" Type="http://schemas.openxmlformats.org/officeDocument/2006/relationships/customXml" Target="../ink/ink166.xml"/><Relationship Id="rId28" Type="http://schemas.openxmlformats.org/officeDocument/2006/relationships/image" Target="../media/image103.png"/><Relationship Id="rId36" Type="http://schemas.openxmlformats.org/officeDocument/2006/relationships/image" Target="../media/image107.png"/><Relationship Id="rId49" Type="http://schemas.openxmlformats.org/officeDocument/2006/relationships/customXml" Target="../ink/ink179.xml"/><Relationship Id="rId57" Type="http://schemas.openxmlformats.org/officeDocument/2006/relationships/customXml" Target="../ink/ink183.xml"/><Relationship Id="rId10" Type="http://schemas.openxmlformats.org/officeDocument/2006/relationships/image" Target="../media/image124.png"/><Relationship Id="rId31" Type="http://schemas.openxmlformats.org/officeDocument/2006/relationships/customXml" Target="../ink/ink170.xml"/><Relationship Id="rId44" Type="http://schemas.openxmlformats.org/officeDocument/2006/relationships/image" Target="../media/image111.png"/><Relationship Id="rId52" Type="http://schemas.openxmlformats.org/officeDocument/2006/relationships/image" Target="../media/image115.png"/><Relationship Id="rId60" Type="http://schemas.openxmlformats.org/officeDocument/2006/relationships/image" Target="../media/image119.png"/><Relationship Id="rId4" Type="http://schemas.openxmlformats.org/officeDocument/2006/relationships/image" Target="../media/image121.png"/><Relationship Id="rId9" Type="http://schemas.openxmlformats.org/officeDocument/2006/relationships/customXml" Target="../ink/ink159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2.png"/><Relationship Id="rId21" Type="http://schemas.openxmlformats.org/officeDocument/2006/relationships/customXml" Target="../ink/ink195.xml"/><Relationship Id="rId42" Type="http://schemas.openxmlformats.org/officeDocument/2006/relationships/image" Target="../media/image103.png"/><Relationship Id="rId47" Type="http://schemas.openxmlformats.org/officeDocument/2006/relationships/customXml" Target="../ink/ink208.xml"/><Relationship Id="rId63" Type="http://schemas.openxmlformats.org/officeDocument/2006/relationships/customXml" Target="../ink/ink216.xml"/><Relationship Id="rId68" Type="http://schemas.openxmlformats.org/officeDocument/2006/relationships/image" Target="../media/image11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27.png"/><Relationship Id="rId29" Type="http://schemas.openxmlformats.org/officeDocument/2006/relationships/customXml" Target="../ink/ink199.xml"/><Relationship Id="rId11" Type="http://schemas.openxmlformats.org/officeDocument/2006/relationships/customXml" Target="../ink/ink190.xml"/><Relationship Id="rId24" Type="http://schemas.openxmlformats.org/officeDocument/2006/relationships/image" Target="../media/image1310.png"/><Relationship Id="rId32" Type="http://schemas.openxmlformats.org/officeDocument/2006/relationships/image" Target="../media/image98.png"/><Relationship Id="rId37" Type="http://schemas.openxmlformats.org/officeDocument/2006/relationships/customXml" Target="../ink/ink203.xml"/><Relationship Id="rId40" Type="http://schemas.openxmlformats.org/officeDocument/2006/relationships/image" Target="../media/image102.png"/><Relationship Id="rId45" Type="http://schemas.openxmlformats.org/officeDocument/2006/relationships/customXml" Target="../ink/ink207.xml"/><Relationship Id="rId53" Type="http://schemas.openxmlformats.org/officeDocument/2006/relationships/customXml" Target="../ink/ink211.xml"/><Relationship Id="rId58" Type="http://schemas.openxmlformats.org/officeDocument/2006/relationships/image" Target="../media/image111.png"/><Relationship Id="rId66" Type="http://schemas.openxmlformats.org/officeDocument/2006/relationships/image" Target="../media/image115.png"/><Relationship Id="rId74" Type="http://schemas.openxmlformats.org/officeDocument/2006/relationships/image" Target="../media/image119.png"/><Relationship Id="rId5" Type="http://schemas.openxmlformats.org/officeDocument/2006/relationships/customXml" Target="../ink/ink187.xml"/><Relationship Id="rId61" Type="http://schemas.openxmlformats.org/officeDocument/2006/relationships/customXml" Target="../ink/ink215.xml"/><Relationship Id="rId19" Type="http://schemas.openxmlformats.org/officeDocument/2006/relationships/customXml" Target="../ink/ink194.xml"/><Relationship Id="rId14" Type="http://schemas.openxmlformats.org/officeDocument/2006/relationships/image" Target="../media/image126.png"/><Relationship Id="rId22" Type="http://schemas.openxmlformats.org/officeDocument/2006/relationships/image" Target="../media/image1300.png"/><Relationship Id="rId27" Type="http://schemas.openxmlformats.org/officeDocument/2006/relationships/customXml" Target="../ink/ink198.xml"/><Relationship Id="rId30" Type="http://schemas.openxmlformats.org/officeDocument/2006/relationships/image" Target="../media/image97.png"/><Relationship Id="rId35" Type="http://schemas.openxmlformats.org/officeDocument/2006/relationships/customXml" Target="../ink/ink202.xml"/><Relationship Id="rId43" Type="http://schemas.openxmlformats.org/officeDocument/2006/relationships/customXml" Target="../ink/ink206.xml"/><Relationship Id="rId48" Type="http://schemas.openxmlformats.org/officeDocument/2006/relationships/image" Target="../media/image106.png"/><Relationship Id="rId56" Type="http://schemas.openxmlformats.org/officeDocument/2006/relationships/image" Target="../media/image1100.png"/><Relationship Id="rId64" Type="http://schemas.openxmlformats.org/officeDocument/2006/relationships/image" Target="../media/image114.png"/><Relationship Id="rId69" Type="http://schemas.openxmlformats.org/officeDocument/2006/relationships/customXml" Target="../ink/ink219.xml"/><Relationship Id="rId8" Type="http://schemas.openxmlformats.org/officeDocument/2006/relationships/image" Target="../media/image123.png"/><Relationship Id="rId51" Type="http://schemas.openxmlformats.org/officeDocument/2006/relationships/customXml" Target="../ink/ink210.xml"/><Relationship Id="rId72" Type="http://schemas.openxmlformats.org/officeDocument/2006/relationships/image" Target="../media/image118.png"/><Relationship Id="rId3" Type="http://schemas.openxmlformats.org/officeDocument/2006/relationships/customXml" Target="../ink/ink186.xml"/><Relationship Id="rId12" Type="http://schemas.openxmlformats.org/officeDocument/2006/relationships/image" Target="../media/image125.png"/><Relationship Id="rId17" Type="http://schemas.openxmlformats.org/officeDocument/2006/relationships/customXml" Target="../ink/ink193.xml"/><Relationship Id="rId25" Type="http://schemas.openxmlformats.org/officeDocument/2006/relationships/customXml" Target="../ink/ink197.xml"/><Relationship Id="rId33" Type="http://schemas.openxmlformats.org/officeDocument/2006/relationships/customXml" Target="../ink/ink201.xml"/><Relationship Id="rId38" Type="http://schemas.openxmlformats.org/officeDocument/2006/relationships/image" Target="../media/image101.png"/><Relationship Id="rId46" Type="http://schemas.openxmlformats.org/officeDocument/2006/relationships/image" Target="../media/image105.png"/><Relationship Id="rId59" Type="http://schemas.openxmlformats.org/officeDocument/2006/relationships/customXml" Target="../ink/ink214.xml"/><Relationship Id="rId67" Type="http://schemas.openxmlformats.org/officeDocument/2006/relationships/customXml" Target="../ink/ink218.xml"/><Relationship Id="rId20" Type="http://schemas.openxmlformats.org/officeDocument/2006/relationships/image" Target="../media/image129.png"/><Relationship Id="rId41" Type="http://schemas.openxmlformats.org/officeDocument/2006/relationships/customXml" Target="../ink/ink205.xml"/><Relationship Id="rId54" Type="http://schemas.openxmlformats.org/officeDocument/2006/relationships/image" Target="../media/image109.png"/><Relationship Id="rId62" Type="http://schemas.openxmlformats.org/officeDocument/2006/relationships/image" Target="../media/image113.png"/><Relationship Id="rId70" Type="http://schemas.openxmlformats.org/officeDocument/2006/relationships/image" Target="../media/image117.png"/><Relationship Id="rId75" Type="http://schemas.openxmlformats.org/officeDocument/2006/relationships/customXml" Target="../ink/ink2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15" Type="http://schemas.openxmlformats.org/officeDocument/2006/relationships/customXml" Target="../ink/ink192.xml"/><Relationship Id="rId23" Type="http://schemas.openxmlformats.org/officeDocument/2006/relationships/customXml" Target="../ink/ink196.xml"/><Relationship Id="rId28" Type="http://schemas.openxmlformats.org/officeDocument/2006/relationships/image" Target="../media/image96.png"/><Relationship Id="rId36" Type="http://schemas.openxmlformats.org/officeDocument/2006/relationships/image" Target="../media/image1000.png"/><Relationship Id="rId49" Type="http://schemas.openxmlformats.org/officeDocument/2006/relationships/customXml" Target="../ink/ink209.xml"/><Relationship Id="rId57" Type="http://schemas.openxmlformats.org/officeDocument/2006/relationships/customXml" Target="../ink/ink213.xml"/><Relationship Id="rId10" Type="http://schemas.openxmlformats.org/officeDocument/2006/relationships/image" Target="../media/image124.png"/><Relationship Id="rId31" Type="http://schemas.openxmlformats.org/officeDocument/2006/relationships/customXml" Target="../ink/ink200.xml"/><Relationship Id="rId44" Type="http://schemas.openxmlformats.org/officeDocument/2006/relationships/image" Target="../media/image104.png"/><Relationship Id="rId52" Type="http://schemas.openxmlformats.org/officeDocument/2006/relationships/image" Target="../media/image108.png"/><Relationship Id="rId60" Type="http://schemas.openxmlformats.org/officeDocument/2006/relationships/image" Target="../media/image112.png"/><Relationship Id="rId65" Type="http://schemas.openxmlformats.org/officeDocument/2006/relationships/customXml" Target="../ink/ink217.xml"/><Relationship Id="rId73" Type="http://schemas.openxmlformats.org/officeDocument/2006/relationships/customXml" Target="../ink/ink221.xml"/><Relationship Id="rId4" Type="http://schemas.openxmlformats.org/officeDocument/2006/relationships/image" Target="../media/image121.png"/><Relationship Id="rId9" Type="http://schemas.openxmlformats.org/officeDocument/2006/relationships/customXml" Target="../ink/ink189.xml"/><Relationship Id="rId13" Type="http://schemas.openxmlformats.org/officeDocument/2006/relationships/customXml" Target="../ink/ink191.xml"/><Relationship Id="rId18" Type="http://schemas.openxmlformats.org/officeDocument/2006/relationships/image" Target="../media/image128.png"/><Relationship Id="rId39" Type="http://schemas.openxmlformats.org/officeDocument/2006/relationships/customXml" Target="../ink/ink204.xml"/><Relationship Id="rId34" Type="http://schemas.openxmlformats.org/officeDocument/2006/relationships/image" Target="../media/image99.png"/><Relationship Id="rId50" Type="http://schemas.openxmlformats.org/officeDocument/2006/relationships/image" Target="../media/image107.png"/><Relationship Id="rId55" Type="http://schemas.openxmlformats.org/officeDocument/2006/relationships/customXml" Target="../ink/ink212.xml"/><Relationship Id="rId76" Type="http://schemas.openxmlformats.org/officeDocument/2006/relationships/image" Target="../media/image1200.png"/><Relationship Id="rId7" Type="http://schemas.openxmlformats.org/officeDocument/2006/relationships/customXml" Target="../ink/ink188.xml"/><Relationship Id="rId71" Type="http://schemas.openxmlformats.org/officeDocument/2006/relationships/customXml" Target="../ink/ink220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2.png"/><Relationship Id="rId21" Type="http://schemas.openxmlformats.org/officeDocument/2006/relationships/customXml" Target="../ink/ink232.xml"/><Relationship Id="rId42" Type="http://schemas.openxmlformats.org/officeDocument/2006/relationships/image" Target="../media/image96.png"/><Relationship Id="rId47" Type="http://schemas.openxmlformats.org/officeDocument/2006/relationships/customXml" Target="../ink/ink245.xml"/><Relationship Id="rId63" Type="http://schemas.openxmlformats.org/officeDocument/2006/relationships/customXml" Target="../ink/ink253.xml"/><Relationship Id="rId68" Type="http://schemas.openxmlformats.org/officeDocument/2006/relationships/image" Target="../media/image109.png"/><Relationship Id="rId84" Type="http://schemas.openxmlformats.org/officeDocument/2006/relationships/image" Target="../media/image117.png"/><Relationship Id="rId89" Type="http://schemas.openxmlformats.org/officeDocument/2006/relationships/customXml" Target="../ink/ink266.xml"/><Relationship Id="rId16" Type="http://schemas.openxmlformats.org/officeDocument/2006/relationships/image" Target="../media/image127.png"/><Relationship Id="rId11" Type="http://schemas.openxmlformats.org/officeDocument/2006/relationships/customXml" Target="../ink/ink227.xml"/><Relationship Id="rId32" Type="http://schemas.openxmlformats.org/officeDocument/2006/relationships/image" Target="../media/image135.png"/><Relationship Id="rId37" Type="http://schemas.openxmlformats.org/officeDocument/2006/relationships/customXml" Target="../ink/ink240.xml"/><Relationship Id="rId53" Type="http://schemas.openxmlformats.org/officeDocument/2006/relationships/customXml" Target="../ink/ink248.xml"/><Relationship Id="rId58" Type="http://schemas.openxmlformats.org/officeDocument/2006/relationships/image" Target="../media/image104.png"/><Relationship Id="rId74" Type="http://schemas.openxmlformats.org/officeDocument/2006/relationships/image" Target="../media/image112.png"/><Relationship Id="rId79" Type="http://schemas.openxmlformats.org/officeDocument/2006/relationships/customXml" Target="../ink/ink261.xml"/><Relationship Id="rId5" Type="http://schemas.openxmlformats.org/officeDocument/2006/relationships/customXml" Target="../ink/ink224.xml"/><Relationship Id="rId90" Type="http://schemas.openxmlformats.org/officeDocument/2006/relationships/image" Target="../media/image1200.png"/><Relationship Id="rId14" Type="http://schemas.openxmlformats.org/officeDocument/2006/relationships/image" Target="../media/image126.png"/><Relationship Id="rId22" Type="http://schemas.openxmlformats.org/officeDocument/2006/relationships/image" Target="../media/image1300.png"/><Relationship Id="rId27" Type="http://schemas.openxmlformats.org/officeDocument/2006/relationships/customXml" Target="../ink/ink235.xml"/><Relationship Id="rId30" Type="http://schemas.openxmlformats.org/officeDocument/2006/relationships/image" Target="../media/image134.png"/><Relationship Id="rId35" Type="http://schemas.openxmlformats.org/officeDocument/2006/relationships/customXml" Target="../ink/ink239.xml"/><Relationship Id="rId43" Type="http://schemas.openxmlformats.org/officeDocument/2006/relationships/customXml" Target="../ink/ink243.xml"/><Relationship Id="rId48" Type="http://schemas.openxmlformats.org/officeDocument/2006/relationships/image" Target="../media/image99.png"/><Relationship Id="rId56" Type="http://schemas.openxmlformats.org/officeDocument/2006/relationships/image" Target="../media/image103.png"/><Relationship Id="rId64" Type="http://schemas.openxmlformats.org/officeDocument/2006/relationships/image" Target="../media/image107.png"/><Relationship Id="rId69" Type="http://schemas.openxmlformats.org/officeDocument/2006/relationships/customXml" Target="../ink/ink256.xml"/><Relationship Id="rId77" Type="http://schemas.openxmlformats.org/officeDocument/2006/relationships/customXml" Target="../ink/ink260.xml"/><Relationship Id="rId8" Type="http://schemas.openxmlformats.org/officeDocument/2006/relationships/image" Target="../media/image123.png"/><Relationship Id="rId51" Type="http://schemas.openxmlformats.org/officeDocument/2006/relationships/customXml" Target="../ink/ink247.xml"/><Relationship Id="rId72" Type="http://schemas.openxmlformats.org/officeDocument/2006/relationships/image" Target="../media/image111.png"/><Relationship Id="rId80" Type="http://schemas.openxmlformats.org/officeDocument/2006/relationships/image" Target="../media/image115.png"/><Relationship Id="rId85" Type="http://schemas.openxmlformats.org/officeDocument/2006/relationships/customXml" Target="../ink/ink264.xml"/><Relationship Id="rId3" Type="http://schemas.openxmlformats.org/officeDocument/2006/relationships/customXml" Target="../ink/ink223.xml"/><Relationship Id="rId12" Type="http://schemas.openxmlformats.org/officeDocument/2006/relationships/image" Target="../media/image125.png"/><Relationship Id="rId17" Type="http://schemas.openxmlformats.org/officeDocument/2006/relationships/customXml" Target="../ink/ink230.xml"/><Relationship Id="rId25" Type="http://schemas.openxmlformats.org/officeDocument/2006/relationships/customXml" Target="../ink/ink234.xml"/><Relationship Id="rId33" Type="http://schemas.openxmlformats.org/officeDocument/2006/relationships/customXml" Target="../ink/ink238.xml"/><Relationship Id="rId38" Type="http://schemas.openxmlformats.org/officeDocument/2006/relationships/image" Target="../media/image138.png"/><Relationship Id="rId46" Type="http://schemas.openxmlformats.org/officeDocument/2006/relationships/image" Target="../media/image98.png"/><Relationship Id="rId59" Type="http://schemas.openxmlformats.org/officeDocument/2006/relationships/customXml" Target="../ink/ink251.xml"/><Relationship Id="rId67" Type="http://schemas.openxmlformats.org/officeDocument/2006/relationships/customXml" Target="../ink/ink255.xml"/><Relationship Id="rId20" Type="http://schemas.openxmlformats.org/officeDocument/2006/relationships/image" Target="../media/image129.png"/><Relationship Id="rId41" Type="http://schemas.openxmlformats.org/officeDocument/2006/relationships/customXml" Target="../ink/ink242.xml"/><Relationship Id="rId54" Type="http://schemas.openxmlformats.org/officeDocument/2006/relationships/image" Target="../media/image102.png"/><Relationship Id="rId62" Type="http://schemas.openxmlformats.org/officeDocument/2006/relationships/image" Target="../media/image106.png"/><Relationship Id="rId70" Type="http://schemas.openxmlformats.org/officeDocument/2006/relationships/image" Target="../media/image1100.png"/><Relationship Id="rId75" Type="http://schemas.openxmlformats.org/officeDocument/2006/relationships/customXml" Target="../ink/ink259.xml"/><Relationship Id="rId83" Type="http://schemas.openxmlformats.org/officeDocument/2006/relationships/customXml" Target="../ink/ink263.xml"/><Relationship Id="rId88" Type="http://schemas.openxmlformats.org/officeDocument/2006/relationships/image" Target="../media/image119.png"/><Relationship Id="rId91" Type="http://schemas.openxmlformats.org/officeDocument/2006/relationships/customXml" Target="../ink/ink2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15" Type="http://schemas.openxmlformats.org/officeDocument/2006/relationships/customXml" Target="../ink/ink229.xml"/><Relationship Id="rId23" Type="http://schemas.openxmlformats.org/officeDocument/2006/relationships/customXml" Target="../ink/ink233.xml"/><Relationship Id="rId28" Type="http://schemas.openxmlformats.org/officeDocument/2006/relationships/image" Target="../media/image133.png"/><Relationship Id="rId36" Type="http://schemas.openxmlformats.org/officeDocument/2006/relationships/image" Target="../media/image137.png"/><Relationship Id="rId49" Type="http://schemas.openxmlformats.org/officeDocument/2006/relationships/customXml" Target="../ink/ink246.xml"/><Relationship Id="rId57" Type="http://schemas.openxmlformats.org/officeDocument/2006/relationships/customXml" Target="../ink/ink250.xml"/><Relationship Id="rId10" Type="http://schemas.openxmlformats.org/officeDocument/2006/relationships/image" Target="../media/image124.png"/><Relationship Id="rId31" Type="http://schemas.openxmlformats.org/officeDocument/2006/relationships/customXml" Target="../ink/ink237.xml"/><Relationship Id="rId44" Type="http://schemas.openxmlformats.org/officeDocument/2006/relationships/image" Target="../media/image97.png"/><Relationship Id="rId52" Type="http://schemas.openxmlformats.org/officeDocument/2006/relationships/image" Target="../media/image101.png"/><Relationship Id="rId60" Type="http://schemas.openxmlformats.org/officeDocument/2006/relationships/image" Target="../media/image105.png"/><Relationship Id="rId65" Type="http://schemas.openxmlformats.org/officeDocument/2006/relationships/customXml" Target="../ink/ink254.xml"/><Relationship Id="rId73" Type="http://schemas.openxmlformats.org/officeDocument/2006/relationships/customXml" Target="../ink/ink258.xml"/><Relationship Id="rId78" Type="http://schemas.openxmlformats.org/officeDocument/2006/relationships/image" Target="../media/image114.png"/><Relationship Id="rId81" Type="http://schemas.openxmlformats.org/officeDocument/2006/relationships/customXml" Target="../ink/ink262.xml"/><Relationship Id="rId86" Type="http://schemas.openxmlformats.org/officeDocument/2006/relationships/image" Target="../media/image118.png"/><Relationship Id="rId4" Type="http://schemas.openxmlformats.org/officeDocument/2006/relationships/image" Target="../media/image121.png"/><Relationship Id="rId9" Type="http://schemas.openxmlformats.org/officeDocument/2006/relationships/customXml" Target="../ink/ink226.xml"/><Relationship Id="rId13" Type="http://schemas.openxmlformats.org/officeDocument/2006/relationships/customXml" Target="../ink/ink228.xml"/><Relationship Id="rId18" Type="http://schemas.openxmlformats.org/officeDocument/2006/relationships/image" Target="../media/image128.png"/><Relationship Id="rId39" Type="http://schemas.openxmlformats.org/officeDocument/2006/relationships/customXml" Target="../ink/ink241.xml"/><Relationship Id="rId34" Type="http://schemas.openxmlformats.org/officeDocument/2006/relationships/image" Target="../media/image136.png"/><Relationship Id="rId50" Type="http://schemas.openxmlformats.org/officeDocument/2006/relationships/image" Target="../media/image1000.png"/><Relationship Id="rId55" Type="http://schemas.openxmlformats.org/officeDocument/2006/relationships/customXml" Target="../ink/ink249.xml"/><Relationship Id="rId76" Type="http://schemas.openxmlformats.org/officeDocument/2006/relationships/image" Target="../media/image113.png"/><Relationship Id="rId7" Type="http://schemas.openxmlformats.org/officeDocument/2006/relationships/customXml" Target="../ink/ink225.xml"/><Relationship Id="rId71" Type="http://schemas.openxmlformats.org/officeDocument/2006/relationships/customXml" Target="../ink/ink257.xml"/><Relationship Id="rId92" Type="http://schemas.openxmlformats.org/officeDocument/2006/relationships/image" Target="../media/image1400.png"/><Relationship Id="rId2" Type="http://schemas.openxmlformats.org/officeDocument/2006/relationships/notesSlide" Target="../notesSlides/notesSlide20.xml"/><Relationship Id="rId29" Type="http://schemas.openxmlformats.org/officeDocument/2006/relationships/customXml" Target="../ink/ink236.xml"/><Relationship Id="rId24" Type="http://schemas.openxmlformats.org/officeDocument/2006/relationships/image" Target="../media/image1310.png"/><Relationship Id="rId40" Type="http://schemas.openxmlformats.org/officeDocument/2006/relationships/image" Target="../media/image139.png"/><Relationship Id="rId45" Type="http://schemas.openxmlformats.org/officeDocument/2006/relationships/customXml" Target="../ink/ink244.xml"/><Relationship Id="rId66" Type="http://schemas.openxmlformats.org/officeDocument/2006/relationships/image" Target="../media/image108.png"/><Relationship Id="rId87" Type="http://schemas.openxmlformats.org/officeDocument/2006/relationships/customXml" Target="../ink/ink265.xml"/><Relationship Id="rId61" Type="http://schemas.openxmlformats.org/officeDocument/2006/relationships/customXml" Target="../ink/ink252.xml"/><Relationship Id="rId82" Type="http://schemas.openxmlformats.org/officeDocument/2006/relationships/image" Target="../media/image116.png"/><Relationship Id="rId19" Type="http://schemas.openxmlformats.org/officeDocument/2006/relationships/customXml" Target="../ink/ink231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6.png"/><Relationship Id="rId21" Type="http://schemas.openxmlformats.org/officeDocument/2006/relationships/customXml" Target="../ink/ink277.xml"/><Relationship Id="rId42" Type="http://schemas.openxmlformats.org/officeDocument/2006/relationships/image" Target="../media/image134.png"/><Relationship Id="rId47" Type="http://schemas.openxmlformats.org/officeDocument/2006/relationships/customXml" Target="../ink/ink290.xml"/><Relationship Id="rId63" Type="http://schemas.openxmlformats.org/officeDocument/2006/relationships/customXml" Target="../ink/ink298.xml"/><Relationship Id="rId68" Type="http://schemas.openxmlformats.org/officeDocument/2006/relationships/image" Target="../media/image103.png"/><Relationship Id="rId84" Type="http://schemas.openxmlformats.org/officeDocument/2006/relationships/image" Target="../media/image111.png"/><Relationship Id="rId89" Type="http://schemas.openxmlformats.org/officeDocument/2006/relationships/customXml" Target="../ink/ink311.xml"/><Relationship Id="rId16" Type="http://schemas.openxmlformats.org/officeDocument/2006/relationships/image" Target="../media/image121.png"/><Relationship Id="rId11" Type="http://schemas.openxmlformats.org/officeDocument/2006/relationships/customXml" Target="../ink/ink272.xml"/><Relationship Id="rId32" Type="http://schemas.openxmlformats.org/officeDocument/2006/relationships/image" Target="../media/image129.png"/><Relationship Id="rId37" Type="http://schemas.openxmlformats.org/officeDocument/2006/relationships/customXml" Target="../ink/ink285.xml"/><Relationship Id="rId53" Type="http://schemas.openxmlformats.org/officeDocument/2006/relationships/customXml" Target="../ink/ink293.xml"/><Relationship Id="rId58" Type="http://schemas.openxmlformats.org/officeDocument/2006/relationships/image" Target="../media/image98.png"/><Relationship Id="rId74" Type="http://schemas.openxmlformats.org/officeDocument/2006/relationships/image" Target="../media/image106.png"/><Relationship Id="rId79" Type="http://schemas.openxmlformats.org/officeDocument/2006/relationships/customXml" Target="../ink/ink306.xml"/><Relationship Id="rId102" Type="http://schemas.openxmlformats.org/officeDocument/2006/relationships/image" Target="../media/image1200.png"/><Relationship Id="rId5" Type="http://schemas.openxmlformats.org/officeDocument/2006/relationships/customXml" Target="../ink/ink269.xml"/><Relationship Id="rId90" Type="http://schemas.openxmlformats.org/officeDocument/2006/relationships/image" Target="../media/image114.png"/><Relationship Id="rId95" Type="http://schemas.openxmlformats.org/officeDocument/2006/relationships/customXml" Target="../ink/ink314.xml"/><Relationship Id="rId22" Type="http://schemas.openxmlformats.org/officeDocument/2006/relationships/image" Target="../media/image124.png"/><Relationship Id="rId27" Type="http://schemas.openxmlformats.org/officeDocument/2006/relationships/customXml" Target="../ink/ink280.xml"/><Relationship Id="rId43" Type="http://schemas.openxmlformats.org/officeDocument/2006/relationships/customXml" Target="../ink/ink288.xml"/><Relationship Id="rId48" Type="http://schemas.openxmlformats.org/officeDocument/2006/relationships/image" Target="../media/image137.png"/><Relationship Id="rId64" Type="http://schemas.openxmlformats.org/officeDocument/2006/relationships/image" Target="../media/image101.png"/><Relationship Id="rId69" Type="http://schemas.openxmlformats.org/officeDocument/2006/relationships/customXml" Target="../ink/ink301.xml"/><Relationship Id="rId80" Type="http://schemas.openxmlformats.org/officeDocument/2006/relationships/image" Target="../media/image109.png"/><Relationship Id="rId85" Type="http://schemas.openxmlformats.org/officeDocument/2006/relationships/customXml" Target="../ink/ink309.xml"/><Relationship Id="rId12" Type="http://schemas.openxmlformats.org/officeDocument/2006/relationships/image" Target="../media/image145.png"/><Relationship Id="rId17" Type="http://schemas.openxmlformats.org/officeDocument/2006/relationships/customXml" Target="../ink/ink275.xml"/><Relationship Id="rId25" Type="http://schemas.openxmlformats.org/officeDocument/2006/relationships/customXml" Target="../ink/ink279.xml"/><Relationship Id="rId33" Type="http://schemas.openxmlformats.org/officeDocument/2006/relationships/customXml" Target="../ink/ink283.xml"/><Relationship Id="rId38" Type="http://schemas.openxmlformats.org/officeDocument/2006/relationships/image" Target="../media/image132.png"/><Relationship Id="rId46" Type="http://schemas.openxmlformats.org/officeDocument/2006/relationships/image" Target="../media/image136.png"/><Relationship Id="rId59" Type="http://schemas.openxmlformats.org/officeDocument/2006/relationships/customXml" Target="../ink/ink296.xml"/><Relationship Id="rId67" Type="http://schemas.openxmlformats.org/officeDocument/2006/relationships/customXml" Target="../ink/ink300.xml"/><Relationship Id="rId103" Type="http://schemas.openxmlformats.org/officeDocument/2006/relationships/customXml" Target="../ink/ink318.xml"/><Relationship Id="rId20" Type="http://schemas.openxmlformats.org/officeDocument/2006/relationships/image" Target="../media/image123.png"/><Relationship Id="rId41" Type="http://schemas.openxmlformats.org/officeDocument/2006/relationships/customXml" Target="../ink/ink287.xml"/><Relationship Id="rId54" Type="http://schemas.openxmlformats.org/officeDocument/2006/relationships/image" Target="../media/image96.png"/><Relationship Id="rId62" Type="http://schemas.openxmlformats.org/officeDocument/2006/relationships/image" Target="../media/image1000.png"/><Relationship Id="rId70" Type="http://schemas.openxmlformats.org/officeDocument/2006/relationships/image" Target="../media/image104.png"/><Relationship Id="rId75" Type="http://schemas.openxmlformats.org/officeDocument/2006/relationships/customXml" Target="../ink/ink304.xml"/><Relationship Id="rId83" Type="http://schemas.openxmlformats.org/officeDocument/2006/relationships/customXml" Target="../ink/ink308.xml"/><Relationship Id="rId88" Type="http://schemas.openxmlformats.org/officeDocument/2006/relationships/image" Target="../media/image113.png"/><Relationship Id="rId91" Type="http://schemas.openxmlformats.org/officeDocument/2006/relationships/customXml" Target="../ink/ink312.xml"/><Relationship Id="rId96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15" Type="http://schemas.openxmlformats.org/officeDocument/2006/relationships/customXml" Target="../ink/ink274.xml"/><Relationship Id="rId23" Type="http://schemas.openxmlformats.org/officeDocument/2006/relationships/customXml" Target="../ink/ink278.xml"/><Relationship Id="rId28" Type="http://schemas.openxmlformats.org/officeDocument/2006/relationships/image" Target="../media/image127.png"/><Relationship Id="rId36" Type="http://schemas.openxmlformats.org/officeDocument/2006/relationships/image" Target="../media/image1310.png"/><Relationship Id="rId49" Type="http://schemas.openxmlformats.org/officeDocument/2006/relationships/customXml" Target="../ink/ink291.xml"/><Relationship Id="rId57" Type="http://schemas.openxmlformats.org/officeDocument/2006/relationships/customXml" Target="../ink/ink295.xml"/><Relationship Id="rId10" Type="http://schemas.openxmlformats.org/officeDocument/2006/relationships/image" Target="../media/image144.png"/><Relationship Id="rId31" Type="http://schemas.openxmlformats.org/officeDocument/2006/relationships/customXml" Target="../ink/ink282.xml"/><Relationship Id="rId44" Type="http://schemas.openxmlformats.org/officeDocument/2006/relationships/image" Target="../media/image135.png"/><Relationship Id="rId52" Type="http://schemas.openxmlformats.org/officeDocument/2006/relationships/image" Target="../media/image139.png"/><Relationship Id="rId60" Type="http://schemas.openxmlformats.org/officeDocument/2006/relationships/image" Target="../media/image99.png"/><Relationship Id="rId65" Type="http://schemas.openxmlformats.org/officeDocument/2006/relationships/customXml" Target="../ink/ink299.xml"/><Relationship Id="rId73" Type="http://schemas.openxmlformats.org/officeDocument/2006/relationships/customXml" Target="../ink/ink303.xml"/><Relationship Id="rId78" Type="http://schemas.openxmlformats.org/officeDocument/2006/relationships/image" Target="../media/image108.png"/><Relationship Id="rId81" Type="http://schemas.openxmlformats.org/officeDocument/2006/relationships/customXml" Target="../ink/ink307.xml"/><Relationship Id="rId86" Type="http://schemas.openxmlformats.org/officeDocument/2006/relationships/image" Target="../media/image112.png"/><Relationship Id="rId94" Type="http://schemas.openxmlformats.org/officeDocument/2006/relationships/image" Target="../media/image116.png"/><Relationship Id="rId99" Type="http://schemas.openxmlformats.org/officeDocument/2006/relationships/customXml" Target="../ink/ink316.xml"/><Relationship Id="rId101" Type="http://schemas.openxmlformats.org/officeDocument/2006/relationships/customXml" Target="../ink/ink317.xml"/><Relationship Id="rId4" Type="http://schemas.openxmlformats.org/officeDocument/2006/relationships/image" Target="../media/image1410.png"/><Relationship Id="rId9" Type="http://schemas.openxmlformats.org/officeDocument/2006/relationships/customXml" Target="../ink/ink271.xml"/><Relationship Id="rId13" Type="http://schemas.openxmlformats.org/officeDocument/2006/relationships/customXml" Target="../ink/ink273.xml"/><Relationship Id="rId18" Type="http://schemas.openxmlformats.org/officeDocument/2006/relationships/image" Target="../media/image122.png"/><Relationship Id="rId39" Type="http://schemas.openxmlformats.org/officeDocument/2006/relationships/customXml" Target="../ink/ink286.xml"/><Relationship Id="rId34" Type="http://schemas.openxmlformats.org/officeDocument/2006/relationships/image" Target="../media/image1300.png"/><Relationship Id="rId50" Type="http://schemas.openxmlformats.org/officeDocument/2006/relationships/image" Target="../media/image138.png"/><Relationship Id="rId55" Type="http://schemas.openxmlformats.org/officeDocument/2006/relationships/customXml" Target="../ink/ink294.xml"/><Relationship Id="rId76" Type="http://schemas.openxmlformats.org/officeDocument/2006/relationships/image" Target="../media/image107.png"/><Relationship Id="rId97" Type="http://schemas.openxmlformats.org/officeDocument/2006/relationships/customXml" Target="../ink/ink315.xml"/><Relationship Id="rId104" Type="http://schemas.openxmlformats.org/officeDocument/2006/relationships/image" Target="../media/image1400.png"/><Relationship Id="rId7" Type="http://schemas.openxmlformats.org/officeDocument/2006/relationships/customXml" Target="../ink/ink270.xml"/><Relationship Id="rId71" Type="http://schemas.openxmlformats.org/officeDocument/2006/relationships/customXml" Target="../ink/ink302.xml"/><Relationship Id="rId92" Type="http://schemas.openxmlformats.org/officeDocument/2006/relationships/image" Target="../media/image115.png"/><Relationship Id="rId2" Type="http://schemas.openxmlformats.org/officeDocument/2006/relationships/notesSlide" Target="../notesSlides/notesSlide21.xml"/><Relationship Id="rId29" Type="http://schemas.openxmlformats.org/officeDocument/2006/relationships/customXml" Target="../ink/ink281.xml"/><Relationship Id="rId24" Type="http://schemas.openxmlformats.org/officeDocument/2006/relationships/image" Target="../media/image125.png"/><Relationship Id="rId40" Type="http://schemas.openxmlformats.org/officeDocument/2006/relationships/image" Target="../media/image133.png"/><Relationship Id="rId45" Type="http://schemas.openxmlformats.org/officeDocument/2006/relationships/customXml" Target="../ink/ink289.xml"/><Relationship Id="rId66" Type="http://schemas.openxmlformats.org/officeDocument/2006/relationships/image" Target="../media/image102.png"/><Relationship Id="rId87" Type="http://schemas.openxmlformats.org/officeDocument/2006/relationships/customXml" Target="../ink/ink310.xml"/><Relationship Id="rId61" Type="http://schemas.openxmlformats.org/officeDocument/2006/relationships/customXml" Target="../ink/ink297.xml"/><Relationship Id="rId82" Type="http://schemas.openxmlformats.org/officeDocument/2006/relationships/image" Target="../media/image1100.png"/><Relationship Id="rId19" Type="http://schemas.openxmlformats.org/officeDocument/2006/relationships/customXml" Target="../ink/ink276.xml"/><Relationship Id="rId14" Type="http://schemas.openxmlformats.org/officeDocument/2006/relationships/image" Target="../media/image146.png"/><Relationship Id="rId30" Type="http://schemas.openxmlformats.org/officeDocument/2006/relationships/image" Target="../media/image128.png"/><Relationship Id="rId35" Type="http://schemas.openxmlformats.org/officeDocument/2006/relationships/customXml" Target="../ink/ink284.xml"/><Relationship Id="rId56" Type="http://schemas.openxmlformats.org/officeDocument/2006/relationships/image" Target="../media/image97.png"/><Relationship Id="rId77" Type="http://schemas.openxmlformats.org/officeDocument/2006/relationships/customXml" Target="../ink/ink305.xml"/><Relationship Id="rId100" Type="http://schemas.openxmlformats.org/officeDocument/2006/relationships/image" Target="../media/image119.png"/><Relationship Id="rId8" Type="http://schemas.openxmlformats.org/officeDocument/2006/relationships/image" Target="../media/image143.png"/><Relationship Id="rId51" Type="http://schemas.openxmlformats.org/officeDocument/2006/relationships/customXml" Target="../ink/ink292.xml"/><Relationship Id="rId72" Type="http://schemas.openxmlformats.org/officeDocument/2006/relationships/image" Target="../media/image105.png"/><Relationship Id="rId93" Type="http://schemas.openxmlformats.org/officeDocument/2006/relationships/customXml" Target="../ink/ink313.xml"/><Relationship Id="rId98" Type="http://schemas.openxmlformats.org/officeDocument/2006/relationships/image" Target="../media/image118.png"/><Relationship Id="rId3" Type="http://schemas.openxmlformats.org/officeDocument/2006/relationships/customXml" Target="../ink/ink268.xml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2.png"/><Relationship Id="rId117" Type="http://schemas.openxmlformats.org/officeDocument/2006/relationships/customXml" Target="../ink/ink376.xml"/><Relationship Id="rId21" Type="http://schemas.openxmlformats.org/officeDocument/2006/relationships/customXml" Target="../ink/ink328.xml"/><Relationship Id="rId42" Type="http://schemas.openxmlformats.org/officeDocument/2006/relationships/image" Target="../media/image126.png"/><Relationship Id="rId47" Type="http://schemas.openxmlformats.org/officeDocument/2006/relationships/customXml" Target="../ink/ink341.xml"/><Relationship Id="rId63" Type="http://schemas.openxmlformats.org/officeDocument/2006/relationships/customXml" Target="../ink/ink349.xml"/><Relationship Id="rId68" Type="http://schemas.openxmlformats.org/officeDocument/2006/relationships/image" Target="../media/image139.png"/><Relationship Id="rId84" Type="http://schemas.openxmlformats.org/officeDocument/2006/relationships/image" Target="../media/image103.png"/><Relationship Id="rId89" Type="http://schemas.openxmlformats.org/officeDocument/2006/relationships/customXml" Target="../ink/ink362.xml"/><Relationship Id="rId112" Type="http://schemas.openxmlformats.org/officeDocument/2006/relationships/image" Target="../media/image117.png"/><Relationship Id="rId16" Type="http://schemas.openxmlformats.org/officeDocument/2006/relationships/image" Target="../media/image147.png"/><Relationship Id="rId107" Type="http://schemas.openxmlformats.org/officeDocument/2006/relationships/customXml" Target="../ink/ink371.xml"/><Relationship Id="rId11" Type="http://schemas.openxmlformats.org/officeDocument/2006/relationships/customXml" Target="../ink/ink323.xml"/><Relationship Id="rId32" Type="http://schemas.openxmlformats.org/officeDocument/2006/relationships/image" Target="../media/image121.png"/><Relationship Id="rId37" Type="http://schemas.openxmlformats.org/officeDocument/2006/relationships/customXml" Target="../ink/ink336.xml"/><Relationship Id="rId53" Type="http://schemas.openxmlformats.org/officeDocument/2006/relationships/customXml" Target="../ink/ink344.xml"/><Relationship Id="rId58" Type="http://schemas.openxmlformats.org/officeDocument/2006/relationships/image" Target="../media/image134.png"/><Relationship Id="rId74" Type="http://schemas.openxmlformats.org/officeDocument/2006/relationships/image" Target="../media/image98.png"/><Relationship Id="rId79" Type="http://schemas.openxmlformats.org/officeDocument/2006/relationships/customXml" Target="../ink/ink357.xml"/><Relationship Id="rId102" Type="http://schemas.openxmlformats.org/officeDocument/2006/relationships/image" Target="../media/image112.png"/><Relationship Id="rId5" Type="http://schemas.openxmlformats.org/officeDocument/2006/relationships/customXml" Target="../ink/ink320.xml"/><Relationship Id="rId90" Type="http://schemas.openxmlformats.org/officeDocument/2006/relationships/image" Target="../media/image106.png"/><Relationship Id="rId95" Type="http://schemas.openxmlformats.org/officeDocument/2006/relationships/customXml" Target="../ink/ink365.xml"/><Relationship Id="rId22" Type="http://schemas.openxmlformats.org/officeDocument/2006/relationships/image" Target="../media/image1500.png"/><Relationship Id="rId27" Type="http://schemas.openxmlformats.org/officeDocument/2006/relationships/customXml" Target="../ink/ink331.xml"/><Relationship Id="rId43" Type="http://schemas.openxmlformats.org/officeDocument/2006/relationships/customXml" Target="../ink/ink339.xml"/><Relationship Id="rId48" Type="http://schemas.openxmlformats.org/officeDocument/2006/relationships/image" Target="../media/image129.png"/><Relationship Id="rId64" Type="http://schemas.openxmlformats.org/officeDocument/2006/relationships/image" Target="../media/image137.png"/><Relationship Id="rId69" Type="http://schemas.openxmlformats.org/officeDocument/2006/relationships/customXml" Target="../ink/ink352.xml"/><Relationship Id="rId113" Type="http://schemas.openxmlformats.org/officeDocument/2006/relationships/customXml" Target="../ink/ink374.xml"/><Relationship Id="rId118" Type="http://schemas.openxmlformats.org/officeDocument/2006/relationships/image" Target="../media/image1200.png"/><Relationship Id="rId80" Type="http://schemas.openxmlformats.org/officeDocument/2006/relationships/image" Target="../media/image101.png"/><Relationship Id="rId85" Type="http://schemas.openxmlformats.org/officeDocument/2006/relationships/customXml" Target="../ink/ink360.xml"/><Relationship Id="rId12" Type="http://schemas.openxmlformats.org/officeDocument/2006/relationships/image" Target="../media/image145.png"/><Relationship Id="rId17" Type="http://schemas.openxmlformats.org/officeDocument/2006/relationships/customXml" Target="../ink/ink326.xml"/><Relationship Id="rId33" Type="http://schemas.openxmlformats.org/officeDocument/2006/relationships/customXml" Target="../ink/ink334.xml"/><Relationship Id="rId38" Type="http://schemas.openxmlformats.org/officeDocument/2006/relationships/image" Target="../media/image124.png"/><Relationship Id="rId59" Type="http://schemas.openxmlformats.org/officeDocument/2006/relationships/customXml" Target="../ink/ink347.xml"/><Relationship Id="rId103" Type="http://schemas.openxmlformats.org/officeDocument/2006/relationships/customXml" Target="../ink/ink369.xml"/><Relationship Id="rId108" Type="http://schemas.openxmlformats.org/officeDocument/2006/relationships/image" Target="../media/image115.png"/><Relationship Id="rId54" Type="http://schemas.openxmlformats.org/officeDocument/2006/relationships/image" Target="../media/image132.png"/><Relationship Id="rId70" Type="http://schemas.openxmlformats.org/officeDocument/2006/relationships/image" Target="../media/image96.png"/><Relationship Id="rId75" Type="http://schemas.openxmlformats.org/officeDocument/2006/relationships/customXml" Target="../ink/ink355.xml"/><Relationship Id="rId91" Type="http://schemas.openxmlformats.org/officeDocument/2006/relationships/customXml" Target="../ink/ink363.xml"/><Relationship Id="rId96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23" Type="http://schemas.openxmlformats.org/officeDocument/2006/relationships/customXml" Target="../ink/ink329.xml"/><Relationship Id="rId28" Type="http://schemas.openxmlformats.org/officeDocument/2006/relationships/image" Target="../media/image153.png"/><Relationship Id="rId49" Type="http://schemas.openxmlformats.org/officeDocument/2006/relationships/customXml" Target="../ink/ink342.xml"/><Relationship Id="rId114" Type="http://schemas.openxmlformats.org/officeDocument/2006/relationships/image" Target="../media/image118.png"/><Relationship Id="rId119" Type="http://schemas.openxmlformats.org/officeDocument/2006/relationships/customXml" Target="../ink/ink377.xml"/><Relationship Id="rId10" Type="http://schemas.openxmlformats.org/officeDocument/2006/relationships/image" Target="../media/image144.png"/><Relationship Id="rId31" Type="http://schemas.openxmlformats.org/officeDocument/2006/relationships/customXml" Target="../ink/ink333.xml"/><Relationship Id="rId44" Type="http://schemas.openxmlformats.org/officeDocument/2006/relationships/image" Target="../media/image127.png"/><Relationship Id="rId52" Type="http://schemas.openxmlformats.org/officeDocument/2006/relationships/image" Target="../media/image1310.png"/><Relationship Id="rId60" Type="http://schemas.openxmlformats.org/officeDocument/2006/relationships/image" Target="../media/image135.png"/><Relationship Id="rId65" Type="http://schemas.openxmlformats.org/officeDocument/2006/relationships/customXml" Target="../ink/ink350.xml"/><Relationship Id="rId73" Type="http://schemas.openxmlformats.org/officeDocument/2006/relationships/customXml" Target="../ink/ink354.xml"/><Relationship Id="rId78" Type="http://schemas.openxmlformats.org/officeDocument/2006/relationships/image" Target="../media/image1000.png"/><Relationship Id="rId81" Type="http://schemas.openxmlformats.org/officeDocument/2006/relationships/customXml" Target="../ink/ink358.xml"/><Relationship Id="rId86" Type="http://schemas.openxmlformats.org/officeDocument/2006/relationships/image" Target="../media/image104.png"/><Relationship Id="rId94" Type="http://schemas.openxmlformats.org/officeDocument/2006/relationships/image" Target="../media/image108.png"/><Relationship Id="rId99" Type="http://schemas.openxmlformats.org/officeDocument/2006/relationships/customXml" Target="../ink/ink367.xml"/><Relationship Id="rId101" Type="http://schemas.openxmlformats.org/officeDocument/2006/relationships/customXml" Target="../ink/ink368.xml"/><Relationship Id="rId4" Type="http://schemas.openxmlformats.org/officeDocument/2006/relationships/image" Target="../media/image1410.png"/><Relationship Id="rId9" Type="http://schemas.openxmlformats.org/officeDocument/2006/relationships/customXml" Target="../ink/ink322.xml"/><Relationship Id="rId13" Type="http://schemas.openxmlformats.org/officeDocument/2006/relationships/customXml" Target="../ink/ink324.xml"/><Relationship Id="rId18" Type="http://schemas.openxmlformats.org/officeDocument/2006/relationships/image" Target="../media/image148.png"/><Relationship Id="rId39" Type="http://schemas.openxmlformats.org/officeDocument/2006/relationships/customXml" Target="../ink/ink337.xml"/><Relationship Id="rId109" Type="http://schemas.openxmlformats.org/officeDocument/2006/relationships/customXml" Target="../ink/ink372.xml"/><Relationship Id="rId34" Type="http://schemas.openxmlformats.org/officeDocument/2006/relationships/image" Target="../media/image122.png"/><Relationship Id="rId50" Type="http://schemas.openxmlformats.org/officeDocument/2006/relationships/image" Target="../media/image1300.png"/><Relationship Id="rId55" Type="http://schemas.openxmlformats.org/officeDocument/2006/relationships/customXml" Target="../ink/ink345.xml"/><Relationship Id="rId76" Type="http://schemas.openxmlformats.org/officeDocument/2006/relationships/image" Target="../media/image99.png"/><Relationship Id="rId97" Type="http://schemas.openxmlformats.org/officeDocument/2006/relationships/customXml" Target="../ink/ink366.xml"/><Relationship Id="rId104" Type="http://schemas.openxmlformats.org/officeDocument/2006/relationships/image" Target="../media/image113.png"/><Relationship Id="rId120" Type="http://schemas.openxmlformats.org/officeDocument/2006/relationships/image" Target="../media/image1400.png"/><Relationship Id="rId7" Type="http://schemas.openxmlformats.org/officeDocument/2006/relationships/customXml" Target="../ink/ink321.xml"/><Relationship Id="rId71" Type="http://schemas.openxmlformats.org/officeDocument/2006/relationships/customXml" Target="../ink/ink353.xml"/><Relationship Id="rId92" Type="http://schemas.openxmlformats.org/officeDocument/2006/relationships/image" Target="../media/image107.png"/><Relationship Id="rId2" Type="http://schemas.openxmlformats.org/officeDocument/2006/relationships/notesSlide" Target="../notesSlides/notesSlide22.xml"/><Relationship Id="rId29" Type="http://schemas.openxmlformats.org/officeDocument/2006/relationships/customXml" Target="../ink/ink332.xml"/><Relationship Id="rId24" Type="http://schemas.openxmlformats.org/officeDocument/2006/relationships/image" Target="../media/image1510.png"/><Relationship Id="rId40" Type="http://schemas.openxmlformats.org/officeDocument/2006/relationships/image" Target="../media/image125.png"/><Relationship Id="rId45" Type="http://schemas.openxmlformats.org/officeDocument/2006/relationships/customXml" Target="../ink/ink340.xml"/><Relationship Id="rId66" Type="http://schemas.openxmlformats.org/officeDocument/2006/relationships/image" Target="../media/image138.png"/><Relationship Id="rId87" Type="http://schemas.openxmlformats.org/officeDocument/2006/relationships/customXml" Target="../ink/ink361.xml"/><Relationship Id="rId110" Type="http://schemas.openxmlformats.org/officeDocument/2006/relationships/image" Target="../media/image116.png"/><Relationship Id="rId115" Type="http://schemas.openxmlformats.org/officeDocument/2006/relationships/customXml" Target="../ink/ink375.xml"/><Relationship Id="rId61" Type="http://schemas.openxmlformats.org/officeDocument/2006/relationships/customXml" Target="../ink/ink348.xml"/><Relationship Id="rId82" Type="http://schemas.openxmlformats.org/officeDocument/2006/relationships/image" Target="../media/image102.png"/><Relationship Id="rId19" Type="http://schemas.openxmlformats.org/officeDocument/2006/relationships/customXml" Target="../ink/ink327.xml"/><Relationship Id="rId14" Type="http://schemas.openxmlformats.org/officeDocument/2006/relationships/image" Target="../media/image146.png"/><Relationship Id="rId30" Type="http://schemas.openxmlformats.org/officeDocument/2006/relationships/image" Target="../media/image154.png"/><Relationship Id="rId35" Type="http://schemas.openxmlformats.org/officeDocument/2006/relationships/customXml" Target="../ink/ink335.xml"/><Relationship Id="rId56" Type="http://schemas.openxmlformats.org/officeDocument/2006/relationships/image" Target="../media/image133.png"/><Relationship Id="rId77" Type="http://schemas.openxmlformats.org/officeDocument/2006/relationships/customXml" Target="../ink/ink356.xml"/><Relationship Id="rId100" Type="http://schemas.openxmlformats.org/officeDocument/2006/relationships/image" Target="../media/image111.png"/><Relationship Id="rId105" Type="http://schemas.openxmlformats.org/officeDocument/2006/relationships/customXml" Target="../ink/ink370.xml"/><Relationship Id="rId8" Type="http://schemas.openxmlformats.org/officeDocument/2006/relationships/image" Target="../media/image143.png"/><Relationship Id="rId51" Type="http://schemas.openxmlformats.org/officeDocument/2006/relationships/customXml" Target="../ink/ink343.xml"/><Relationship Id="rId72" Type="http://schemas.openxmlformats.org/officeDocument/2006/relationships/image" Target="../media/image97.png"/><Relationship Id="rId93" Type="http://schemas.openxmlformats.org/officeDocument/2006/relationships/customXml" Target="../ink/ink364.xml"/><Relationship Id="rId98" Type="http://schemas.openxmlformats.org/officeDocument/2006/relationships/image" Target="../media/image1100.png"/><Relationship Id="rId3" Type="http://schemas.openxmlformats.org/officeDocument/2006/relationships/customXml" Target="../ink/ink319.xml"/><Relationship Id="rId25" Type="http://schemas.openxmlformats.org/officeDocument/2006/relationships/customXml" Target="../ink/ink330.xml"/><Relationship Id="rId46" Type="http://schemas.openxmlformats.org/officeDocument/2006/relationships/image" Target="../media/image128.png"/><Relationship Id="rId67" Type="http://schemas.openxmlformats.org/officeDocument/2006/relationships/customXml" Target="../ink/ink351.xml"/><Relationship Id="rId116" Type="http://schemas.openxmlformats.org/officeDocument/2006/relationships/image" Target="../media/image119.png"/><Relationship Id="rId20" Type="http://schemas.openxmlformats.org/officeDocument/2006/relationships/image" Target="../media/image149.png"/><Relationship Id="rId41" Type="http://schemas.openxmlformats.org/officeDocument/2006/relationships/customXml" Target="../ink/ink338.xml"/><Relationship Id="rId62" Type="http://schemas.openxmlformats.org/officeDocument/2006/relationships/image" Target="../media/image136.png"/><Relationship Id="rId83" Type="http://schemas.openxmlformats.org/officeDocument/2006/relationships/customXml" Target="../ink/ink359.xml"/><Relationship Id="rId88" Type="http://schemas.openxmlformats.org/officeDocument/2006/relationships/image" Target="../media/image105.png"/><Relationship Id="rId111" Type="http://schemas.openxmlformats.org/officeDocument/2006/relationships/customXml" Target="../ink/ink373.xml"/><Relationship Id="rId15" Type="http://schemas.openxmlformats.org/officeDocument/2006/relationships/customXml" Target="../ink/ink325.xml"/><Relationship Id="rId36" Type="http://schemas.openxmlformats.org/officeDocument/2006/relationships/image" Target="../media/image123.png"/><Relationship Id="rId57" Type="http://schemas.openxmlformats.org/officeDocument/2006/relationships/customXml" Target="../ink/ink346.xml"/><Relationship Id="rId106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35.xml"/><Relationship Id="rId21" Type="http://schemas.openxmlformats.org/officeDocument/2006/relationships/customXml" Target="../ink/ink387.xml"/><Relationship Id="rId42" Type="http://schemas.openxmlformats.org/officeDocument/2006/relationships/image" Target="../media/image1600.png"/><Relationship Id="rId47" Type="http://schemas.openxmlformats.org/officeDocument/2006/relationships/customXml" Target="../ink/ink400.xml"/><Relationship Id="rId63" Type="http://schemas.openxmlformats.org/officeDocument/2006/relationships/customXml" Target="../ink/ink408.xml"/><Relationship Id="rId68" Type="http://schemas.openxmlformats.org/officeDocument/2006/relationships/image" Target="../media/image132.png"/><Relationship Id="rId84" Type="http://schemas.openxmlformats.org/officeDocument/2006/relationships/image" Target="../media/image96.png"/><Relationship Id="rId89" Type="http://schemas.openxmlformats.org/officeDocument/2006/relationships/customXml" Target="../ink/ink421.xml"/><Relationship Id="rId112" Type="http://schemas.openxmlformats.org/officeDocument/2006/relationships/image" Target="../media/image1100.png"/><Relationship Id="rId16" Type="http://schemas.openxmlformats.org/officeDocument/2006/relationships/image" Target="../media/image147.png"/><Relationship Id="rId107" Type="http://schemas.openxmlformats.org/officeDocument/2006/relationships/customXml" Target="../ink/ink430.xml"/><Relationship Id="rId11" Type="http://schemas.openxmlformats.org/officeDocument/2006/relationships/customXml" Target="../ink/ink382.xml"/><Relationship Id="rId32" Type="http://schemas.openxmlformats.org/officeDocument/2006/relationships/image" Target="../media/image155.png"/><Relationship Id="rId37" Type="http://schemas.openxmlformats.org/officeDocument/2006/relationships/customXml" Target="../ink/ink395.xml"/><Relationship Id="rId53" Type="http://schemas.openxmlformats.org/officeDocument/2006/relationships/customXml" Target="../ink/ink403.xml"/><Relationship Id="rId58" Type="http://schemas.openxmlformats.org/officeDocument/2006/relationships/image" Target="../media/image127.png"/><Relationship Id="rId74" Type="http://schemas.openxmlformats.org/officeDocument/2006/relationships/image" Target="../media/image135.png"/><Relationship Id="rId79" Type="http://schemas.openxmlformats.org/officeDocument/2006/relationships/customXml" Target="../ink/ink416.xml"/><Relationship Id="rId102" Type="http://schemas.openxmlformats.org/officeDocument/2006/relationships/image" Target="../media/image105.png"/><Relationship Id="rId123" Type="http://schemas.openxmlformats.org/officeDocument/2006/relationships/customXml" Target="../ink/ink438.xml"/><Relationship Id="rId128" Type="http://schemas.openxmlformats.org/officeDocument/2006/relationships/image" Target="../media/image118.png"/><Relationship Id="rId5" Type="http://schemas.openxmlformats.org/officeDocument/2006/relationships/customXml" Target="../ink/ink379.xml"/><Relationship Id="rId90" Type="http://schemas.openxmlformats.org/officeDocument/2006/relationships/image" Target="../media/image99.png"/><Relationship Id="rId95" Type="http://schemas.openxmlformats.org/officeDocument/2006/relationships/customXml" Target="../ink/ink424.xml"/><Relationship Id="rId22" Type="http://schemas.openxmlformats.org/officeDocument/2006/relationships/image" Target="../media/image1500.png"/><Relationship Id="rId27" Type="http://schemas.openxmlformats.org/officeDocument/2006/relationships/customXml" Target="../ink/ink390.xml"/><Relationship Id="rId43" Type="http://schemas.openxmlformats.org/officeDocument/2006/relationships/customXml" Target="../ink/ink398.xml"/><Relationship Id="rId48" Type="http://schemas.openxmlformats.org/officeDocument/2006/relationships/image" Target="../media/image122.png"/><Relationship Id="rId64" Type="http://schemas.openxmlformats.org/officeDocument/2006/relationships/image" Target="../media/image1300.png"/><Relationship Id="rId69" Type="http://schemas.openxmlformats.org/officeDocument/2006/relationships/customXml" Target="../ink/ink411.xml"/><Relationship Id="rId113" Type="http://schemas.openxmlformats.org/officeDocument/2006/relationships/customXml" Target="../ink/ink433.xml"/><Relationship Id="rId118" Type="http://schemas.openxmlformats.org/officeDocument/2006/relationships/image" Target="../media/image113.png"/><Relationship Id="rId80" Type="http://schemas.openxmlformats.org/officeDocument/2006/relationships/image" Target="../media/image138.png"/><Relationship Id="rId85" Type="http://schemas.openxmlformats.org/officeDocument/2006/relationships/customXml" Target="../ink/ink419.xml"/><Relationship Id="rId12" Type="http://schemas.openxmlformats.org/officeDocument/2006/relationships/image" Target="../media/image145.png"/><Relationship Id="rId17" Type="http://schemas.openxmlformats.org/officeDocument/2006/relationships/customXml" Target="../ink/ink385.xml"/><Relationship Id="rId33" Type="http://schemas.openxmlformats.org/officeDocument/2006/relationships/customXml" Target="../ink/ink393.xml"/><Relationship Id="rId38" Type="http://schemas.openxmlformats.org/officeDocument/2006/relationships/image" Target="../media/image158.png"/><Relationship Id="rId59" Type="http://schemas.openxmlformats.org/officeDocument/2006/relationships/customXml" Target="../ink/ink406.xml"/><Relationship Id="rId103" Type="http://schemas.openxmlformats.org/officeDocument/2006/relationships/customXml" Target="../ink/ink428.xml"/><Relationship Id="rId108" Type="http://schemas.openxmlformats.org/officeDocument/2006/relationships/image" Target="../media/image108.png"/><Relationship Id="rId124" Type="http://schemas.openxmlformats.org/officeDocument/2006/relationships/image" Target="../media/image116.png"/><Relationship Id="rId129" Type="http://schemas.openxmlformats.org/officeDocument/2006/relationships/customXml" Target="../ink/ink441.xml"/><Relationship Id="rId54" Type="http://schemas.openxmlformats.org/officeDocument/2006/relationships/image" Target="../media/image125.png"/><Relationship Id="rId70" Type="http://schemas.openxmlformats.org/officeDocument/2006/relationships/image" Target="../media/image133.png"/><Relationship Id="rId75" Type="http://schemas.openxmlformats.org/officeDocument/2006/relationships/customXml" Target="../ink/ink414.xml"/><Relationship Id="rId91" Type="http://schemas.openxmlformats.org/officeDocument/2006/relationships/customXml" Target="../ink/ink422.xml"/><Relationship Id="rId96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23" Type="http://schemas.openxmlformats.org/officeDocument/2006/relationships/customXml" Target="../ink/ink388.xml"/><Relationship Id="rId28" Type="http://schemas.openxmlformats.org/officeDocument/2006/relationships/image" Target="../media/image153.png"/><Relationship Id="rId49" Type="http://schemas.openxmlformats.org/officeDocument/2006/relationships/customXml" Target="../ink/ink401.xml"/><Relationship Id="rId114" Type="http://schemas.openxmlformats.org/officeDocument/2006/relationships/image" Target="../media/image111.png"/><Relationship Id="rId119" Type="http://schemas.openxmlformats.org/officeDocument/2006/relationships/customXml" Target="../ink/ink436.xml"/><Relationship Id="rId44" Type="http://schemas.openxmlformats.org/officeDocument/2006/relationships/image" Target="../media/image1610.png"/><Relationship Id="rId60" Type="http://schemas.openxmlformats.org/officeDocument/2006/relationships/image" Target="../media/image128.png"/><Relationship Id="rId65" Type="http://schemas.openxmlformats.org/officeDocument/2006/relationships/customXml" Target="../ink/ink409.xml"/><Relationship Id="rId81" Type="http://schemas.openxmlformats.org/officeDocument/2006/relationships/customXml" Target="../ink/ink417.xml"/><Relationship Id="rId86" Type="http://schemas.openxmlformats.org/officeDocument/2006/relationships/image" Target="../media/image97.png"/><Relationship Id="rId130" Type="http://schemas.openxmlformats.org/officeDocument/2006/relationships/image" Target="../media/image119.png"/><Relationship Id="rId13" Type="http://schemas.openxmlformats.org/officeDocument/2006/relationships/customXml" Target="../ink/ink383.xml"/><Relationship Id="rId18" Type="http://schemas.openxmlformats.org/officeDocument/2006/relationships/image" Target="../media/image148.png"/><Relationship Id="rId39" Type="http://schemas.openxmlformats.org/officeDocument/2006/relationships/customXml" Target="../ink/ink396.xml"/><Relationship Id="rId109" Type="http://schemas.openxmlformats.org/officeDocument/2006/relationships/customXml" Target="../ink/ink431.xml"/><Relationship Id="rId34" Type="http://schemas.openxmlformats.org/officeDocument/2006/relationships/image" Target="../media/image156.png"/><Relationship Id="rId50" Type="http://schemas.openxmlformats.org/officeDocument/2006/relationships/image" Target="../media/image123.png"/><Relationship Id="rId55" Type="http://schemas.openxmlformats.org/officeDocument/2006/relationships/customXml" Target="../ink/ink404.xml"/><Relationship Id="rId76" Type="http://schemas.openxmlformats.org/officeDocument/2006/relationships/image" Target="../media/image136.png"/><Relationship Id="rId97" Type="http://schemas.openxmlformats.org/officeDocument/2006/relationships/customXml" Target="../ink/ink425.xml"/><Relationship Id="rId104" Type="http://schemas.openxmlformats.org/officeDocument/2006/relationships/image" Target="../media/image106.png"/><Relationship Id="rId120" Type="http://schemas.openxmlformats.org/officeDocument/2006/relationships/image" Target="../media/image114.png"/><Relationship Id="rId125" Type="http://schemas.openxmlformats.org/officeDocument/2006/relationships/customXml" Target="../ink/ink439.xml"/><Relationship Id="rId7" Type="http://schemas.openxmlformats.org/officeDocument/2006/relationships/customXml" Target="../ink/ink380.xml"/><Relationship Id="rId71" Type="http://schemas.openxmlformats.org/officeDocument/2006/relationships/customXml" Target="../ink/ink412.xml"/><Relationship Id="rId92" Type="http://schemas.openxmlformats.org/officeDocument/2006/relationships/image" Target="../media/image1000.png"/><Relationship Id="rId2" Type="http://schemas.openxmlformats.org/officeDocument/2006/relationships/notesSlide" Target="../notesSlides/notesSlide23.xml"/><Relationship Id="rId29" Type="http://schemas.openxmlformats.org/officeDocument/2006/relationships/customXml" Target="../ink/ink391.xml"/><Relationship Id="rId24" Type="http://schemas.openxmlformats.org/officeDocument/2006/relationships/image" Target="../media/image1510.png"/><Relationship Id="rId40" Type="http://schemas.openxmlformats.org/officeDocument/2006/relationships/image" Target="../media/image159.png"/><Relationship Id="rId45" Type="http://schemas.openxmlformats.org/officeDocument/2006/relationships/customXml" Target="../ink/ink399.xml"/><Relationship Id="rId66" Type="http://schemas.openxmlformats.org/officeDocument/2006/relationships/image" Target="../media/image1310.png"/><Relationship Id="rId87" Type="http://schemas.openxmlformats.org/officeDocument/2006/relationships/customXml" Target="../ink/ink420.xml"/><Relationship Id="rId110" Type="http://schemas.openxmlformats.org/officeDocument/2006/relationships/image" Target="../media/image109.png"/><Relationship Id="rId115" Type="http://schemas.openxmlformats.org/officeDocument/2006/relationships/customXml" Target="../ink/ink434.xml"/><Relationship Id="rId131" Type="http://schemas.openxmlformats.org/officeDocument/2006/relationships/customXml" Target="../ink/ink442.xml"/><Relationship Id="rId61" Type="http://schemas.openxmlformats.org/officeDocument/2006/relationships/customXml" Target="../ink/ink407.xml"/><Relationship Id="rId82" Type="http://schemas.openxmlformats.org/officeDocument/2006/relationships/image" Target="../media/image139.png"/><Relationship Id="rId19" Type="http://schemas.openxmlformats.org/officeDocument/2006/relationships/customXml" Target="../ink/ink386.xml"/><Relationship Id="rId14" Type="http://schemas.openxmlformats.org/officeDocument/2006/relationships/image" Target="../media/image146.png"/><Relationship Id="rId30" Type="http://schemas.openxmlformats.org/officeDocument/2006/relationships/image" Target="../media/image154.png"/><Relationship Id="rId35" Type="http://schemas.openxmlformats.org/officeDocument/2006/relationships/customXml" Target="../ink/ink394.xml"/><Relationship Id="rId56" Type="http://schemas.openxmlformats.org/officeDocument/2006/relationships/image" Target="../media/image126.png"/><Relationship Id="rId77" Type="http://schemas.openxmlformats.org/officeDocument/2006/relationships/customXml" Target="../ink/ink415.xml"/><Relationship Id="rId100" Type="http://schemas.openxmlformats.org/officeDocument/2006/relationships/image" Target="../media/image104.png"/><Relationship Id="rId105" Type="http://schemas.openxmlformats.org/officeDocument/2006/relationships/customXml" Target="../ink/ink429.xml"/><Relationship Id="rId126" Type="http://schemas.openxmlformats.org/officeDocument/2006/relationships/image" Target="../media/image117.png"/><Relationship Id="rId8" Type="http://schemas.openxmlformats.org/officeDocument/2006/relationships/image" Target="../media/image143.png"/><Relationship Id="rId51" Type="http://schemas.openxmlformats.org/officeDocument/2006/relationships/customXml" Target="../ink/ink402.xml"/><Relationship Id="rId72" Type="http://schemas.openxmlformats.org/officeDocument/2006/relationships/image" Target="../media/image134.png"/><Relationship Id="rId93" Type="http://schemas.openxmlformats.org/officeDocument/2006/relationships/customXml" Target="../ink/ink423.xml"/><Relationship Id="rId98" Type="http://schemas.openxmlformats.org/officeDocument/2006/relationships/image" Target="../media/image103.png"/><Relationship Id="rId121" Type="http://schemas.openxmlformats.org/officeDocument/2006/relationships/customXml" Target="../ink/ink437.xml"/><Relationship Id="rId3" Type="http://schemas.openxmlformats.org/officeDocument/2006/relationships/customXml" Target="../ink/ink378.xml"/><Relationship Id="rId25" Type="http://schemas.openxmlformats.org/officeDocument/2006/relationships/customXml" Target="../ink/ink389.xml"/><Relationship Id="rId46" Type="http://schemas.openxmlformats.org/officeDocument/2006/relationships/image" Target="../media/image121.png"/><Relationship Id="rId67" Type="http://schemas.openxmlformats.org/officeDocument/2006/relationships/customXml" Target="../ink/ink410.xml"/><Relationship Id="rId116" Type="http://schemas.openxmlformats.org/officeDocument/2006/relationships/image" Target="../media/image112.png"/><Relationship Id="rId20" Type="http://schemas.openxmlformats.org/officeDocument/2006/relationships/image" Target="../media/image149.png"/><Relationship Id="rId41" Type="http://schemas.openxmlformats.org/officeDocument/2006/relationships/customXml" Target="../ink/ink397.xml"/><Relationship Id="rId62" Type="http://schemas.openxmlformats.org/officeDocument/2006/relationships/image" Target="../media/image129.png"/><Relationship Id="rId83" Type="http://schemas.openxmlformats.org/officeDocument/2006/relationships/customXml" Target="../ink/ink418.xml"/><Relationship Id="rId88" Type="http://schemas.openxmlformats.org/officeDocument/2006/relationships/image" Target="../media/image98.png"/><Relationship Id="rId111" Type="http://schemas.openxmlformats.org/officeDocument/2006/relationships/customXml" Target="../ink/ink432.xml"/><Relationship Id="rId132" Type="http://schemas.openxmlformats.org/officeDocument/2006/relationships/image" Target="../media/image1200.png"/><Relationship Id="rId15" Type="http://schemas.openxmlformats.org/officeDocument/2006/relationships/customXml" Target="../ink/ink384.xml"/><Relationship Id="rId36" Type="http://schemas.openxmlformats.org/officeDocument/2006/relationships/image" Target="../media/image157.png"/><Relationship Id="rId57" Type="http://schemas.openxmlformats.org/officeDocument/2006/relationships/customXml" Target="../ink/ink405.xml"/><Relationship Id="rId106" Type="http://schemas.openxmlformats.org/officeDocument/2006/relationships/image" Target="../media/image107.png"/><Relationship Id="rId127" Type="http://schemas.openxmlformats.org/officeDocument/2006/relationships/customXml" Target="../ink/ink440.xml"/><Relationship Id="rId10" Type="http://schemas.openxmlformats.org/officeDocument/2006/relationships/image" Target="../media/image144.png"/><Relationship Id="rId31" Type="http://schemas.openxmlformats.org/officeDocument/2006/relationships/customXml" Target="../ink/ink392.xml"/><Relationship Id="rId52" Type="http://schemas.openxmlformats.org/officeDocument/2006/relationships/image" Target="../media/image124.png"/><Relationship Id="rId73" Type="http://schemas.openxmlformats.org/officeDocument/2006/relationships/customXml" Target="../ink/ink413.xml"/><Relationship Id="rId78" Type="http://schemas.openxmlformats.org/officeDocument/2006/relationships/image" Target="../media/image137.png"/><Relationship Id="rId94" Type="http://schemas.openxmlformats.org/officeDocument/2006/relationships/image" Target="../media/image101.png"/><Relationship Id="rId99" Type="http://schemas.openxmlformats.org/officeDocument/2006/relationships/customXml" Target="../ink/ink426.xml"/><Relationship Id="rId101" Type="http://schemas.openxmlformats.org/officeDocument/2006/relationships/customXml" Target="../ink/ink427.xml"/><Relationship Id="rId122" Type="http://schemas.openxmlformats.org/officeDocument/2006/relationships/image" Target="../media/image115.png"/><Relationship Id="rId4" Type="http://schemas.openxmlformats.org/officeDocument/2006/relationships/image" Target="../media/image1410.png"/><Relationship Id="rId9" Type="http://schemas.openxmlformats.org/officeDocument/2006/relationships/customXml" Target="../ink/ink381.xml"/><Relationship Id="rId26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00.xml"/><Relationship Id="rId21" Type="http://schemas.openxmlformats.org/officeDocument/2006/relationships/customXml" Target="../ink/ink452.xml"/><Relationship Id="rId42" Type="http://schemas.openxmlformats.org/officeDocument/2006/relationships/image" Target="../media/image1600.png"/><Relationship Id="rId63" Type="http://schemas.openxmlformats.org/officeDocument/2006/relationships/customXml" Target="../ink/ink473.xml"/><Relationship Id="rId84" Type="http://schemas.openxmlformats.org/officeDocument/2006/relationships/image" Target="../media/image96.png"/><Relationship Id="rId138" Type="http://schemas.openxmlformats.org/officeDocument/2006/relationships/image" Target="../media/image164.png"/><Relationship Id="rId107" Type="http://schemas.openxmlformats.org/officeDocument/2006/relationships/customXml" Target="../ink/ink495.xml"/><Relationship Id="rId11" Type="http://schemas.openxmlformats.org/officeDocument/2006/relationships/customXml" Target="../ink/ink447.xml"/><Relationship Id="rId32" Type="http://schemas.openxmlformats.org/officeDocument/2006/relationships/image" Target="../media/image155.png"/><Relationship Id="rId53" Type="http://schemas.openxmlformats.org/officeDocument/2006/relationships/customXml" Target="../ink/ink468.xml"/><Relationship Id="rId74" Type="http://schemas.openxmlformats.org/officeDocument/2006/relationships/image" Target="../media/image135.png"/><Relationship Id="rId128" Type="http://schemas.openxmlformats.org/officeDocument/2006/relationships/image" Target="../media/image118.png"/><Relationship Id="rId5" Type="http://schemas.openxmlformats.org/officeDocument/2006/relationships/customXml" Target="../ink/ink444.xml"/><Relationship Id="rId90" Type="http://schemas.openxmlformats.org/officeDocument/2006/relationships/image" Target="../media/image99.png"/><Relationship Id="rId95" Type="http://schemas.openxmlformats.org/officeDocument/2006/relationships/customXml" Target="../ink/ink489.xml"/><Relationship Id="rId22" Type="http://schemas.openxmlformats.org/officeDocument/2006/relationships/image" Target="../media/image1500.png"/><Relationship Id="rId27" Type="http://schemas.openxmlformats.org/officeDocument/2006/relationships/customXml" Target="../ink/ink455.xml"/><Relationship Id="rId43" Type="http://schemas.openxmlformats.org/officeDocument/2006/relationships/customXml" Target="../ink/ink463.xml"/><Relationship Id="rId48" Type="http://schemas.openxmlformats.org/officeDocument/2006/relationships/image" Target="../media/image122.png"/><Relationship Id="rId64" Type="http://schemas.openxmlformats.org/officeDocument/2006/relationships/image" Target="../media/image1300.png"/><Relationship Id="rId69" Type="http://schemas.openxmlformats.org/officeDocument/2006/relationships/customXml" Target="../ink/ink476.xml"/><Relationship Id="rId113" Type="http://schemas.openxmlformats.org/officeDocument/2006/relationships/customXml" Target="../ink/ink498.xml"/><Relationship Id="rId118" Type="http://schemas.openxmlformats.org/officeDocument/2006/relationships/image" Target="../media/image113.png"/><Relationship Id="rId134" Type="http://schemas.openxmlformats.org/officeDocument/2006/relationships/image" Target="../media/image162.png"/><Relationship Id="rId139" Type="http://schemas.openxmlformats.org/officeDocument/2006/relationships/customXml" Target="../ink/ink511.xml"/><Relationship Id="rId80" Type="http://schemas.openxmlformats.org/officeDocument/2006/relationships/image" Target="../media/image138.png"/><Relationship Id="rId85" Type="http://schemas.openxmlformats.org/officeDocument/2006/relationships/customXml" Target="../ink/ink484.xml"/><Relationship Id="rId12" Type="http://schemas.openxmlformats.org/officeDocument/2006/relationships/image" Target="../media/image145.png"/><Relationship Id="rId17" Type="http://schemas.openxmlformats.org/officeDocument/2006/relationships/customXml" Target="../ink/ink450.xml"/><Relationship Id="rId33" Type="http://schemas.openxmlformats.org/officeDocument/2006/relationships/customXml" Target="../ink/ink458.xml"/><Relationship Id="rId38" Type="http://schemas.openxmlformats.org/officeDocument/2006/relationships/image" Target="../media/image158.png"/><Relationship Id="rId59" Type="http://schemas.openxmlformats.org/officeDocument/2006/relationships/customXml" Target="../ink/ink471.xml"/><Relationship Id="rId103" Type="http://schemas.openxmlformats.org/officeDocument/2006/relationships/customXml" Target="../ink/ink493.xml"/><Relationship Id="rId108" Type="http://schemas.openxmlformats.org/officeDocument/2006/relationships/image" Target="../media/image108.png"/><Relationship Id="rId124" Type="http://schemas.openxmlformats.org/officeDocument/2006/relationships/image" Target="../media/image116.png"/><Relationship Id="rId129" Type="http://schemas.openxmlformats.org/officeDocument/2006/relationships/customXml" Target="../ink/ink506.xml"/><Relationship Id="rId54" Type="http://schemas.openxmlformats.org/officeDocument/2006/relationships/image" Target="../media/image125.png"/><Relationship Id="rId70" Type="http://schemas.openxmlformats.org/officeDocument/2006/relationships/image" Target="../media/image133.png"/><Relationship Id="rId75" Type="http://schemas.openxmlformats.org/officeDocument/2006/relationships/customXml" Target="../ink/ink479.xml"/><Relationship Id="rId91" Type="http://schemas.openxmlformats.org/officeDocument/2006/relationships/customXml" Target="../ink/ink487.xml"/><Relationship Id="rId96" Type="http://schemas.openxmlformats.org/officeDocument/2006/relationships/image" Target="../media/image102.png"/><Relationship Id="rId140" Type="http://schemas.openxmlformats.org/officeDocument/2006/relationships/image" Target="../media/image165.png"/><Relationship Id="rId145" Type="http://schemas.openxmlformats.org/officeDocument/2006/relationships/customXml" Target="../ink/ink5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23" Type="http://schemas.openxmlformats.org/officeDocument/2006/relationships/customXml" Target="../ink/ink453.xml"/><Relationship Id="rId28" Type="http://schemas.openxmlformats.org/officeDocument/2006/relationships/image" Target="../media/image153.png"/><Relationship Id="rId49" Type="http://schemas.openxmlformats.org/officeDocument/2006/relationships/customXml" Target="../ink/ink466.xml"/><Relationship Id="rId114" Type="http://schemas.openxmlformats.org/officeDocument/2006/relationships/image" Target="../media/image111.png"/><Relationship Id="rId119" Type="http://schemas.openxmlformats.org/officeDocument/2006/relationships/customXml" Target="../ink/ink501.xml"/><Relationship Id="rId44" Type="http://schemas.openxmlformats.org/officeDocument/2006/relationships/image" Target="../media/image1610.png"/><Relationship Id="rId60" Type="http://schemas.openxmlformats.org/officeDocument/2006/relationships/image" Target="../media/image128.png"/><Relationship Id="rId65" Type="http://schemas.openxmlformats.org/officeDocument/2006/relationships/customXml" Target="../ink/ink474.xml"/><Relationship Id="rId81" Type="http://schemas.openxmlformats.org/officeDocument/2006/relationships/customXml" Target="../ink/ink482.xml"/><Relationship Id="rId86" Type="http://schemas.openxmlformats.org/officeDocument/2006/relationships/image" Target="../media/image97.png"/><Relationship Id="rId130" Type="http://schemas.openxmlformats.org/officeDocument/2006/relationships/image" Target="../media/image119.png"/><Relationship Id="rId135" Type="http://schemas.openxmlformats.org/officeDocument/2006/relationships/customXml" Target="../ink/ink509.xml"/><Relationship Id="rId13" Type="http://schemas.openxmlformats.org/officeDocument/2006/relationships/customXml" Target="../ink/ink448.xml"/><Relationship Id="rId18" Type="http://schemas.openxmlformats.org/officeDocument/2006/relationships/image" Target="../media/image148.png"/><Relationship Id="rId39" Type="http://schemas.openxmlformats.org/officeDocument/2006/relationships/customXml" Target="../ink/ink461.xml"/><Relationship Id="rId109" Type="http://schemas.openxmlformats.org/officeDocument/2006/relationships/customXml" Target="../ink/ink496.xml"/><Relationship Id="rId34" Type="http://schemas.openxmlformats.org/officeDocument/2006/relationships/image" Target="../media/image156.png"/><Relationship Id="rId50" Type="http://schemas.openxmlformats.org/officeDocument/2006/relationships/image" Target="../media/image123.png"/><Relationship Id="rId55" Type="http://schemas.openxmlformats.org/officeDocument/2006/relationships/customXml" Target="../ink/ink469.xml"/><Relationship Id="rId76" Type="http://schemas.openxmlformats.org/officeDocument/2006/relationships/image" Target="../media/image136.png"/><Relationship Id="rId97" Type="http://schemas.openxmlformats.org/officeDocument/2006/relationships/customXml" Target="../ink/ink490.xml"/><Relationship Id="rId104" Type="http://schemas.openxmlformats.org/officeDocument/2006/relationships/image" Target="../media/image106.png"/><Relationship Id="rId120" Type="http://schemas.openxmlformats.org/officeDocument/2006/relationships/image" Target="../media/image114.png"/><Relationship Id="rId125" Type="http://schemas.openxmlformats.org/officeDocument/2006/relationships/customXml" Target="../ink/ink504.xml"/><Relationship Id="rId141" Type="http://schemas.openxmlformats.org/officeDocument/2006/relationships/customXml" Target="../ink/ink512.xml"/><Relationship Id="rId146" Type="http://schemas.openxmlformats.org/officeDocument/2006/relationships/image" Target="../media/image168.png"/><Relationship Id="rId7" Type="http://schemas.openxmlformats.org/officeDocument/2006/relationships/customXml" Target="../ink/ink445.xml"/><Relationship Id="rId71" Type="http://schemas.openxmlformats.org/officeDocument/2006/relationships/customXml" Target="../ink/ink477.xml"/><Relationship Id="rId92" Type="http://schemas.openxmlformats.org/officeDocument/2006/relationships/image" Target="../media/image1000.png"/><Relationship Id="rId2" Type="http://schemas.openxmlformats.org/officeDocument/2006/relationships/notesSlide" Target="../notesSlides/notesSlide24.xml"/><Relationship Id="rId29" Type="http://schemas.openxmlformats.org/officeDocument/2006/relationships/customXml" Target="../ink/ink456.xml"/><Relationship Id="rId24" Type="http://schemas.openxmlformats.org/officeDocument/2006/relationships/image" Target="../media/image1510.png"/><Relationship Id="rId40" Type="http://schemas.openxmlformats.org/officeDocument/2006/relationships/image" Target="../media/image159.png"/><Relationship Id="rId45" Type="http://schemas.openxmlformats.org/officeDocument/2006/relationships/customXml" Target="../ink/ink464.xml"/><Relationship Id="rId66" Type="http://schemas.openxmlformats.org/officeDocument/2006/relationships/image" Target="../media/image1310.png"/><Relationship Id="rId87" Type="http://schemas.openxmlformats.org/officeDocument/2006/relationships/customXml" Target="../ink/ink485.xml"/><Relationship Id="rId110" Type="http://schemas.openxmlformats.org/officeDocument/2006/relationships/image" Target="../media/image109.png"/><Relationship Id="rId115" Type="http://schemas.openxmlformats.org/officeDocument/2006/relationships/customXml" Target="../ink/ink499.xml"/><Relationship Id="rId131" Type="http://schemas.openxmlformats.org/officeDocument/2006/relationships/customXml" Target="../ink/ink507.xml"/><Relationship Id="rId136" Type="http://schemas.openxmlformats.org/officeDocument/2006/relationships/image" Target="../media/image163.png"/><Relationship Id="rId61" Type="http://schemas.openxmlformats.org/officeDocument/2006/relationships/customXml" Target="../ink/ink472.xml"/><Relationship Id="rId82" Type="http://schemas.openxmlformats.org/officeDocument/2006/relationships/image" Target="../media/image139.png"/><Relationship Id="rId19" Type="http://schemas.openxmlformats.org/officeDocument/2006/relationships/customXml" Target="../ink/ink451.xml"/><Relationship Id="rId14" Type="http://schemas.openxmlformats.org/officeDocument/2006/relationships/image" Target="../media/image146.png"/><Relationship Id="rId30" Type="http://schemas.openxmlformats.org/officeDocument/2006/relationships/image" Target="../media/image154.png"/><Relationship Id="rId35" Type="http://schemas.openxmlformats.org/officeDocument/2006/relationships/customXml" Target="../ink/ink459.xml"/><Relationship Id="rId56" Type="http://schemas.openxmlformats.org/officeDocument/2006/relationships/image" Target="../media/image126.png"/><Relationship Id="rId77" Type="http://schemas.openxmlformats.org/officeDocument/2006/relationships/customXml" Target="../ink/ink480.xml"/><Relationship Id="rId100" Type="http://schemas.openxmlformats.org/officeDocument/2006/relationships/image" Target="../media/image104.png"/><Relationship Id="rId105" Type="http://schemas.openxmlformats.org/officeDocument/2006/relationships/customXml" Target="../ink/ink494.xml"/><Relationship Id="rId126" Type="http://schemas.openxmlformats.org/officeDocument/2006/relationships/image" Target="../media/image117.png"/><Relationship Id="rId147" Type="http://schemas.openxmlformats.org/officeDocument/2006/relationships/customXml" Target="../ink/ink515.xml"/><Relationship Id="rId8" Type="http://schemas.openxmlformats.org/officeDocument/2006/relationships/image" Target="../media/image143.png"/><Relationship Id="rId51" Type="http://schemas.openxmlformats.org/officeDocument/2006/relationships/customXml" Target="../ink/ink467.xml"/><Relationship Id="rId72" Type="http://schemas.openxmlformats.org/officeDocument/2006/relationships/image" Target="../media/image134.png"/><Relationship Id="rId93" Type="http://schemas.openxmlformats.org/officeDocument/2006/relationships/customXml" Target="../ink/ink488.xml"/><Relationship Id="rId98" Type="http://schemas.openxmlformats.org/officeDocument/2006/relationships/image" Target="../media/image103.png"/><Relationship Id="rId121" Type="http://schemas.openxmlformats.org/officeDocument/2006/relationships/customXml" Target="../ink/ink502.xml"/><Relationship Id="rId142" Type="http://schemas.openxmlformats.org/officeDocument/2006/relationships/image" Target="../media/image166.png"/><Relationship Id="rId3" Type="http://schemas.openxmlformats.org/officeDocument/2006/relationships/customXml" Target="../ink/ink443.xml"/><Relationship Id="rId25" Type="http://schemas.openxmlformats.org/officeDocument/2006/relationships/customXml" Target="../ink/ink454.xml"/><Relationship Id="rId46" Type="http://schemas.openxmlformats.org/officeDocument/2006/relationships/image" Target="../media/image121.png"/><Relationship Id="rId67" Type="http://schemas.openxmlformats.org/officeDocument/2006/relationships/customXml" Target="../ink/ink475.xml"/><Relationship Id="rId116" Type="http://schemas.openxmlformats.org/officeDocument/2006/relationships/image" Target="../media/image112.png"/><Relationship Id="rId137" Type="http://schemas.openxmlformats.org/officeDocument/2006/relationships/customXml" Target="../ink/ink510.xml"/><Relationship Id="rId20" Type="http://schemas.openxmlformats.org/officeDocument/2006/relationships/image" Target="../media/image149.png"/><Relationship Id="rId41" Type="http://schemas.openxmlformats.org/officeDocument/2006/relationships/customXml" Target="../ink/ink462.xml"/><Relationship Id="rId62" Type="http://schemas.openxmlformats.org/officeDocument/2006/relationships/image" Target="../media/image129.png"/><Relationship Id="rId83" Type="http://schemas.openxmlformats.org/officeDocument/2006/relationships/customXml" Target="../ink/ink483.xml"/><Relationship Id="rId88" Type="http://schemas.openxmlformats.org/officeDocument/2006/relationships/image" Target="../media/image98.png"/><Relationship Id="rId111" Type="http://schemas.openxmlformats.org/officeDocument/2006/relationships/customXml" Target="../ink/ink497.xml"/><Relationship Id="rId132" Type="http://schemas.openxmlformats.org/officeDocument/2006/relationships/image" Target="../media/image1200.png"/><Relationship Id="rId15" Type="http://schemas.openxmlformats.org/officeDocument/2006/relationships/customXml" Target="../ink/ink449.xml"/><Relationship Id="rId36" Type="http://schemas.openxmlformats.org/officeDocument/2006/relationships/image" Target="../media/image157.png"/><Relationship Id="rId57" Type="http://schemas.openxmlformats.org/officeDocument/2006/relationships/customXml" Target="../ink/ink470.xml"/><Relationship Id="rId106" Type="http://schemas.openxmlformats.org/officeDocument/2006/relationships/image" Target="../media/image107.png"/><Relationship Id="rId127" Type="http://schemas.openxmlformats.org/officeDocument/2006/relationships/customXml" Target="../ink/ink505.xml"/><Relationship Id="rId10" Type="http://schemas.openxmlformats.org/officeDocument/2006/relationships/image" Target="../media/image144.png"/><Relationship Id="rId31" Type="http://schemas.openxmlformats.org/officeDocument/2006/relationships/customXml" Target="../ink/ink457.xml"/><Relationship Id="rId52" Type="http://schemas.openxmlformats.org/officeDocument/2006/relationships/image" Target="../media/image124.png"/><Relationship Id="rId73" Type="http://schemas.openxmlformats.org/officeDocument/2006/relationships/customXml" Target="../ink/ink478.xml"/><Relationship Id="rId78" Type="http://schemas.openxmlformats.org/officeDocument/2006/relationships/image" Target="../media/image137.png"/><Relationship Id="rId94" Type="http://schemas.openxmlformats.org/officeDocument/2006/relationships/image" Target="../media/image101.png"/><Relationship Id="rId99" Type="http://schemas.openxmlformats.org/officeDocument/2006/relationships/customXml" Target="../ink/ink491.xml"/><Relationship Id="rId101" Type="http://schemas.openxmlformats.org/officeDocument/2006/relationships/customXml" Target="../ink/ink492.xml"/><Relationship Id="rId122" Type="http://schemas.openxmlformats.org/officeDocument/2006/relationships/image" Target="../media/image115.png"/><Relationship Id="rId143" Type="http://schemas.openxmlformats.org/officeDocument/2006/relationships/customXml" Target="../ink/ink513.xml"/><Relationship Id="rId148" Type="http://schemas.openxmlformats.org/officeDocument/2006/relationships/image" Target="../media/image169.png"/><Relationship Id="rId4" Type="http://schemas.openxmlformats.org/officeDocument/2006/relationships/image" Target="../media/image1410.png"/><Relationship Id="rId9" Type="http://schemas.openxmlformats.org/officeDocument/2006/relationships/customXml" Target="../ink/ink446.xml"/><Relationship Id="rId26" Type="http://schemas.openxmlformats.org/officeDocument/2006/relationships/image" Target="../media/image152.png"/><Relationship Id="rId47" Type="http://schemas.openxmlformats.org/officeDocument/2006/relationships/customXml" Target="../ink/ink465.xml"/><Relationship Id="rId68" Type="http://schemas.openxmlformats.org/officeDocument/2006/relationships/image" Target="../media/image132.png"/><Relationship Id="rId89" Type="http://schemas.openxmlformats.org/officeDocument/2006/relationships/customXml" Target="../ink/ink486.xml"/><Relationship Id="rId112" Type="http://schemas.openxmlformats.org/officeDocument/2006/relationships/image" Target="../media/image1100.png"/><Relationship Id="rId133" Type="http://schemas.openxmlformats.org/officeDocument/2006/relationships/customXml" Target="../ink/ink508.xml"/><Relationship Id="rId16" Type="http://schemas.openxmlformats.org/officeDocument/2006/relationships/image" Target="../media/image147.png"/><Relationship Id="rId37" Type="http://schemas.openxmlformats.org/officeDocument/2006/relationships/customXml" Target="../ink/ink460.xml"/><Relationship Id="rId58" Type="http://schemas.openxmlformats.org/officeDocument/2006/relationships/image" Target="../media/image127.png"/><Relationship Id="rId79" Type="http://schemas.openxmlformats.org/officeDocument/2006/relationships/customXml" Target="../ink/ink481.xml"/><Relationship Id="rId102" Type="http://schemas.openxmlformats.org/officeDocument/2006/relationships/image" Target="../media/image105.png"/><Relationship Id="rId123" Type="http://schemas.openxmlformats.org/officeDocument/2006/relationships/customXml" Target="../ink/ink503.xml"/><Relationship Id="rId144" Type="http://schemas.openxmlformats.org/officeDocument/2006/relationships/image" Target="../media/image167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3.xml"/><Relationship Id="rId21" Type="http://schemas.openxmlformats.org/officeDocument/2006/relationships/customXml" Target="../ink/ink525.xml"/><Relationship Id="rId42" Type="http://schemas.openxmlformats.org/officeDocument/2006/relationships/image" Target="../media/image1600.png"/><Relationship Id="rId63" Type="http://schemas.openxmlformats.org/officeDocument/2006/relationships/customXml" Target="../ink/ink546.xml"/><Relationship Id="rId84" Type="http://schemas.openxmlformats.org/officeDocument/2006/relationships/image" Target="../media/image96.png"/><Relationship Id="rId138" Type="http://schemas.openxmlformats.org/officeDocument/2006/relationships/image" Target="../media/image164.png"/><Relationship Id="rId159" Type="http://schemas.openxmlformats.org/officeDocument/2006/relationships/customXml" Target="../ink/ink594.xml"/><Relationship Id="rId107" Type="http://schemas.openxmlformats.org/officeDocument/2006/relationships/customXml" Target="../ink/ink568.xml"/><Relationship Id="rId11" Type="http://schemas.openxmlformats.org/officeDocument/2006/relationships/customXml" Target="../ink/ink520.xml"/><Relationship Id="rId32" Type="http://schemas.openxmlformats.org/officeDocument/2006/relationships/image" Target="../media/image155.png"/><Relationship Id="rId53" Type="http://schemas.openxmlformats.org/officeDocument/2006/relationships/customXml" Target="../ink/ink541.xml"/><Relationship Id="rId74" Type="http://schemas.openxmlformats.org/officeDocument/2006/relationships/image" Target="../media/image135.png"/><Relationship Id="rId128" Type="http://schemas.openxmlformats.org/officeDocument/2006/relationships/image" Target="../media/image118.png"/><Relationship Id="rId149" Type="http://schemas.openxmlformats.org/officeDocument/2006/relationships/customXml" Target="../ink/ink589.xml"/><Relationship Id="rId5" Type="http://schemas.openxmlformats.org/officeDocument/2006/relationships/customXml" Target="../ink/ink517.xml"/><Relationship Id="rId95" Type="http://schemas.openxmlformats.org/officeDocument/2006/relationships/customXml" Target="../ink/ink562.xml"/><Relationship Id="rId160" Type="http://schemas.openxmlformats.org/officeDocument/2006/relationships/image" Target="../media/image175.png"/><Relationship Id="rId22" Type="http://schemas.openxmlformats.org/officeDocument/2006/relationships/image" Target="../media/image1500.png"/><Relationship Id="rId43" Type="http://schemas.openxmlformats.org/officeDocument/2006/relationships/customXml" Target="../ink/ink536.xml"/><Relationship Id="rId64" Type="http://schemas.openxmlformats.org/officeDocument/2006/relationships/image" Target="../media/image1300.png"/><Relationship Id="rId118" Type="http://schemas.openxmlformats.org/officeDocument/2006/relationships/image" Target="../media/image113.png"/><Relationship Id="rId139" Type="http://schemas.openxmlformats.org/officeDocument/2006/relationships/customXml" Target="../ink/ink584.xml"/><Relationship Id="rId85" Type="http://schemas.openxmlformats.org/officeDocument/2006/relationships/customXml" Target="../ink/ink557.xml"/><Relationship Id="rId150" Type="http://schemas.openxmlformats.org/officeDocument/2006/relationships/image" Target="../media/image1700.png"/><Relationship Id="rId12" Type="http://schemas.openxmlformats.org/officeDocument/2006/relationships/image" Target="../media/image145.png"/><Relationship Id="rId17" Type="http://schemas.openxmlformats.org/officeDocument/2006/relationships/customXml" Target="../ink/ink523.xml"/><Relationship Id="rId33" Type="http://schemas.openxmlformats.org/officeDocument/2006/relationships/customXml" Target="../ink/ink531.xml"/><Relationship Id="rId38" Type="http://schemas.openxmlformats.org/officeDocument/2006/relationships/image" Target="../media/image158.png"/><Relationship Id="rId59" Type="http://schemas.openxmlformats.org/officeDocument/2006/relationships/customXml" Target="../ink/ink544.xml"/><Relationship Id="rId103" Type="http://schemas.openxmlformats.org/officeDocument/2006/relationships/customXml" Target="../ink/ink566.xml"/><Relationship Id="rId108" Type="http://schemas.openxmlformats.org/officeDocument/2006/relationships/image" Target="../media/image108.png"/><Relationship Id="rId124" Type="http://schemas.openxmlformats.org/officeDocument/2006/relationships/image" Target="../media/image116.png"/><Relationship Id="rId129" Type="http://schemas.openxmlformats.org/officeDocument/2006/relationships/customXml" Target="../ink/ink579.xml"/><Relationship Id="rId54" Type="http://schemas.openxmlformats.org/officeDocument/2006/relationships/image" Target="../media/image125.png"/><Relationship Id="rId70" Type="http://schemas.openxmlformats.org/officeDocument/2006/relationships/image" Target="../media/image133.png"/><Relationship Id="rId75" Type="http://schemas.openxmlformats.org/officeDocument/2006/relationships/customXml" Target="../ink/ink552.xml"/><Relationship Id="rId91" Type="http://schemas.openxmlformats.org/officeDocument/2006/relationships/customXml" Target="../ink/ink560.xml"/><Relationship Id="rId96" Type="http://schemas.openxmlformats.org/officeDocument/2006/relationships/image" Target="../media/image102.png"/><Relationship Id="rId140" Type="http://schemas.openxmlformats.org/officeDocument/2006/relationships/image" Target="../media/image165.png"/><Relationship Id="rId145" Type="http://schemas.openxmlformats.org/officeDocument/2006/relationships/customXml" Target="../ink/ink587.xml"/><Relationship Id="rId161" Type="http://schemas.openxmlformats.org/officeDocument/2006/relationships/customXml" Target="../ink/ink59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23" Type="http://schemas.openxmlformats.org/officeDocument/2006/relationships/customXml" Target="../ink/ink526.xml"/><Relationship Id="rId28" Type="http://schemas.openxmlformats.org/officeDocument/2006/relationships/image" Target="../media/image153.png"/><Relationship Id="rId49" Type="http://schemas.openxmlformats.org/officeDocument/2006/relationships/customXml" Target="../ink/ink539.xml"/><Relationship Id="rId114" Type="http://schemas.openxmlformats.org/officeDocument/2006/relationships/image" Target="../media/image111.png"/><Relationship Id="rId119" Type="http://schemas.openxmlformats.org/officeDocument/2006/relationships/customXml" Target="../ink/ink574.xml"/><Relationship Id="rId44" Type="http://schemas.openxmlformats.org/officeDocument/2006/relationships/image" Target="../media/image1610.png"/><Relationship Id="rId60" Type="http://schemas.openxmlformats.org/officeDocument/2006/relationships/image" Target="../media/image128.png"/><Relationship Id="rId65" Type="http://schemas.openxmlformats.org/officeDocument/2006/relationships/customXml" Target="../ink/ink547.xml"/><Relationship Id="rId81" Type="http://schemas.openxmlformats.org/officeDocument/2006/relationships/customXml" Target="../ink/ink555.xml"/><Relationship Id="rId86" Type="http://schemas.openxmlformats.org/officeDocument/2006/relationships/image" Target="../media/image97.png"/><Relationship Id="rId130" Type="http://schemas.openxmlformats.org/officeDocument/2006/relationships/image" Target="../media/image119.png"/><Relationship Id="rId135" Type="http://schemas.openxmlformats.org/officeDocument/2006/relationships/customXml" Target="../ink/ink582.xml"/><Relationship Id="rId151" Type="http://schemas.openxmlformats.org/officeDocument/2006/relationships/customXml" Target="../ink/ink590.xml"/><Relationship Id="rId156" Type="http://schemas.openxmlformats.org/officeDocument/2006/relationships/image" Target="../media/image173.png"/><Relationship Id="rId13" Type="http://schemas.openxmlformats.org/officeDocument/2006/relationships/customXml" Target="../ink/ink521.xml"/><Relationship Id="rId18" Type="http://schemas.openxmlformats.org/officeDocument/2006/relationships/image" Target="../media/image148.png"/><Relationship Id="rId39" Type="http://schemas.openxmlformats.org/officeDocument/2006/relationships/customXml" Target="../ink/ink534.xml"/><Relationship Id="rId109" Type="http://schemas.openxmlformats.org/officeDocument/2006/relationships/customXml" Target="../ink/ink569.xml"/><Relationship Id="rId34" Type="http://schemas.openxmlformats.org/officeDocument/2006/relationships/image" Target="../media/image156.png"/><Relationship Id="rId50" Type="http://schemas.openxmlformats.org/officeDocument/2006/relationships/image" Target="../media/image123.png"/><Relationship Id="rId55" Type="http://schemas.openxmlformats.org/officeDocument/2006/relationships/customXml" Target="../ink/ink542.xml"/><Relationship Id="rId76" Type="http://schemas.openxmlformats.org/officeDocument/2006/relationships/image" Target="../media/image136.png"/><Relationship Id="rId97" Type="http://schemas.openxmlformats.org/officeDocument/2006/relationships/customXml" Target="../ink/ink563.xml"/><Relationship Id="rId104" Type="http://schemas.openxmlformats.org/officeDocument/2006/relationships/image" Target="../media/image106.png"/><Relationship Id="rId120" Type="http://schemas.openxmlformats.org/officeDocument/2006/relationships/image" Target="../media/image114.png"/><Relationship Id="rId125" Type="http://schemas.openxmlformats.org/officeDocument/2006/relationships/customXml" Target="../ink/ink577.xml"/><Relationship Id="rId141" Type="http://schemas.openxmlformats.org/officeDocument/2006/relationships/customXml" Target="../ink/ink585.xml"/><Relationship Id="rId146" Type="http://schemas.openxmlformats.org/officeDocument/2006/relationships/image" Target="../media/image168.png"/><Relationship Id="rId7" Type="http://schemas.openxmlformats.org/officeDocument/2006/relationships/customXml" Target="../ink/ink518.xml"/><Relationship Id="rId71" Type="http://schemas.openxmlformats.org/officeDocument/2006/relationships/customXml" Target="../ink/ink550.xml"/><Relationship Id="rId92" Type="http://schemas.openxmlformats.org/officeDocument/2006/relationships/image" Target="../media/image1000.png"/><Relationship Id="rId162" Type="http://schemas.openxmlformats.org/officeDocument/2006/relationships/image" Target="../media/image176.png"/><Relationship Id="rId2" Type="http://schemas.openxmlformats.org/officeDocument/2006/relationships/notesSlide" Target="../notesSlides/notesSlide25.xml"/><Relationship Id="rId29" Type="http://schemas.openxmlformats.org/officeDocument/2006/relationships/customXml" Target="../ink/ink529.xml"/><Relationship Id="rId24" Type="http://schemas.openxmlformats.org/officeDocument/2006/relationships/image" Target="../media/image1510.png"/><Relationship Id="rId40" Type="http://schemas.openxmlformats.org/officeDocument/2006/relationships/image" Target="../media/image159.png"/><Relationship Id="rId45" Type="http://schemas.openxmlformats.org/officeDocument/2006/relationships/customXml" Target="../ink/ink537.xml"/><Relationship Id="rId66" Type="http://schemas.openxmlformats.org/officeDocument/2006/relationships/image" Target="../media/image1310.png"/><Relationship Id="rId87" Type="http://schemas.openxmlformats.org/officeDocument/2006/relationships/customXml" Target="../ink/ink558.xml"/><Relationship Id="rId110" Type="http://schemas.openxmlformats.org/officeDocument/2006/relationships/image" Target="../media/image109.png"/><Relationship Id="rId115" Type="http://schemas.openxmlformats.org/officeDocument/2006/relationships/customXml" Target="../ink/ink572.xml"/><Relationship Id="rId131" Type="http://schemas.openxmlformats.org/officeDocument/2006/relationships/customXml" Target="../ink/ink580.xml"/><Relationship Id="rId136" Type="http://schemas.openxmlformats.org/officeDocument/2006/relationships/image" Target="../media/image163.png"/><Relationship Id="rId157" Type="http://schemas.openxmlformats.org/officeDocument/2006/relationships/customXml" Target="../ink/ink593.xml"/><Relationship Id="rId61" Type="http://schemas.openxmlformats.org/officeDocument/2006/relationships/customXml" Target="../ink/ink545.xml"/><Relationship Id="rId82" Type="http://schemas.openxmlformats.org/officeDocument/2006/relationships/image" Target="../media/image139.png"/><Relationship Id="rId152" Type="http://schemas.openxmlformats.org/officeDocument/2006/relationships/image" Target="../media/image1710.png"/><Relationship Id="rId19" Type="http://schemas.openxmlformats.org/officeDocument/2006/relationships/customXml" Target="../ink/ink524.xml"/><Relationship Id="rId14" Type="http://schemas.openxmlformats.org/officeDocument/2006/relationships/image" Target="../media/image146.png"/><Relationship Id="rId30" Type="http://schemas.openxmlformats.org/officeDocument/2006/relationships/image" Target="../media/image154.png"/><Relationship Id="rId35" Type="http://schemas.openxmlformats.org/officeDocument/2006/relationships/customXml" Target="../ink/ink532.xml"/><Relationship Id="rId56" Type="http://schemas.openxmlformats.org/officeDocument/2006/relationships/image" Target="../media/image126.png"/><Relationship Id="rId77" Type="http://schemas.openxmlformats.org/officeDocument/2006/relationships/customXml" Target="../ink/ink553.xml"/><Relationship Id="rId100" Type="http://schemas.openxmlformats.org/officeDocument/2006/relationships/image" Target="../media/image104.png"/><Relationship Id="rId105" Type="http://schemas.openxmlformats.org/officeDocument/2006/relationships/customXml" Target="../ink/ink567.xml"/><Relationship Id="rId126" Type="http://schemas.openxmlformats.org/officeDocument/2006/relationships/image" Target="../media/image117.png"/><Relationship Id="rId147" Type="http://schemas.openxmlformats.org/officeDocument/2006/relationships/customXml" Target="../ink/ink588.xml"/><Relationship Id="rId8" Type="http://schemas.openxmlformats.org/officeDocument/2006/relationships/image" Target="../media/image143.png"/><Relationship Id="rId51" Type="http://schemas.openxmlformats.org/officeDocument/2006/relationships/customXml" Target="../ink/ink540.xml"/><Relationship Id="rId72" Type="http://schemas.openxmlformats.org/officeDocument/2006/relationships/image" Target="../media/image134.png"/><Relationship Id="rId93" Type="http://schemas.openxmlformats.org/officeDocument/2006/relationships/customXml" Target="../ink/ink561.xml"/><Relationship Id="rId98" Type="http://schemas.openxmlformats.org/officeDocument/2006/relationships/image" Target="../media/image103.png"/><Relationship Id="rId121" Type="http://schemas.openxmlformats.org/officeDocument/2006/relationships/customXml" Target="../ink/ink575.xml"/><Relationship Id="rId142" Type="http://schemas.openxmlformats.org/officeDocument/2006/relationships/image" Target="../media/image166.png"/><Relationship Id="rId3" Type="http://schemas.openxmlformats.org/officeDocument/2006/relationships/customXml" Target="../ink/ink516.xml"/><Relationship Id="rId25" Type="http://schemas.openxmlformats.org/officeDocument/2006/relationships/customXml" Target="../ink/ink527.xml"/><Relationship Id="rId46" Type="http://schemas.openxmlformats.org/officeDocument/2006/relationships/image" Target="../media/image121.png"/><Relationship Id="rId67" Type="http://schemas.openxmlformats.org/officeDocument/2006/relationships/customXml" Target="../ink/ink548.xml"/><Relationship Id="rId116" Type="http://schemas.openxmlformats.org/officeDocument/2006/relationships/image" Target="../media/image112.png"/><Relationship Id="rId137" Type="http://schemas.openxmlformats.org/officeDocument/2006/relationships/customXml" Target="../ink/ink583.xml"/><Relationship Id="rId158" Type="http://schemas.openxmlformats.org/officeDocument/2006/relationships/image" Target="../media/image174.png"/><Relationship Id="rId20" Type="http://schemas.openxmlformats.org/officeDocument/2006/relationships/image" Target="../media/image149.png"/><Relationship Id="rId41" Type="http://schemas.openxmlformats.org/officeDocument/2006/relationships/customXml" Target="../ink/ink535.xml"/><Relationship Id="rId62" Type="http://schemas.openxmlformats.org/officeDocument/2006/relationships/image" Target="../media/image129.png"/><Relationship Id="rId83" Type="http://schemas.openxmlformats.org/officeDocument/2006/relationships/customXml" Target="../ink/ink556.xml"/><Relationship Id="rId88" Type="http://schemas.openxmlformats.org/officeDocument/2006/relationships/image" Target="../media/image98.png"/><Relationship Id="rId111" Type="http://schemas.openxmlformats.org/officeDocument/2006/relationships/customXml" Target="../ink/ink570.xml"/><Relationship Id="rId132" Type="http://schemas.openxmlformats.org/officeDocument/2006/relationships/image" Target="../media/image1200.png"/><Relationship Id="rId153" Type="http://schemas.openxmlformats.org/officeDocument/2006/relationships/customXml" Target="../ink/ink591.xml"/><Relationship Id="rId15" Type="http://schemas.openxmlformats.org/officeDocument/2006/relationships/customXml" Target="../ink/ink522.xml"/><Relationship Id="rId36" Type="http://schemas.openxmlformats.org/officeDocument/2006/relationships/image" Target="../media/image157.png"/><Relationship Id="rId57" Type="http://schemas.openxmlformats.org/officeDocument/2006/relationships/customXml" Target="../ink/ink543.xml"/><Relationship Id="rId106" Type="http://schemas.openxmlformats.org/officeDocument/2006/relationships/image" Target="../media/image107.png"/><Relationship Id="rId127" Type="http://schemas.openxmlformats.org/officeDocument/2006/relationships/customXml" Target="../ink/ink578.xml"/><Relationship Id="rId10" Type="http://schemas.openxmlformats.org/officeDocument/2006/relationships/image" Target="../media/image144.png"/><Relationship Id="rId31" Type="http://schemas.openxmlformats.org/officeDocument/2006/relationships/customXml" Target="../ink/ink530.xml"/><Relationship Id="rId52" Type="http://schemas.openxmlformats.org/officeDocument/2006/relationships/image" Target="../media/image124.png"/><Relationship Id="rId73" Type="http://schemas.openxmlformats.org/officeDocument/2006/relationships/customXml" Target="../ink/ink551.xml"/><Relationship Id="rId78" Type="http://schemas.openxmlformats.org/officeDocument/2006/relationships/image" Target="../media/image137.png"/><Relationship Id="rId94" Type="http://schemas.openxmlformats.org/officeDocument/2006/relationships/image" Target="../media/image101.png"/><Relationship Id="rId99" Type="http://schemas.openxmlformats.org/officeDocument/2006/relationships/customXml" Target="../ink/ink564.xml"/><Relationship Id="rId101" Type="http://schemas.openxmlformats.org/officeDocument/2006/relationships/customXml" Target="../ink/ink565.xml"/><Relationship Id="rId122" Type="http://schemas.openxmlformats.org/officeDocument/2006/relationships/image" Target="../media/image115.png"/><Relationship Id="rId143" Type="http://schemas.openxmlformats.org/officeDocument/2006/relationships/customXml" Target="../ink/ink586.xml"/><Relationship Id="rId148" Type="http://schemas.openxmlformats.org/officeDocument/2006/relationships/image" Target="../media/image169.png"/><Relationship Id="rId4" Type="http://schemas.openxmlformats.org/officeDocument/2006/relationships/image" Target="../media/image1410.png"/><Relationship Id="rId9" Type="http://schemas.openxmlformats.org/officeDocument/2006/relationships/customXml" Target="../ink/ink519.xml"/><Relationship Id="rId26" Type="http://schemas.openxmlformats.org/officeDocument/2006/relationships/image" Target="../media/image152.png"/><Relationship Id="rId47" Type="http://schemas.openxmlformats.org/officeDocument/2006/relationships/customXml" Target="../ink/ink538.xml"/><Relationship Id="rId68" Type="http://schemas.openxmlformats.org/officeDocument/2006/relationships/image" Target="../media/image132.png"/><Relationship Id="rId89" Type="http://schemas.openxmlformats.org/officeDocument/2006/relationships/customXml" Target="../ink/ink559.xml"/><Relationship Id="rId112" Type="http://schemas.openxmlformats.org/officeDocument/2006/relationships/image" Target="../media/image1100.png"/><Relationship Id="rId133" Type="http://schemas.openxmlformats.org/officeDocument/2006/relationships/customXml" Target="../ink/ink581.xml"/><Relationship Id="rId154" Type="http://schemas.openxmlformats.org/officeDocument/2006/relationships/image" Target="../media/image172.png"/><Relationship Id="rId16" Type="http://schemas.openxmlformats.org/officeDocument/2006/relationships/image" Target="../media/image147.png"/><Relationship Id="rId37" Type="http://schemas.openxmlformats.org/officeDocument/2006/relationships/customXml" Target="../ink/ink533.xml"/><Relationship Id="rId58" Type="http://schemas.openxmlformats.org/officeDocument/2006/relationships/image" Target="../media/image127.png"/><Relationship Id="rId79" Type="http://schemas.openxmlformats.org/officeDocument/2006/relationships/customXml" Target="../ink/ink554.xml"/><Relationship Id="rId102" Type="http://schemas.openxmlformats.org/officeDocument/2006/relationships/image" Target="../media/image105.png"/><Relationship Id="rId123" Type="http://schemas.openxmlformats.org/officeDocument/2006/relationships/customXml" Target="../ink/ink576.xml"/><Relationship Id="rId144" Type="http://schemas.openxmlformats.org/officeDocument/2006/relationships/image" Target="../media/image167.png"/><Relationship Id="rId90" Type="http://schemas.openxmlformats.org/officeDocument/2006/relationships/image" Target="../media/image99.png"/><Relationship Id="rId27" Type="http://schemas.openxmlformats.org/officeDocument/2006/relationships/customXml" Target="../ink/ink528.xml"/><Relationship Id="rId48" Type="http://schemas.openxmlformats.org/officeDocument/2006/relationships/image" Target="../media/image122.png"/><Relationship Id="rId69" Type="http://schemas.openxmlformats.org/officeDocument/2006/relationships/customXml" Target="../ink/ink549.xml"/><Relationship Id="rId113" Type="http://schemas.openxmlformats.org/officeDocument/2006/relationships/customXml" Target="../ink/ink571.xml"/><Relationship Id="rId134" Type="http://schemas.openxmlformats.org/officeDocument/2006/relationships/image" Target="../media/image162.png"/><Relationship Id="rId80" Type="http://schemas.openxmlformats.org/officeDocument/2006/relationships/image" Target="../media/image138.png"/><Relationship Id="rId155" Type="http://schemas.openxmlformats.org/officeDocument/2006/relationships/customXml" Target="../ink/ink592.xml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53.xml"/><Relationship Id="rId21" Type="http://schemas.openxmlformats.org/officeDocument/2006/relationships/customXml" Target="../ink/ink605.xml"/><Relationship Id="rId42" Type="http://schemas.openxmlformats.org/officeDocument/2006/relationships/image" Target="../media/image1600.png"/><Relationship Id="rId63" Type="http://schemas.openxmlformats.org/officeDocument/2006/relationships/customXml" Target="../ink/ink626.xml"/><Relationship Id="rId84" Type="http://schemas.openxmlformats.org/officeDocument/2006/relationships/image" Target="../media/image96.png"/><Relationship Id="rId138" Type="http://schemas.openxmlformats.org/officeDocument/2006/relationships/image" Target="../media/image164.png"/><Relationship Id="rId159" Type="http://schemas.openxmlformats.org/officeDocument/2006/relationships/customXml" Target="../ink/ink674.xml"/><Relationship Id="rId170" Type="http://schemas.openxmlformats.org/officeDocument/2006/relationships/image" Target="../media/image1800.png"/><Relationship Id="rId107" Type="http://schemas.openxmlformats.org/officeDocument/2006/relationships/customXml" Target="../ink/ink648.xml"/><Relationship Id="rId11" Type="http://schemas.openxmlformats.org/officeDocument/2006/relationships/customXml" Target="../ink/ink600.xml"/><Relationship Id="rId32" Type="http://schemas.openxmlformats.org/officeDocument/2006/relationships/image" Target="../media/image155.png"/><Relationship Id="rId53" Type="http://schemas.openxmlformats.org/officeDocument/2006/relationships/customXml" Target="../ink/ink621.xml"/><Relationship Id="rId74" Type="http://schemas.openxmlformats.org/officeDocument/2006/relationships/image" Target="../media/image135.png"/><Relationship Id="rId128" Type="http://schemas.openxmlformats.org/officeDocument/2006/relationships/image" Target="../media/image118.png"/><Relationship Id="rId149" Type="http://schemas.openxmlformats.org/officeDocument/2006/relationships/customXml" Target="../ink/ink669.xml"/><Relationship Id="rId5" Type="http://schemas.openxmlformats.org/officeDocument/2006/relationships/customXml" Target="../ink/ink597.xml"/><Relationship Id="rId95" Type="http://schemas.openxmlformats.org/officeDocument/2006/relationships/customXml" Target="../ink/ink642.xml"/><Relationship Id="rId160" Type="http://schemas.openxmlformats.org/officeDocument/2006/relationships/image" Target="../media/image175.png"/><Relationship Id="rId22" Type="http://schemas.openxmlformats.org/officeDocument/2006/relationships/image" Target="../media/image1500.png"/><Relationship Id="rId43" Type="http://schemas.openxmlformats.org/officeDocument/2006/relationships/customXml" Target="../ink/ink616.xml"/><Relationship Id="rId64" Type="http://schemas.openxmlformats.org/officeDocument/2006/relationships/image" Target="../media/image1300.png"/><Relationship Id="rId118" Type="http://schemas.openxmlformats.org/officeDocument/2006/relationships/image" Target="../media/image113.png"/><Relationship Id="rId139" Type="http://schemas.openxmlformats.org/officeDocument/2006/relationships/customXml" Target="../ink/ink664.xml"/><Relationship Id="rId85" Type="http://schemas.openxmlformats.org/officeDocument/2006/relationships/customXml" Target="../ink/ink637.xml"/><Relationship Id="rId150" Type="http://schemas.openxmlformats.org/officeDocument/2006/relationships/image" Target="../media/image1700.png"/><Relationship Id="rId171" Type="http://schemas.openxmlformats.org/officeDocument/2006/relationships/customXml" Target="../ink/ink680.xml"/><Relationship Id="rId12" Type="http://schemas.openxmlformats.org/officeDocument/2006/relationships/image" Target="../media/image145.png"/><Relationship Id="rId33" Type="http://schemas.openxmlformats.org/officeDocument/2006/relationships/customXml" Target="../ink/ink611.xml"/><Relationship Id="rId108" Type="http://schemas.openxmlformats.org/officeDocument/2006/relationships/image" Target="../media/image108.png"/><Relationship Id="rId129" Type="http://schemas.openxmlformats.org/officeDocument/2006/relationships/customXml" Target="../ink/ink659.xml"/><Relationship Id="rId54" Type="http://schemas.openxmlformats.org/officeDocument/2006/relationships/image" Target="../media/image125.png"/><Relationship Id="rId75" Type="http://schemas.openxmlformats.org/officeDocument/2006/relationships/customXml" Target="../ink/ink632.xml"/><Relationship Id="rId96" Type="http://schemas.openxmlformats.org/officeDocument/2006/relationships/image" Target="../media/image102.png"/><Relationship Id="rId140" Type="http://schemas.openxmlformats.org/officeDocument/2006/relationships/image" Target="../media/image165.png"/><Relationship Id="rId161" Type="http://schemas.openxmlformats.org/officeDocument/2006/relationships/customXml" Target="../ink/ink675.xml"/><Relationship Id="rId6" Type="http://schemas.openxmlformats.org/officeDocument/2006/relationships/image" Target="../media/image142.png"/><Relationship Id="rId23" Type="http://schemas.openxmlformats.org/officeDocument/2006/relationships/customXml" Target="../ink/ink606.xml"/><Relationship Id="rId28" Type="http://schemas.openxmlformats.org/officeDocument/2006/relationships/image" Target="../media/image153.png"/><Relationship Id="rId49" Type="http://schemas.openxmlformats.org/officeDocument/2006/relationships/customXml" Target="../ink/ink619.xml"/><Relationship Id="rId114" Type="http://schemas.openxmlformats.org/officeDocument/2006/relationships/image" Target="../media/image111.png"/><Relationship Id="rId119" Type="http://schemas.openxmlformats.org/officeDocument/2006/relationships/customXml" Target="../ink/ink654.xml"/><Relationship Id="rId44" Type="http://schemas.openxmlformats.org/officeDocument/2006/relationships/image" Target="../media/image1610.png"/><Relationship Id="rId60" Type="http://schemas.openxmlformats.org/officeDocument/2006/relationships/image" Target="../media/image128.png"/><Relationship Id="rId65" Type="http://schemas.openxmlformats.org/officeDocument/2006/relationships/customXml" Target="../ink/ink627.xml"/><Relationship Id="rId81" Type="http://schemas.openxmlformats.org/officeDocument/2006/relationships/customXml" Target="../ink/ink635.xml"/><Relationship Id="rId86" Type="http://schemas.openxmlformats.org/officeDocument/2006/relationships/image" Target="../media/image97.png"/><Relationship Id="rId130" Type="http://schemas.openxmlformats.org/officeDocument/2006/relationships/image" Target="../media/image119.png"/><Relationship Id="rId135" Type="http://schemas.openxmlformats.org/officeDocument/2006/relationships/customXml" Target="../ink/ink662.xml"/><Relationship Id="rId151" Type="http://schemas.openxmlformats.org/officeDocument/2006/relationships/customXml" Target="../ink/ink670.xml"/><Relationship Id="rId156" Type="http://schemas.openxmlformats.org/officeDocument/2006/relationships/image" Target="../media/image173.png"/><Relationship Id="rId177" Type="http://schemas.openxmlformats.org/officeDocument/2006/relationships/customXml" Target="../ink/ink683.xml"/><Relationship Id="rId172" Type="http://schemas.openxmlformats.org/officeDocument/2006/relationships/image" Target="../media/image181.png"/><Relationship Id="rId13" Type="http://schemas.openxmlformats.org/officeDocument/2006/relationships/customXml" Target="../ink/ink601.xml"/><Relationship Id="rId18" Type="http://schemas.openxmlformats.org/officeDocument/2006/relationships/image" Target="../media/image148.png"/><Relationship Id="rId39" Type="http://schemas.openxmlformats.org/officeDocument/2006/relationships/customXml" Target="../ink/ink614.xml"/><Relationship Id="rId109" Type="http://schemas.openxmlformats.org/officeDocument/2006/relationships/customXml" Target="../ink/ink649.xml"/><Relationship Id="rId34" Type="http://schemas.openxmlformats.org/officeDocument/2006/relationships/image" Target="../media/image156.png"/><Relationship Id="rId50" Type="http://schemas.openxmlformats.org/officeDocument/2006/relationships/image" Target="../media/image123.png"/><Relationship Id="rId55" Type="http://schemas.openxmlformats.org/officeDocument/2006/relationships/customXml" Target="../ink/ink622.xml"/><Relationship Id="rId76" Type="http://schemas.openxmlformats.org/officeDocument/2006/relationships/image" Target="../media/image136.png"/><Relationship Id="rId97" Type="http://schemas.openxmlformats.org/officeDocument/2006/relationships/customXml" Target="../ink/ink643.xml"/><Relationship Id="rId104" Type="http://schemas.openxmlformats.org/officeDocument/2006/relationships/image" Target="../media/image106.png"/><Relationship Id="rId120" Type="http://schemas.openxmlformats.org/officeDocument/2006/relationships/image" Target="../media/image114.png"/><Relationship Id="rId125" Type="http://schemas.openxmlformats.org/officeDocument/2006/relationships/customXml" Target="../ink/ink657.xml"/><Relationship Id="rId141" Type="http://schemas.openxmlformats.org/officeDocument/2006/relationships/customXml" Target="../ink/ink665.xml"/><Relationship Id="rId146" Type="http://schemas.openxmlformats.org/officeDocument/2006/relationships/image" Target="../media/image168.png"/><Relationship Id="rId167" Type="http://schemas.openxmlformats.org/officeDocument/2006/relationships/customXml" Target="../ink/ink678.xml"/><Relationship Id="rId7" Type="http://schemas.openxmlformats.org/officeDocument/2006/relationships/customXml" Target="../ink/ink598.xml"/><Relationship Id="rId71" Type="http://schemas.openxmlformats.org/officeDocument/2006/relationships/customXml" Target="../ink/ink630.xml"/><Relationship Id="rId92" Type="http://schemas.openxmlformats.org/officeDocument/2006/relationships/image" Target="../media/image1000.png"/><Relationship Id="rId162" Type="http://schemas.openxmlformats.org/officeDocument/2006/relationships/image" Target="../media/image176.png"/><Relationship Id="rId2" Type="http://schemas.openxmlformats.org/officeDocument/2006/relationships/notesSlide" Target="../notesSlides/notesSlide26.xml"/><Relationship Id="rId29" Type="http://schemas.openxmlformats.org/officeDocument/2006/relationships/customXml" Target="../ink/ink609.xml"/><Relationship Id="rId24" Type="http://schemas.openxmlformats.org/officeDocument/2006/relationships/image" Target="../media/image1510.png"/><Relationship Id="rId40" Type="http://schemas.openxmlformats.org/officeDocument/2006/relationships/image" Target="../media/image159.png"/><Relationship Id="rId45" Type="http://schemas.openxmlformats.org/officeDocument/2006/relationships/customXml" Target="../ink/ink617.xml"/><Relationship Id="rId66" Type="http://schemas.openxmlformats.org/officeDocument/2006/relationships/image" Target="../media/image1310.png"/><Relationship Id="rId87" Type="http://schemas.openxmlformats.org/officeDocument/2006/relationships/customXml" Target="../ink/ink638.xml"/><Relationship Id="rId110" Type="http://schemas.openxmlformats.org/officeDocument/2006/relationships/image" Target="../media/image109.png"/><Relationship Id="rId115" Type="http://schemas.openxmlformats.org/officeDocument/2006/relationships/customXml" Target="../ink/ink652.xml"/><Relationship Id="rId131" Type="http://schemas.openxmlformats.org/officeDocument/2006/relationships/customXml" Target="../ink/ink660.xml"/><Relationship Id="rId136" Type="http://schemas.openxmlformats.org/officeDocument/2006/relationships/image" Target="../media/image163.png"/><Relationship Id="rId157" Type="http://schemas.openxmlformats.org/officeDocument/2006/relationships/customXml" Target="../ink/ink673.xml"/><Relationship Id="rId178" Type="http://schemas.openxmlformats.org/officeDocument/2006/relationships/image" Target="../media/image184.png"/><Relationship Id="rId61" Type="http://schemas.openxmlformats.org/officeDocument/2006/relationships/customXml" Target="../ink/ink625.xml"/><Relationship Id="rId82" Type="http://schemas.openxmlformats.org/officeDocument/2006/relationships/image" Target="../media/image139.png"/><Relationship Id="rId152" Type="http://schemas.openxmlformats.org/officeDocument/2006/relationships/image" Target="../media/image1710.png"/><Relationship Id="rId173" Type="http://schemas.openxmlformats.org/officeDocument/2006/relationships/customXml" Target="../ink/ink681.xml"/><Relationship Id="rId19" Type="http://schemas.openxmlformats.org/officeDocument/2006/relationships/customXml" Target="../ink/ink604.xml"/><Relationship Id="rId14" Type="http://schemas.openxmlformats.org/officeDocument/2006/relationships/image" Target="../media/image146.png"/><Relationship Id="rId30" Type="http://schemas.openxmlformats.org/officeDocument/2006/relationships/image" Target="../media/image154.png"/><Relationship Id="rId35" Type="http://schemas.openxmlformats.org/officeDocument/2006/relationships/customXml" Target="../ink/ink612.xml"/><Relationship Id="rId56" Type="http://schemas.openxmlformats.org/officeDocument/2006/relationships/image" Target="../media/image126.png"/><Relationship Id="rId77" Type="http://schemas.openxmlformats.org/officeDocument/2006/relationships/customXml" Target="../ink/ink633.xml"/><Relationship Id="rId100" Type="http://schemas.openxmlformats.org/officeDocument/2006/relationships/image" Target="../media/image104.png"/><Relationship Id="rId105" Type="http://schemas.openxmlformats.org/officeDocument/2006/relationships/customXml" Target="../ink/ink647.xml"/><Relationship Id="rId126" Type="http://schemas.openxmlformats.org/officeDocument/2006/relationships/image" Target="../media/image117.png"/><Relationship Id="rId147" Type="http://schemas.openxmlformats.org/officeDocument/2006/relationships/customXml" Target="../ink/ink668.xml"/><Relationship Id="rId168" Type="http://schemas.openxmlformats.org/officeDocument/2006/relationships/image" Target="../media/image179.png"/><Relationship Id="rId8" Type="http://schemas.openxmlformats.org/officeDocument/2006/relationships/image" Target="../media/image143.png"/><Relationship Id="rId51" Type="http://schemas.openxmlformats.org/officeDocument/2006/relationships/customXml" Target="../ink/ink620.xml"/><Relationship Id="rId72" Type="http://schemas.openxmlformats.org/officeDocument/2006/relationships/image" Target="../media/image134.png"/><Relationship Id="rId93" Type="http://schemas.openxmlformats.org/officeDocument/2006/relationships/customXml" Target="../ink/ink641.xml"/><Relationship Id="rId98" Type="http://schemas.openxmlformats.org/officeDocument/2006/relationships/image" Target="../media/image103.png"/><Relationship Id="rId121" Type="http://schemas.openxmlformats.org/officeDocument/2006/relationships/customXml" Target="../ink/ink655.xml"/><Relationship Id="rId142" Type="http://schemas.openxmlformats.org/officeDocument/2006/relationships/image" Target="../media/image166.png"/><Relationship Id="rId163" Type="http://schemas.openxmlformats.org/officeDocument/2006/relationships/customXml" Target="../ink/ink676.xml"/><Relationship Id="rId3" Type="http://schemas.openxmlformats.org/officeDocument/2006/relationships/customXml" Target="../ink/ink596.xml"/><Relationship Id="rId25" Type="http://schemas.openxmlformats.org/officeDocument/2006/relationships/customXml" Target="../ink/ink607.xml"/><Relationship Id="rId46" Type="http://schemas.openxmlformats.org/officeDocument/2006/relationships/image" Target="../media/image121.png"/><Relationship Id="rId67" Type="http://schemas.openxmlformats.org/officeDocument/2006/relationships/customXml" Target="../ink/ink628.xml"/><Relationship Id="rId116" Type="http://schemas.openxmlformats.org/officeDocument/2006/relationships/image" Target="../media/image112.png"/><Relationship Id="rId137" Type="http://schemas.openxmlformats.org/officeDocument/2006/relationships/customXml" Target="../ink/ink663.xml"/><Relationship Id="rId158" Type="http://schemas.openxmlformats.org/officeDocument/2006/relationships/image" Target="../media/image174.png"/><Relationship Id="rId20" Type="http://schemas.openxmlformats.org/officeDocument/2006/relationships/image" Target="../media/image149.png"/><Relationship Id="rId41" Type="http://schemas.openxmlformats.org/officeDocument/2006/relationships/customXml" Target="../ink/ink615.xml"/><Relationship Id="rId62" Type="http://schemas.openxmlformats.org/officeDocument/2006/relationships/image" Target="../media/image129.png"/><Relationship Id="rId83" Type="http://schemas.openxmlformats.org/officeDocument/2006/relationships/customXml" Target="../ink/ink636.xml"/><Relationship Id="rId88" Type="http://schemas.openxmlformats.org/officeDocument/2006/relationships/image" Target="../media/image98.png"/><Relationship Id="rId111" Type="http://schemas.openxmlformats.org/officeDocument/2006/relationships/customXml" Target="../ink/ink650.xml"/><Relationship Id="rId132" Type="http://schemas.openxmlformats.org/officeDocument/2006/relationships/image" Target="../media/image1200.png"/><Relationship Id="rId153" Type="http://schemas.openxmlformats.org/officeDocument/2006/relationships/customXml" Target="../ink/ink671.xml"/><Relationship Id="rId174" Type="http://schemas.openxmlformats.org/officeDocument/2006/relationships/image" Target="../media/image182.png"/><Relationship Id="rId15" Type="http://schemas.openxmlformats.org/officeDocument/2006/relationships/customXml" Target="../ink/ink602.xml"/><Relationship Id="rId36" Type="http://schemas.openxmlformats.org/officeDocument/2006/relationships/image" Target="../media/image157.png"/><Relationship Id="rId57" Type="http://schemas.openxmlformats.org/officeDocument/2006/relationships/customXml" Target="../ink/ink623.xml"/><Relationship Id="rId106" Type="http://schemas.openxmlformats.org/officeDocument/2006/relationships/image" Target="../media/image107.png"/><Relationship Id="rId127" Type="http://schemas.openxmlformats.org/officeDocument/2006/relationships/customXml" Target="../ink/ink658.xml"/><Relationship Id="rId10" Type="http://schemas.openxmlformats.org/officeDocument/2006/relationships/image" Target="../media/image144.png"/><Relationship Id="rId31" Type="http://schemas.openxmlformats.org/officeDocument/2006/relationships/customXml" Target="../ink/ink610.xml"/><Relationship Id="rId52" Type="http://schemas.openxmlformats.org/officeDocument/2006/relationships/image" Target="../media/image124.png"/><Relationship Id="rId73" Type="http://schemas.openxmlformats.org/officeDocument/2006/relationships/customXml" Target="../ink/ink631.xml"/><Relationship Id="rId78" Type="http://schemas.openxmlformats.org/officeDocument/2006/relationships/image" Target="../media/image137.png"/><Relationship Id="rId94" Type="http://schemas.openxmlformats.org/officeDocument/2006/relationships/image" Target="../media/image101.png"/><Relationship Id="rId99" Type="http://schemas.openxmlformats.org/officeDocument/2006/relationships/customXml" Target="../ink/ink644.xml"/><Relationship Id="rId101" Type="http://schemas.openxmlformats.org/officeDocument/2006/relationships/customXml" Target="../ink/ink645.xml"/><Relationship Id="rId122" Type="http://schemas.openxmlformats.org/officeDocument/2006/relationships/image" Target="../media/image115.png"/><Relationship Id="rId143" Type="http://schemas.openxmlformats.org/officeDocument/2006/relationships/customXml" Target="../ink/ink666.xml"/><Relationship Id="rId148" Type="http://schemas.openxmlformats.org/officeDocument/2006/relationships/image" Target="../media/image169.png"/><Relationship Id="rId164" Type="http://schemas.openxmlformats.org/officeDocument/2006/relationships/image" Target="../media/image177.png"/><Relationship Id="rId169" Type="http://schemas.openxmlformats.org/officeDocument/2006/relationships/customXml" Target="../ink/ink679.xml"/><Relationship Id="rId4" Type="http://schemas.openxmlformats.org/officeDocument/2006/relationships/image" Target="../media/image1410.png"/><Relationship Id="rId9" Type="http://schemas.openxmlformats.org/officeDocument/2006/relationships/customXml" Target="../ink/ink599.xml"/><Relationship Id="rId26" Type="http://schemas.openxmlformats.org/officeDocument/2006/relationships/image" Target="../media/image152.png"/><Relationship Id="rId47" Type="http://schemas.openxmlformats.org/officeDocument/2006/relationships/customXml" Target="../ink/ink618.xml"/><Relationship Id="rId68" Type="http://schemas.openxmlformats.org/officeDocument/2006/relationships/image" Target="../media/image132.png"/><Relationship Id="rId89" Type="http://schemas.openxmlformats.org/officeDocument/2006/relationships/customXml" Target="../ink/ink639.xml"/><Relationship Id="rId112" Type="http://schemas.openxmlformats.org/officeDocument/2006/relationships/image" Target="../media/image1100.png"/><Relationship Id="rId133" Type="http://schemas.openxmlformats.org/officeDocument/2006/relationships/customXml" Target="../ink/ink661.xml"/><Relationship Id="rId154" Type="http://schemas.openxmlformats.org/officeDocument/2006/relationships/image" Target="../media/image172.png"/><Relationship Id="rId175" Type="http://schemas.openxmlformats.org/officeDocument/2006/relationships/customXml" Target="../ink/ink682.xml"/><Relationship Id="rId16" Type="http://schemas.openxmlformats.org/officeDocument/2006/relationships/image" Target="../media/image147.png"/><Relationship Id="rId37" Type="http://schemas.openxmlformats.org/officeDocument/2006/relationships/customXml" Target="../ink/ink613.xml"/><Relationship Id="rId58" Type="http://schemas.openxmlformats.org/officeDocument/2006/relationships/image" Target="../media/image127.png"/><Relationship Id="rId79" Type="http://schemas.openxmlformats.org/officeDocument/2006/relationships/customXml" Target="../ink/ink634.xml"/><Relationship Id="rId102" Type="http://schemas.openxmlformats.org/officeDocument/2006/relationships/image" Target="../media/image105.png"/><Relationship Id="rId123" Type="http://schemas.openxmlformats.org/officeDocument/2006/relationships/customXml" Target="../ink/ink656.xml"/><Relationship Id="rId144" Type="http://schemas.openxmlformats.org/officeDocument/2006/relationships/image" Target="../media/image167.png"/><Relationship Id="rId90" Type="http://schemas.openxmlformats.org/officeDocument/2006/relationships/image" Target="../media/image99.png"/><Relationship Id="rId165" Type="http://schemas.openxmlformats.org/officeDocument/2006/relationships/customXml" Target="../ink/ink677.xml"/><Relationship Id="rId27" Type="http://schemas.openxmlformats.org/officeDocument/2006/relationships/customXml" Target="../ink/ink608.xml"/><Relationship Id="rId48" Type="http://schemas.openxmlformats.org/officeDocument/2006/relationships/image" Target="../media/image122.png"/><Relationship Id="rId69" Type="http://schemas.openxmlformats.org/officeDocument/2006/relationships/customXml" Target="../ink/ink629.xml"/><Relationship Id="rId113" Type="http://schemas.openxmlformats.org/officeDocument/2006/relationships/customXml" Target="../ink/ink651.xml"/><Relationship Id="rId134" Type="http://schemas.openxmlformats.org/officeDocument/2006/relationships/image" Target="../media/image162.png"/><Relationship Id="rId80" Type="http://schemas.openxmlformats.org/officeDocument/2006/relationships/image" Target="../media/image138.png"/><Relationship Id="rId155" Type="http://schemas.openxmlformats.org/officeDocument/2006/relationships/customXml" Target="../ink/ink672.xml"/><Relationship Id="rId176" Type="http://schemas.openxmlformats.org/officeDocument/2006/relationships/image" Target="../media/image183.png"/><Relationship Id="rId17" Type="http://schemas.openxmlformats.org/officeDocument/2006/relationships/customXml" Target="../ink/ink603.xml"/><Relationship Id="rId38" Type="http://schemas.openxmlformats.org/officeDocument/2006/relationships/image" Target="../media/image158.png"/><Relationship Id="rId59" Type="http://schemas.openxmlformats.org/officeDocument/2006/relationships/customXml" Target="../ink/ink624.xml"/><Relationship Id="rId103" Type="http://schemas.openxmlformats.org/officeDocument/2006/relationships/customXml" Target="../ink/ink646.xml"/><Relationship Id="rId124" Type="http://schemas.openxmlformats.org/officeDocument/2006/relationships/image" Target="../media/image116.png"/><Relationship Id="rId70" Type="http://schemas.openxmlformats.org/officeDocument/2006/relationships/image" Target="../media/image133.png"/><Relationship Id="rId91" Type="http://schemas.openxmlformats.org/officeDocument/2006/relationships/customXml" Target="../ink/ink640.xml"/><Relationship Id="rId145" Type="http://schemas.openxmlformats.org/officeDocument/2006/relationships/customXml" Target="../ink/ink667.xml"/><Relationship Id="rId166" Type="http://schemas.openxmlformats.org/officeDocument/2006/relationships/image" Target="../media/image17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41.xml"/><Relationship Id="rId21" Type="http://schemas.openxmlformats.org/officeDocument/2006/relationships/customXml" Target="../ink/ink693.xml"/><Relationship Id="rId42" Type="http://schemas.openxmlformats.org/officeDocument/2006/relationships/image" Target="../media/image1600.png"/><Relationship Id="rId63" Type="http://schemas.openxmlformats.org/officeDocument/2006/relationships/customXml" Target="../ink/ink714.xml"/><Relationship Id="rId84" Type="http://schemas.openxmlformats.org/officeDocument/2006/relationships/image" Target="../media/image96.png"/><Relationship Id="rId138" Type="http://schemas.openxmlformats.org/officeDocument/2006/relationships/image" Target="../media/image164.png"/><Relationship Id="rId159" Type="http://schemas.openxmlformats.org/officeDocument/2006/relationships/customXml" Target="../ink/ink762.xml"/><Relationship Id="rId170" Type="http://schemas.openxmlformats.org/officeDocument/2006/relationships/image" Target="../media/image1800.png"/><Relationship Id="rId191" Type="http://schemas.openxmlformats.org/officeDocument/2006/relationships/customXml" Target="../ink/ink778.xml"/><Relationship Id="rId107" Type="http://schemas.openxmlformats.org/officeDocument/2006/relationships/customXml" Target="../ink/ink736.xml"/><Relationship Id="rId11" Type="http://schemas.openxmlformats.org/officeDocument/2006/relationships/customXml" Target="../ink/ink688.xml"/><Relationship Id="rId32" Type="http://schemas.openxmlformats.org/officeDocument/2006/relationships/image" Target="../media/image155.png"/><Relationship Id="rId53" Type="http://schemas.openxmlformats.org/officeDocument/2006/relationships/customXml" Target="../ink/ink709.xml"/><Relationship Id="rId74" Type="http://schemas.openxmlformats.org/officeDocument/2006/relationships/image" Target="../media/image135.png"/><Relationship Id="rId128" Type="http://schemas.openxmlformats.org/officeDocument/2006/relationships/image" Target="../media/image118.png"/><Relationship Id="rId149" Type="http://schemas.openxmlformats.org/officeDocument/2006/relationships/customXml" Target="../ink/ink757.xml"/><Relationship Id="rId5" Type="http://schemas.openxmlformats.org/officeDocument/2006/relationships/customXml" Target="../ink/ink685.xml"/><Relationship Id="rId95" Type="http://schemas.openxmlformats.org/officeDocument/2006/relationships/customXml" Target="../ink/ink730.xml"/><Relationship Id="rId160" Type="http://schemas.openxmlformats.org/officeDocument/2006/relationships/image" Target="../media/image175.png"/><Relationship Id="rId181" Type="http://schemas.openxmlformats.org/officeDocument/2006/relationships/customXml" Target="../ink/ink773.xml"/><Relationship Id="rId22" Type="http://schemas.openxmlformats.org/officeDocument/2006/relationships/image" Target="../media/image1500.png"/><Relationship Id="rId43" Type="http://schemas.openxmlformats.org/officeDocument/2006/relationships/customXml" Target="../ink/ink704.xml"/><Relationship Id="rId64" Type="http://schemas.openxmlformats.org/officeDocument/2006/relationships/image" Target="../media/image1300.png"/><Relationship Id="rId118" Type="http://schemas.openxmlformats.org/officeDocument/2006/relationships/image" Target="../media/image113.png"/><Relationship Id="rId139" Type="http://schemas.openxmlformats.org/officeDocument/2006/relationships/customXml" Target="../ink/ink752.xml"/><Relationship Id="rId85" Type="http://schemas.openxmlformats.org/officeDocument/2006/relationships/customXml" Target="../ink/ink725.xml"/><Relationship Id="rId150" Type="http://schemas.openxmlformats.org/officeDocument/2006/relationships/image" Target="../media/image1700.png"/><Relationship Id="rId171" Type="http://schemas.openxmlformats.org/officeDocument/2006/relationships/customXml" Target="../ink/ink768.xml"/><Relationship Id="rId192" Type="http://schemas.openxmlformats.org/officeDocument/2006/relationships/image" Target="../media/image191.png"/><Relationship Id="rId12" Type="http://schemas.openxmlformats.org/officeDocument/2006/relationships/image" Target="../media/image145.png"/><Relationship Id="rId33" Type="http://schemas.openxmlformats.org/officeDocument/2006/relationships/customXml" Target="../ink/ink699.xml"/><Relationship Id="rId108" Type="http://schemas.openxmlformats.org/officeDocument/2006/relationships/image" Target="../media/image108.png"/><Relationship Id="rId129" Type="http://schemas.openxmlformats.org/officeDocument/2006/relationships/customXml" Target="../ink/ink747.xml"/><Relationship Id="rId54" Type="http://schemas.openxmlformats.org/officeDocument/2006/relationships/image" Target="../media/image125.png"/><Relationship Id="rId75" Type="http://schemas.openxmlformats.org/officeDocument/2006/relationships/customXml" Target="../ink/ink720.xml"/><Relationship Id="rId96" Type="http://schemas.openxmlformats.org/officeDocument/2006/relationships/image" Target="../media/image102.png"/><Relationship Id="rId140" Type="http://schemas.openxmlformats.org/officeDocument/2006/relationships/image" Target="../media/image165.png"/><Relationship Id="rId161" Type="http://schemas.openxmlformats.org/officeDocument/2006/relationships/customXml" Target="../ink/ink763.xml"/><Relationship Id="rId182" Type="http://schemas.openxmlformats.org/officeDocument/2006/relationships/image" Target="../media/image186.png"/><Relationship Id="rId6" Type="http://schemas.openxmlformats.org/officeDocument/2006/relationships/image" Target="../media/image142.png"/><Relationship Id="rId23" Type="http://schemas.openxmlformats.org/officeDocument/2006/relationships/customXml" Target="../ink/ink694.xml"/><Relationship Id="rId119" Type="http://schemas.openxmlformats.org/officeDocument/2006/relationships/customXml" Target="../ink/ink742.xml"/><Relationship Id="rId44" Type="http://schemas.openxmlformats.org/officeDocument/2006/relationships/image" Target="../media/image1610.png"/><Relationship Id="rId65" Type="http://schemas.openxmlformats.org/officeDocument/2006/relationships/customXml" Target="../ink/ink715.xml"/><Relationship Id="rId86" Type="http://schemas.openxmlformats.org/officeDocument/2006/relationships/image" Target="../media/image97.png"/><Relationship Id="rId130" Type="http://schemas.openxmlformats.org/officeDocument/2006/relationships/image" Target="../media/image119.png"/><Relationship Id="rId151" Type="http://schemas.openxmlformats.org/officeDocument/2006/relationships/customXml" Target="../ink/ink758.xml"/><Relationship Id="rId172" Type="http://schemas.openxmlformats.org/officeDocument/2006/relationships/image" Target="../media/image181.png"/><Relationship Id="rId13" Type="http://schemas.openxmlformats.org/officeDocument/2006/relationships/customXml" Target="../ink/ink689.xml"/><Relationship Id="rId18" Type="http://schemas.openxmlformats.org/officeDocument/2006/relationships/image" Target="../media/image148.png"/><Relationship Id="rId39" Type="http://schemas.openxmlformats.org/officeDocument/2006/relationships/customXml" Target="../ink/ink702.xml"/><Relationship Id="rId109" Type="http://schemas.openxmlformats.org/officeDocument/2006/relationships/customXml" Target="../ink/ink737.xml"/><Relationship Id="rId34" Type="http://schemas.openxmlformats.org/officeDocument/2006/relationships/image" Target="../media/image156.png"/><Relationship Id="rId50" Type="http://schemas.openxmlformats.org/officeDocument/2006/relationships/image" Target="../media/image123.png"/><Relationship Id="rId55" Type="http://schemas.openxmlformats.org/officeDocument/2006/relationships/customXml" Target="../ink/ink710.xml"/><Relationship Id="rId76" Type="http://schemas.openxmlformats.org/officeDocument/2006/relationships/image" Target="../media/image136.png"/><Relationship Id="rId97" Type="http://schemas.openxmlformats.org/officeDocument/2006/relationships/customXml" Target="../ink/ink731.xml"/><Relationship Id="rId104" Type="http://schemas.openxmlformats.org/officeDocument/2006/relationships/image" Target="../media/image106.png"/><Relationship Id="rId120" Type="http://schemas.openxmlformats.org/officeDocument/2006/relationships/image" Target="../media/image114.png"/><Relationship Id="rId125" Type="http://schemas.openxmlformats.org/officeDocument/2006/relationships/customXml" Target="../ink/ink745.xml"/><Relationship Id="rId141" Type="http://schemas.openxmlformats.org/officeDocument/2006/relationships/customXml" Target="../ink/ink753.xml"/><Relationship Id="rId146" Type="http://schemas.openxmlformats.org/officeDocument/2006/relationships/image" Target="../media/image168.png"/><Relationship Id="rId167" Type="http://schemas.openxmlformats.org/officeDocument/2006/relationships/customXml" Target="../ink/ink766.xml"/><Relationship Id="rId188" Type="http://schemas.openxmlformats.org/officeDocument/2006/relationships/image" Target="../media/image189.png"/><Relationship Id="rId7" Type="http://schemas.openxmlformats.org/officeDocument/2006/relationships/customXml" Target="../ink/ink686.xml"/><Relationship Id="rId71" Type="http://schemas.openxmlformats.org/officeDocument/2006/relationships/customXml" Target="../ink/ink718.xml"/><Relationship Id="rId92" Type="http://schemas.openxmlformats.org/officeDocument/2006/relationships/image" Target="../media/image1000.png"/><Relationship Id="rId162" Type="http://schemas.openxmlformats.org/officeDocument/2006/relationships/image" Target="../media/image176.png"/><Relationship Id="rId183" Type="http://schemas.openxmlformats.org/officeDocument/2006/relationships/customXml" Target="../ink/ink774.xml"/><Relationship Id="rId2" Type="http://schemas.openxmlformats.org/officeDocument/2006/relationships/notesSlide" Target="../notesSlides/notesSlide27.xml"/><Relationship Id="rId29" Type="http://schemas.openxmlformats.org/officeDocument/2006/relationships/customXml" Target="../ink/ink697.xml"/><Relationship Id="rId24" Type="http://schemas.openxmlformats.org/officeDocument/2006/relationships/image" Target="../media/image1510.png"/><Relationship Id="rId40" Type="http://schemas.openxmlformats.org/officeDocument/2006/relationships/image" Target="../media/image159.png"/><Relationship Id="rId45" Type="http://schemas.openxmlformats.org/officeDocument/2006/relationships/customXml" Target="../ink/ink705.xml"/><Relationship Id="rId66" Type="http://schemas.openxmlformats.org/officeDocument/2006/relationships/image" Target="../media/image1310.png"/><Relationship Id="rId87" Type="http://schemas.openxmlformats.org/officeDocument/2006/relationships/customXml" Target="../ink/ink726.xml"/><Relationship Id="rId110" Type="http://schemas.openxmlformats.org/officeDocument/2006/relationships/image" Target="../media/image109.png"/><Relationship Id="rId115" Type="http://schemas.openxmlformats.org/officeDocument/2006/relationships/customXml" Target="../ink/ink740.xml"/><Relationship Id="rId131" Type="http://schemas.openxmlformats.org/officeDocument/2006/relationships/customXml" Target="../ink/ink748.xml"/><Relationship Id="rId136" Type="http://schemas.openxmlformats.org/officeDocument/2006/relationships/image" Target="../media/image163.png"/><Relationship Id="rId157" Type="http://schemas.openxmlformats.org/officeDocument/2006/relationships/customXml" Target="../ink/ink761.xml"/><Relationship Id="rId178" Type="http://schemas.openxmlformats.org/officeDocument/2006/relationships/image" Target="../media/image184.png"/><Relationship Id="rId61" Type="http://schemas.openxmlformats.org/officeDocument/2006/relationships/customXml" Target="../ink/ink713.xml"/><Relationship Id="rId82" Type="http://schemas.openxmlformats.org/officeDocument/2006/relationships/image" Target="../media/image139.png"/><Relationship Id="rId152" Type="http://schemas.openxmlformats.org/officeDocument/2006/relationships/image" Target="../media/image1710.png"/><Relationship Id="rId173" Type="http://schemas.openxmlformats.org/officeDocument/2006/relationships/customXml" Target="../ink/ink769.xml"/><Relationship Id="rId19" Type="http://schemas.openxmlformats.org/officeDocument/2006/relationships/customXml" Target="../ink/ink692.xml"/><Relationship Id="rId14" Type="http://schemas.openxmlformats.org/officeDocument/2006/relationships/image" Target="../media/image146.png"/><Relationship Id="rId30" Type="http://schemas.openxmlformats.org/officeDocument/2006/relationships/image" Target="../media/image154.png"/><Relationship Id="rId35" Type="http://schemas.openxmlformats.org/officeDocument/2006/relationships/customXml" Target="../ink/ink700.xml"/><Relationship Id="rId56" Type="http://schemas.openxmlformats.org/officeDocument/2006/relationships/image" Target="../media/image126.png"/><Relationship Id="rId77" Type="http://schemas.openxmlformats.org/officeDocument/2006/relationships/customXml" Target="../ink/ink721.xml"/><Relationship Id="rId100" Type="http://schemas.openxmlformats.org/officeDocument/2006/relationships/image" Target="../media/image104.png"/><Relationship Id="rId105" Type="http://schemas.openxmlformats.org/officeDocument/2006/relationships/customXml" Target="../ink/ink735.xml"/><Relationship Id="rId126" Type="http://schemas.openxmlformats.org/officeDocument/2006/relationships/image" Target="../media/image117.png"/><Relationship Id="rId147" Type="http://schemas.openxmlformats.org/officeDocument/2006/relationships/customXml" Target="../ink/ink756.xml"/><Relationship Id="rId168" Type="http://schemas.openxmlformats.org/officeDocument/2006/relationships/image" Target="../media/image179.png"/><Relationship Id="rId8" Type="http://schemas.openxmlformats.org/officeDocument/2006/relationships/image" Target="../media/image143.png"/><Relationship Id="rId51" Type="http://schemas.openxmlformats.org/officeDocument/2006/relationships/customXml" Target="../ink/ink708.xml"/><Relationship Id="rId72" Type="http://schemas.openxmlformats.org/officeDocument/2006/relationships/image" Target="../media/image134.png"/><Relationship Id="rId93" Type="http://schemas.openxmlformats.org/officeDocument/2006/relationships/customXml" Target="../ink/ink729.xml"/><Relationship Id="rId98" Type="http://schemas.openxmlformats.org/officeDocument/2006/relationships/image" Target="../media/image103.png"/><Relationship Id="rId121" Type="http://schemas.openxmlformats.org/officeDocument/2006/relationships/customXml" Target="../ink/ink743.xml"/><Relationship Id="rId142" Type="http://schemas.openxmlformats.org/officeDocument/2006/relationships/image" Target="../media/image166.png"/><Relationship Id="rId163" Type="http://schemas.openxmlformats.org/officeDocument/2006/relationships/customXml" Target="../ink/ink764.xml"/><Relationship Id="rId184" Type="http://schemas.openxmlformats.org/officeDocument/2006/relationships/image" Target="../media/image187.png"/><Relationship Id="rId189" Type="http://schemas.openxmlformats.org/officeDocument/2006/relationships/customXml" Target="../ink/ink777.xml"/><Relationship Id="rId3" Type="http://schemas.openxmlformats.org/officeDocument/2006/relationships/customXml" Target="../ink/ink684.xml"/><Relationship Id="rId25" Type="http://schemas.openxmlformats.org/officeDocument/2006/relationships/customXml" Target="../ink/ink695.xml"/><Relationship Id="rId46" Type="http://schemas.openxmlformats.org/officeDocument/2006/relationships/image" Target="../media/image121.png"/><Relationship Id="rId67" Type="http://schemas.openxmlformats.org/officeDocument/2006/relationships/customXml" Target="../ink/ink716.xml"/><Relationship Id="rId116" Type="http://schemas.openxmlformats.org/officeDocument/2006/relationships/image" Target="../media/image112.png"/><Relationship Id="rId137" Type="http://schemas.openxmlformats.org/officeDocument/2006/relationships/customXml" Target="../ink/ink751.xml"/><Relationship Id="rId158" Type="http://schemas.openxmlformats.org/officeDocument/2006/relationships/image" Target="../media/image174.png"/><Relationship Id="rId20" Type="http://schemas.openxmlformats.org/officeDocument/2006/relationships/image" Target="../media/image149.png"/><Relationship Id="rId41" Type="http://schemas.openxmlformats.org/officeDocument/2006/relationships/customXml" Target="../ink/ink703.xml"/><Relationship Id="rId62" Type="http://schemas.openxmlformats.org/officeDocument/2006/relationships/image" Target="../media/image129.png"/><Relationship Id="rId83" Type="http://schemas.openxmlformats.org/officeDocument/2006/relationships/customXml" Target="../ink/ink724.xml"/><Relationship Id="rId88" Type="http://schemas.openxmlformats.org/officeDocument/2006/relationships/image" Target="../media/image98.png"/><Relationship Id="rId111" Type="http://schemas.openxmlformats.org/officeDocument/2006/relationships/customXml" Target="../ink/ink738.xml"/><Relationship Id="rId132" Type="http://schemas.openxmlformats.org/officeDocument/2006/relationships/image" Target="../media/image1200.png"/><Relationship Id="rId153" Type="http://schemas.openxmlformats.org/officeDocument/2006/relationships/customXml" Target="../ink/ink759.xml"/><Relationship Id="rId174" Type="http://schemas.openxmlformats.org/officeDocument/2006/relationships/image" Target="../media/image182.png"/><Relationship Id="rId179" Type="http://schemas.openxmlformats.org/officeDocument/2006/relationships/customXml" Target="../ink/ink772.xml"/><Relationship Id="rId190" Type="http://schemas.openxmlformats.org/officeDocument/2006/relationships/image" Target="../media/image1900.png"/><Relationship Id="rId15" Type="http://schemas.openxmlformats.org/officeDocument/2006/relationships/customXml" Target="../ink/ink690.xml"/><Relationship Id="rId36" Type="http://schemas.openxmlformats.org/officeDocument/2006/relationships/image" Target="../media/image157.png"/><Relationship Id="rId57" Type="http://schemas.openxmlformats.org/officeDocument/2006/relationships/customXml" Target="../ink/ink711.xml"/><Relationship Id="rId106" Type="http://schemas.openxmlformats.org/officeDocument/2006/relationships/image" Target="../media/image107.png"/><Relationship Id="rId127" Type="http://schemas.openxmlformats.org/officeDocument/2006/relationships/customXml" Target="../ink/ink746.xml"/><Relationship Id="rId10" Type="http://schemas.openxmlformats.org/officeDocument/2006/relationships/image" Target="../media/image144.png"/><Relationship Id="rId31" Type="http://schemas.openxmlformats.org/officeDocument/2006/relationships/customXml" Target="../ink/ink698.xml"/><Relationship Id="rId52" Type="http://schemas.openxmlformats.org/officeDocument/2006/relationships/image" Target="../media/image124.png"/><Relationship Id="rId73" Type="http://schemas.openxmlformats.org/officeDocument/2006/relationships/customXml" Target="../ink/ink719.xml"/><Relationship Id="rId78" Type="http://schemas.openxmlformats.org/officeDocument/2006/relationships/image" Target="../media/image137.png"/><Relationship Id="rId94" Type="http://schemas.openxmlformats.org/officeDocument/2006/relationships/image" Target="../media/image101.png"/><Relationship Id="rId99" Type="http://schemas.openxmlformats.org/officeDocument/2006/relationships/customXml" Target="../ink/ink732.xml"/><Relationship Id="rId101" Type="http://schemas.openxmlformats.org/officeDocument/2006/relationships/customXml" Target="../ink/ink733.xml"/><Relationship Id="rId122" Type="http://schemas.openxmlformats.org/officeDocument/2006/relationships/image" Target="../media/image115.png"/><Relationship Id="rId143" Type="http://schemas.openxmlformats.org/officeDocument/2006/relationships/customXml" Target="../ink/ink754.xml"/><Relationship Id="rId148" Type="http://schemas.openxmlformats.org/officeDocument/2006/relationships/image" Target="../media/image169.png"/><Relationship Id="rId164" Type="http://schemas.openxmlformats.org/officeDocument/2006/relationships/image" Target="../media/image177.png"/><Relationship Id="rId169" Type="http://schemas.openxmlformats.org/officeDocument/2006/relationships/customXml" Target="../ink/ink767.xml"/><Relationship Id="rId185" Type="http://schemas.openxmlformats.org/officeDocument/2006/relationships/customXml" Target="../ink/ink775.xml"/><Relationship Id="rId4" Type="http://schemas.openxmlformats.org/officeDocument/2006/relationships/image" Target="../media/image1410.png"/><Relationship Id="rId9" Type="http://schemas.openxmlformats.org/officeDocument/2006/relationships/customXml" Target="../ink/ink687.xml"/><Relationship Id="rId180" Type="http://schemas.openxmlformats.org/officeDocument/2006/relationships/image" Target="../media/image185.png"/><Relationship Id="rId26" Type="http://schemas.openxmlformats.org/officeDocument/2006/relationships/image" Target="../media/image152.png"/><Relationship Id="rId47" Type="http://schemas.openxmlformats.org/officeDocument/2006/relationships/customXml" Target="../ink/ink706.xml"/><Relationship Id="rId68" Type="http://schemas.openxmlformats.org/officeDocument/2006/relationships/image" Target="../media/image132.png"/><Relationship Id="rId89" Type="http://schemas.openxmlformats.org/officeDocument/2006/relationships/customXml" Target="../ink/ink727.xml"/><Relationship Id="rId112" Type="http://schemas.openxmlformats.org/officeDocument/2006/relationships/image" Target="../media/image1100.png"/><Relationship Id="rId133" Type="http://schemas.openxmlformats.org/officeDocument/2006/relationships/customXml" Target="../ink/ink749.xml"/><Relationship Id="rId154" Type="http://schemas.openxmlformats.org/officeDocument/2006/relationships/image" Target="../media/image172.png"/><Relationship Id="rId175" Type="http://schemas.openxmlformats.org/officeDocument/2006/relationships/customXml" Target="../ink/ink770.xml"/><Relationship Id="rId16" Type="http://schemas.openxmlformats.org/officeDocument/2006/relationships/image" Target="../media/image147.png"/><Relationship Id="rId37" Type="http://schemas.openxmlformats.org/officeDocument/2006/relationships/customXml" Target="../ink/ink701.xml"/><Relationship Id="rId58" Type="http://schemas.openxmlformats.org/officeDocument/2006/relationships/image" Target="../media/image127.png"/><Relationship Id="rId79" Type="http://schemas.openxmlformats.org/officeDocument/2006/relationships/customXml" Target="../ink/ink722.xml"/><Relationship Id="rId102" Type="http://schemas.openxmlformats.org/officeDocument/2006/relationships/image" Target="../media/image105.png"/><Relationship Id="rId123" Type="http://schemas.openxmlformats.org/officeDocument/2006/relationships/customXml" Target="../ink/ink744.xml"/><Relationship Id="rId144" Type="http://schemas.openxmlformats.org/officeDocument/2006/relationships/image" Target="../media/image167.png"/><Relationship Id="rId90" Type="http://schemas.openxmlformats.org/officeDocument/2006/relationships/image" Target="../media/image99.png"/><Relationship Id="rId165" Type="http://schemas.openxmlformats.org/officeDocument/2006/relationships/customXml" Target="../ink/ink765.xml"/><Relationship Id="rId186" Type="http://schemas.openxmlformats.org/officeDocument/2006/relationships/image" Target="../media/image188.png"/><Relationship Id="rId27" Type="http://schemas.openxmlformats.org/officeDocument/2006/relationships/customXml" Target="../ink/ink696.xml"/><Relationship Id="rId48" Type="http://schemas.openxmlformats.org/officeDocument/2006/relationships/image" Target="../media/image122.png"/><Relationship Id="rId69" Type="http://schemas.openxmlformats.org/officeDocument/2006/relationships/customXml" Target="../ink/ink717.xml"/><Relationship Id="rId113" Type="http://schemas.openxmlformats.org/officeDocument/2006/relationships/customXml" Target="../ink/ink739.xml"/><Relationship Id="rId134" Type="http://schemas.openxmlformats.org/officeDocument/2006/relationships/image" Target="../media/image162.png"/><Relationship Id="rId80" Type="http://schemas.openxmlformats.org/officeDocument/2006/relationships/image" Target="../media/image138.png"/><Relationship Id="rId155" Type="http://schemas.openxmlformats.org/officeDocument/2006/relationships/customXml" Target="../ink/ink760.xml"/><Relationship Id="rId176" Type="http://schemas.openxmlformats.org/officeDocument/2006/relationships/image" Target="../media/image183.png"/><Relationship Id="rId17" Type="http://schemas.openxmlformats.org/officeDocument/2006/relationships/customXml" Target="../ink/ink691.xml"/><Relationship Id="rId38" Type="http://schemas.openxmlformats.org/officeDocument/2006/relationships/image" Target="../media/image158.png"/><Relationship Id="rId59" Type="http://schemas.openxmlformats.org/officeDocument/2006/relationships/customXml" Target="../ink/ink712.xml"/><Relationship Id="rId103" Type="http://schemas.openxmlformats.org/officeDocument/2006/relationships/customXml" Target="../ink/ink734.xml"/><Relationship Id="rId124" Type="http://schemas.openxmlformats.org/officeDocument/2006/relationships/image" Target="../media/image116.png"/><Relationship Id="rId70" Type="http://schemas.openxmlformats.org/officeDocument/2006/relationships/image" Target="../media/image133.png"/><Relationship Id="rId91" Type="http://schemas.openxmlformats.org/officeDocument/2006/relationships/customXml" Target="../ink/ink728.xml"/><Relationship Id="rId145" Type="http://schemas.openxmlformats.org/officeDocument/2006/relationships/customXml" Target="../ink/ink755.xml"/><Relationship Id="rId166" Type="http://schemas.openxmlformats.org/officeDocument/2006/relationships/image" Target="../media/image178.png"/><Relationship Id="rId187" Type="http://schemas.openxmlformats.org/officeDocument/2006/relationships/customXml" Target="../ink/ink776.xml"/><Relationship Id="rId1" Type="http://schemas.openxmlformats.org/officeDocument/2006/relationships/slideLayout" Target="../slideLayouts/slideLayout4.xml"/><Relationship Id="rId28" Type="http://schemas.openxmlformats.org/officeDocument/2006/relationships/image" Target="../media/image153.png"/><Relationship Id="rId49" Type="http://schemas.openxmlformats.org/officeDocument/2006/relationships/customXml" Target="../ink/ink707.xml"/><Relationship Id="rId114" Type="http://schemas.openxmlformats.org/officeDocument/2006/relationships/image" Target="../media/image111.png"/><Relationship Id="rId60" Type="http://schemas.openxmlformats.org/officeDocument/2006/relationships/image" Target="../media/image128.png"/><Relationship Id="rId81" Type="http://schemas.openxmlformats.org/officeDocument/2006/relationships/customXml" Target="../ink/ink723.xml"/><Relationship Id="rId135" Type="http://schemas.openxmlformats.org/officeDocument/2006/relationships/customXml" Target="../ink/ink750.xml"/><Relationship Id="rId156" Type="http://schemas.openxmlformats.org/officeDocument/2006/relationships/image" Target="../media/image173.png"/><Relationship Id="rId177" Type="http://schemas.openxmlformats.org/officeDocument/2006/relationships/customXml" Target="../ink/ink771.xml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36.xml"/><Relationship Id="rId21" Type="http://schemas.openxmlformats.org/officeDocument/2006/relationships/customXml" Target="../ink/ink788.xml"/><Relationship Id="rId42" Type="http://schemas.openxmlformats.org/officeDocument/2006/relationships/image" Target="../media/image1600.png"/><Relationship Id="rId63" Type="http://schemas.openxmlformats.org/officeDocument/2006/relationships/customXml" Target="../ink/ink809.xml"/><Relationship Id="rId84" Type="http://schemas.openxmlformats.org/officeDocument/2006/relationships/image" Target="../media/image96.png"/><Relationship Id="rId138" Type="http://schemas.openxmlformats.org/officeDocument/2006/relationships/image" Target="../media/image164.png"/><Relationship Id="rId159" Type="http://schemas.openxmlformats.org/officeDocument/2006/relationships/customXml" Target="../ink/ink857.xml"/><Relationship Id="rId170" Type="http://schemas.openxmlformats.org/officeDocument/2006/relationships/image" Target="../media/image1800.png"/><Relationship Id="rId191" Type="http://schemas.openxmlformats.org/officeDocument/2006/relationships/customXml" Target="../ink/ink873.xml"/><Relationship Id="rId205" Type="http://schemas.openxmlformats.org/officeDocument/2006/relationships/customXml" Target="../ink/ink880.xml"/><Relationship Id="rId107" Type="http://schemas.openxmlformats.org/officeDocument/2006/relationships/customXml" Target="../ink/ink831.xml"/><Relationship Id="rId11" Type="http://schemas.openxmlformats.org/officeDocument/2006/relationships/customXml" Target="../ink/ink783.xml"/><Relationship Id="rId32" Type="http://schemas.openxmlformats.org/officeDocument/2006/relationships/image" Target="../media/image155.png"/><Relationship Id="rId53" Type="http://schemas.openxmlformats.org/officeDocument/2006/relationships/customXml" Target="../ink/ink804.xml"/><Relationship Id="rId74" Type="http://schemas.openxmlformats.org/officeDocument/2006/relationships/image" Target="../media/image135.png"/><Relationship Id="rId128" Type="http://schemas.openxmlformats.org/officeDocument/2006/relationships/image" Target="../media/image118.png"/><Relationship Id="rId149" Type="http://schemas.openxmlformats.org/officeDocument/2006/relationships/customXml" Target="../ink/ink852.xml"/><Relationship Id="rId5" Type="http://schemas.openxmlformats.org/officeDocument/2006/relationships/customXml" Target="../ink/ink780.xml"/><Relationship Id="rId95" Type="http://schemas.openxmlformats.org/officeDocument/2006/relationships/customXml" Target="../ink/ink825.xml"/><Relationship Id="rId160" Type="http://schemas.openxmlformats.org/officeDocument/2006/relationships/image" Target="../media/image175.png"/><Relationship Id="rId181" Type="http://schemas.openxmlformats.org/officeDocument/2006/relationships/customXml" Target="../ink/ink868.xml"/><Relationship Id="rId22" Type="http://schemas.openxmlformats.org/officeDocument/2006/relationships/image" Target="../media/image1500.png"/><Relationship Id="rId43" Type="http://schemas.openxmlformats.org/officeDocument/2006/relationships/customXml" Target="../ink/ink799.xml"/><Relationship Id="rId64" Type="http://schemas.openxmlformats.org/officeDocument/2006/relationships/image" Target="../media/image1300.png"/><Relationship Id="rId118" Type="http://schemas.openxmlformats.org/officeDocument/2006/relationships/image" Target="../media/image113.png"/><Relationship Id="rId139" Type="http://schemas.openxmlformats.org/officeDocument/2006/relationships/customXml" Target="../ink/ink847.xml"/><Relationship Id="rId85" Type="http://schemas.openxmlformats.org/officeDocument/2006/relationships/customXml" Target="../ink/ink820.xml"/><Relationship Id="rId150" Type="http://schemas.openxmlformats.org/officeDocument/2006/relationships/image" Target="../media/image1700.png"/><Relationship Id="rId171" Type="http://schemas.openxmlformats.org/officeDocument/2006/relationships/customXml" Target="../ink/ink863.xml"/><Relationship Id="rId192" Type="http://schemas.openxmlformats.org/officeDocument/2006/relationships/image" Target="../media/image191.png"/><Relationship Id="rId206" Type="http://schemas.openxmlformats.org/officeDocument/2006/relationships/image" Target="../media/image198.png"/><Relationship Id="rId12" Type="http://schemas.openxmlformats.org/officeDocument/2006/relationships/image" Target="../media/image145.png"/><Relationship Id="rId33" Type="http://schemas.openxmlformats.org/officeDocument/2006/relationships/customXml" Target="../ink/ink794.xml"/><Relationship Id="rId108" Type="http://schemas.openxmlformats.org/officeDocument/2006/relationships/image" Target="../media/image108.png"/><Relationship Id="rId129" Type="http://schemas.openxmlformats.org/officeDocument/2006/relationships/customXml" Target="../ink/ink842.xml"/><Relationship Id="rId54" Type="http://schemas.openxmlformats.org/officeDocument/2006/relationships/image" Target="../media/image125.png"/><Relationship Id="rId75" Type="http://schemas.openxmlformats.org/officeDocument/2006/relationships/customXml" Target="../ink/ink815.xml"/><Relationship Id="rId96" Type="http://schemas.openxmlformats.org/officeDocument/2006/relationships/image" Target="../media/image102.png"/><Relationship Id="rId140" Type="http://schemas.openxmlformats.org/officeDocument/2006/relationships/image" Target="../media/image165.png"/><Relationship Id="rId161" Type="http://schemas.openxmlformats.org/officeDocument/2006/relationships/customXml" Target="../ink/ink858.xml"/><Relationship Id="rId182" Type="http://schemas.openxmlformats.org/officeDocument/2006/relationships/image" Target="../media/image186.png"/><Relationship Id="rId6" Type="http://schemas.openxmlformats.org/officeDocument/2006/relationships/image" Target="../media/image142.png"/><Relationship Id="rId23" Type="http://schemas.openxmlformats.org/officeDocument/2006/relationships/customXml" Target="../ink/ink789.xml"/><Relationship Id="rId119" Type="http://schemas.openxmlformats.org/officeDocument/2006/relationships/customXml" Target="../ink/ink837.xml"/><Relationship Id="rId44" Type="http://schemas.openxmlformats.org/officeDocument/2006/relationships/image" Target="../media/image1610.png"/><Relationship Id="rId65" Type="http://schemas.openxmlformats.org/officeDocument/2006/relationships/customXml" Target="../ink/ink810.xml"/><Relationship Id="rId86" Type="http://schemas.openxmlformats.org/officeDocument/2006/relationships/image" Target="../media/image97.png"/><Relationship Id="rId130" Type="http://schemas.openxmlformats.org/officeDocument/2006/relationships/image" Target="../media/image119.png"/><Relationship Id="rId151" Type="http://schemas.openxmlformats.org/officeDocument/2006/relationships/customXml" Target="../ink/ink853.xml"/><Relationship Id="rId172" Type="http://schemas.openxmlformats.org/officeDocument/2006/relationships/image" Target="../media/image181.png"/><Relationship Id="rId193" Type="http://schemas.openxmlformats.org/officeDocument/2006/relationships/customXml" Target="../ink/ink874.xml"/><Relationship Id="rId207" Type="http://schemas.openxmlformats.org/officeDocument/2006/relationships/customXml" Target="../ink/ink881.xml"/><Relationship Id="rId13" Type="http://schemas.openxmlformats.org/officeDocument/2006/relationships/customXml" Target="../ink/ink784.xml"/><Relationship Id="rId109" Type="http://schemas.openxmlformats.org/officeDocument/2006/relationships/customXml" Target="../ink/ink832.xml"/><Relationship Id="rId34" Type="http://schemas.openxmlformats.org/officeDocument/2006/relationships/image" Target="../media/image156.png"/><Relationship Id="rId55" Type="http://schemas.openxmlformats.org/officeDocument/2006/relationships/customXml" Target="../ink/ink805.xml"/><Relationship Id="rId76" Type="http://schemas.openxmlformats.org/officeDocument/2006/relationships/image" Target="../media/image136.png"/><Relationship Id="rId97" Type="http://schemas.openxmlformats.org/officeDocument/2006/relationships/customXml" Target="../ink/ink826.xml"/><Relationship Id="rId120" Type="http://schemas.openxmlformats.org/officeDocument/2006/relationships/image" Target="../media/image114.png"/><Relationship Id="rId141" Type="http://schemas.openxmlformats.org/officeDocument/2006/relationships/customXml" Target="../ink/ink848.xml"/><Relationship Id="rId7" Type="http://schemas.openxmlformats.org/officeDocument/2006/relationships/customXml" Target="../ink/ink781.xml"/><Relationship Id="rId162" Type="http://schemas.openxmlformats.org/officeDocument/2006/relationships/image" Target="../media/image176.png"/><Relationship Id="rId183" Type="http://schemas.openxmlformats.org/officeDocument/2006/relationships/customXml" Target="../ink/ink869.xml"/><Relationship Id="rId24" Type="http://schemas.openxmlformats.org/officeDocument/2006/relationships/image" Target="../media/image1510.png"/><Relationship Id="rId40" Type="http://schemas.openxmlformats.org/officeDocument/2006/relationships/image" Target="../media/image159.png"/><Relationship Id="rId45" Type="http://schemas.openxmlformats.org/officeDocument/2006/relationships/customXml" Target="../ink/ink800.xml"/><Relationship Id="rId66" Type="http://schemas.openxmlformats.org/officeDocument/2006/relationships/image" Target="../media/image1310.png"/><Relationship Id="rId87" Type="http://schemas.openxmlformats.org/officeDocument/2006/relationships/customXml" Target="../ink/ink821.xml"/><Relationship Id="rId110" Type="http://schemas.openxmlformats.org/officeDocument/2006/relationships/image" Target="../media/image109.png"/><Relationship Id="rId115" Type="http://schemas.openxmlformats.org/officeDocument/2006/relationships/customXml" Target="../ink/ink835.xml"/><Relationship Id="rId131" Type="http://schemas.openxmlformats.org/officeDocument/2006/relationships/customXml" Target="../ink/ink843.xml"/><Relationship Id="rId136" Type="http://schemas.openxmlformats.org/officeDocument/2006/relationships/image" Target="../media/image163.png"/><Relationship Id="rId157" Type="http://schemas.openxmlformats.org/officeDocument/2006/relationships/customXml" Target="../ink/ink856.xml"/><Relationship Id="rId178" Type="http://schemas.openxmlformats.org/officeDocument/2006/relationships/image" Target="../media/image184.png"/><Relationship Id="rId61" Type="http://schemas.openxmlformats.org/officeDocument/2006/relationships/customXml" Target="../ink/ink808.xml"/><Relationship Id="rId82" Type="http://schemas.openxmlformats.org/officeDocument/2006/relationships/image" Target="../media/image139.png"/><Relationship Id="rId152" Type="http://schemas.openxmlformats.org/officeDocument/2006/relationships/image" Target="../media/image1710.png"/><Relationship Id="rId173" Type="http://schemas.openxmlformats.org/officeDocument/2006/relationships/customXml" Target="../ink/ink864.xml"/><Relationship Id="rId194" Type="http://schemas.openxmlformats.org/officeDocument/2006/relationships/image" Target="../media/image192.png"/><Relationship Id="rId199" Type="http://schemas.openxmlformats.org/officeDocument/2006/relationships/customXml" Target="../ink/ink877.xml"/><Relationship Id="rId203" Type="http://schemas.openxmlformats.org/officeDocument/2006/relationships/customXml" Target="../ink/ink879.xml"/><Relationship Id="rId208" Type="http://schemas.openxmlformats.org/officeDocument/2006/relationships/image" Target="../media/image199.png"/><Relationship Id="rId19" Type="http://schemas.openxmlformats.org/officeDocument/2006/relationships/customXml" Target="../ink/ink787.xml"/><Relationship Id="rId14" Type="http://schemas.openxmlformats.org/officeDocument/2006/relationships/image" Target="../media/image146.png"/><Relationship Id="rId30" Type="http://schemas.openxmlformats.org/officeDocument/2006/relationships/image" Target="../media/image154.png"/><Relationship Id="rId35" Type="http://schemas.openxmlformats.org/officeDocument/2006/relationships/customXml" Target="../ink/ink795.xml"/><Relationship Id="rId56" Type="http://schemas.openxmlformats.org/officeDocument/2006/relationships/image" Target="../media/image126.png"/><Relationship Id="rId77" Type="http://schemas.openxmlformats.org/officeDocument/2006/relationships/customXml" Target="../ink/ink816.xml"/><Relationship Id="rId100" Type="http://schemas.openxmlformats.org/officeDocument/2006/relationships/image" Target="../media/image104.png"/><Relationship Id="rId105" Type="http://schemas.openxmlformats.org/officeDocument/2006/relationships/customXml" Target="../ink/ink830.xml"/><Relationship Id="rId126" Type="http://schemas.openxmlformats.org/officeDocument/2006/relationships/image" Target="../media/image117.png"/><Relationship Id="rId147" Type="http://schemas.openxmlformats.org/officeDocument/2006/relationships/customXml" Target="../ink/ink851.xml"/><Relationship Id="rId168" Type="http://schemas.openxmlformats.org/officeDocument/2006/relationships/image" Target="../media/image179.png"/><Relationship Id="rId8" Type="http://schemas.openxmlformats.org/officeDocument/2006/relationships/image" Target="../media/image143.png"/><Relationship Id="rId51" Type="http://schemas.openxmlformats.org/officeDocument/2006/relationships/customXml" Target="../ink/ink803.xml"/><Relationship Id="rId72" Type="http://schemas.openxmlformats.org/officeDocument/2006/relationships/image" Target="../media/image134.png"/><Relationship Id="rId93" Type="http://schemas.openxmlformats.org/officeDocument/2006/relationships/customXml" Target="../ink/ink824.xml"/><Relationship Id="rId98" Type="http://schemas.openxmlformats.org/officeDocument/2006/relationships/image" Target="../media/image103.png"/><Relationship Id="rId121" Type="http://schemas.openxmlformats.org/officeDocument/2006/relationships/customXml" Target="../ink/ink838.xml"/><Relationship Id="rId142" Type="http://schemas.openxmlformats.org/officeDocument/2006/relationships/image" Target="../media/image166.png"/><Relationship Id="rId163" Type="http://schemas.openxmlformats.org/officeDocument/2006/relationships/customXml" Target="../ink/ink859.xml"/><Relationship Id="rId184" Type="http://schemas.openxmlformats.org/officeDocument/2006/relationships/image" Target="../media/image187.png"/><Relationship Id="rId189" Type="http://schemas.openxmlformats.org/officeDocument/2006/relationships/customXml" Target="../ink/ink872.xml"/><Relationship Id="rId3" Type="http://schemas.openxmlformats.org/officeDocument/2006/relationships/customXml" Target="../ink/ink779.xml"/><Relationship Id="rId25" Type="http://schemas.openxmlformats.org/officeDocument/2006/relationships/customXml" Target="../ink/ink790.xml"/><Relationship Id="rId46" Type="http://schemas.openxmlformats.org/officeDocument/2006/relationships/image" Target="../media/image121.png"/><Relationship Id="rId67" Type="http://schemas.openxmlformats.org/officeDocument/2006/relationships/customXml" Target="../ink/ink811.xml"/><Relationship Id="rId116" Type="http://schemas.openxmlformats.org/officeDocument/2006/relationships/image" Target="../media/image112.png"/><Relationship Id="rId137" Type="http://schemas.openxmlformats.org/officeDocument/2006/relationships/customXml" Target="../ink/ink846.xml"/><Relationship Id="rId158" Type="http://schemas.openxmlformats.org/officeDocument/2006/relationships/image" Target="../media/image174.png"/><Relationship Id="rId20" Type="http://schemas.openxmlformats.org/officeDocument/2006/relationships/image" Target="../media/image149.png"/><Relationship Id="rId41" Type="http://schemas.openxmlformats.org/officeDocument/2006/relationships/customXml" Target="../ink/ink798.xml"/><Relationship Id="rId62" Type="http://schemas.openxmlformats.org/officeDocument/2006/relationships/image" Target="../media/image129.png"/><Relationship Id="rId83" Type="http://schemas.openxmlformats.org/officeDocument/2006/relationships/customXml" Target="../ink/ink819.xml"/><Relationship Id="rId88" Type="http://schemas.openxmlformats.org/officeDocument/2006/relationships/image" Target="../media/image98.png"/><Relationship Id="rId111" Type="http://schemas.openxmlformats.org/officeDocument/2006/relationships/customXml" Target="../ink/ink833.xml"/><Relationship Id="rId132" Type="http://schemas.openxmlformats.org/officeDocument/2006/relationships/image" Target="../media/image1200.png"/><Relationship Id="rId153" Type="http://schemas.openxmlformats.org/officeDocument/2006/relationships/customXml" Target="../ink/ink854.xml"/><Relationship Id="rId174" Type="http://schemas.openxmlformats.org/officeDocument/2006/relationships/image" Target="../media/image182.png"/><Relationship Id="rId179" Type="http://schemas.openxmlformats.org/officeDocument/2006/relationships/customXml" Target="../ink/ink867.xml"/><Relationship Id="rId195" Type="http://schemas.openxmlformats.org/officeDocument/2006/relationships/customXml" Target="../ink/ink875.xml"/><Relationship Id="rId190" Type="http://schemas.openxmlformats.org/officeDocument/2006/relationships/image" Target="../media/image1900.png"/><Relationship Id="rId204" Type="http://schemas.openxmlformats.org/officeDocument/2006/relationships/image" Target="../media/image197.png"/><Relationship Id="rId15" Type="http://schemas.openxmlformats.org/officeDocument/2006/relationships/customXml" Target="../ink/ink785.xml"/><Relationship Id="rId36" Type="http://schemas.openxmlformats.org/officeDocument/2006/relationships/image" Target="../media/image157.png"/><Relationship Id="rId57" Type="http://schemas.openxmlformats.org/officeDocument/2006/relationships/customXml" Target="../ink/ink806.xml"/><Relationship Id="rId106" Type="http://schemas.openxmlformats.org/officeDocument/2006/relationships/image" Target="../media/image107.png"/><Relationship Id="rId127" Type="http://schemas.openxmlformats.org/officeDocument/2006/relationships/customXml" Target="../ink/ink841.xml"/><Relationship Id="rId10" Type="http://schemas.openxmlformats.org/officeDocument/2006/relationships/image" Target="../media/image144.png"/><Relationship Id="rId31" Type="http://schemas.openxmlformats.org/officeDocument/2006/relationships/customXml" Target="../ink/ink793.xml"/><Relationship Id="rId52" Type="http://schemas.openxmlformats.org/officeDocument/2006/relationships/image" Target="../media/image124.png"/><Relationship Id="rId73" Type="http://schemas.openxmlformats.org/officeDocument/2006/relationships/customXml" Target="../ink/ink814.xml"/><Relationship Id="rId78" Type="http://schemas.openxmlformats.org/officeDocument/2006/relationships/image" Target="../media/image137.png"/><Relationship Id="rId94" Type="http://schemas.openxmlformats.org/officeDocument/2006/relationships/image" Target="../media/image101.png"/><Relationship Id="rId99" Type="http://schemas.openxmlformats.org/officeDocument/2006/relationships/customXml" Target="../ink/ink827.xml"/><Relationship Id="rId101" Type="http://schemas.openxmlformats.org/officeDocument/2006/relationships/customXml" Target="../ink/ink828.xml"/><Relationship Id="rId122" Type="http://schemas.openxmlformats.org/officeDocument/2006/relationships/image" Target="../media/image115.png"/><Relationship Id="rId143" Type="http://schemas.openxmlformats.org/officeDocument/2006/relationships/customXml" Target="../ink/ink849.xml"/><Relationship Id="rId148" Type="http://schemas.openxmlformats.org/officeDocument/2006/relationships/image" Target="../media/image169.png"/><Relationship Id="rId164" Type="http://schemas.openxmlformats.org/officeDocument/2006/relationships/image" Target="../media/image177.png"/><Relationship Id="rId169" Type="http://schemas.openxmlformats.org/officeDocument/2006/relationships/customXml" Target="../ink/ink862.xml"/><Relationship Id="rId185" Type="http://schemas.openxmlformats.org/officeDocument/2006/relationships/customXml" Target="../ink/ink870.xml"/><Relationship Id="rId4" Type="http://schemas.openxmlformats.org/officeDocument/2006/relationships/image" Target="../media/image1410.png"/><Relationship Id="rId9" Type="http://schemas.openxmlformats.org/officeDocument/2006/relationships/customXml" Target="../ink/ink782.xml"/><Relationship Id="rId180" Type="http://schemas.openxmlformats.org/officeDocument/2006/relationships/image" Target="../media/image185.png"/><Relationship Id="rId26" Type="http://schemas.openxmlformats.org/officeDocument/2006/relationships/image" Target="../media/image152.png"/><Relationship Id="rId47" Type="http://schemas.openxmlformats.org/officeDocument/2006/relationships/customXml" Target="../ink/ink801.xml"/><Relationship Id="rId68" Type="http://schemas.openxmlformats.org/officeDocument/2006/relationships/image" Target="../media/image132.png"/><Relationship Id="rId89" Type="http://schemas.openxmlformats.org/officeDocument/2006/relationships/customXml" Target="../ink/ink822.xml"/><Relationship Id="rId112" Type="http://schemas.openxmlformats.org/officeDocument/2006/relationships/image" Target="../media/image1100.png"/><Relationship Id="rId133" Type="http://schemas.openxmlformats.org/officeDocument/2006/relationships/customXml" Target="../ink/ink844.xml"/><Relationship Id="rId154" Type="http://schemas.openxmlformats.org/officeDocument/2006/relationships/image" Target="../media/image172.png"/><Relationship Id="rId175" Type="http://schemas.openxmlformats.org/officeDocument/2006/relationships/customXml" Target="../ink/ink865.xml"/><Relationship Id="rId196" Type="http://schemas.openxmlformats.org/officeDocument/2006/relationships/image" Target="../media/image193.png"/><Relationship Id="rId200" Type="http://schemas.openxmlformats.org/officeDocument/2006/relationships/image" Target="../media/image195.png"/><Relationship Id="rId16" Type="http://schemas.openxmlformats.org/officeDocument/2006/relationships/image" Target="../media/image147.png"/><Relationship Id="rId37" Type="http://schemas.openxmlformats.org/officeDocument/2006/relationships/customXml" Target="../ink/ink796.xml"/><Relationship Id="rId58" Type="http://schemas.openxmlformats.org/officeDocument/2006/relationships/image" Target="../media/image127.png"/><Relationship Id="rId79" Type="http://schemas.openxmlformats.org/officeDocument/2006/relationships/customXml" Target="../ink/ink817.xml"/><Relationship Id="rId102" Type="http://schemas.openxmlformats.org/officeDocument/2006/relationships/image" Target="../media/image105.png"/><Relationship Id="rId123" Type="http://schemas.openxmlformats.org/officeDocument/2006/relationships/customXml" Target="../ink/ink839.xml"/><Relationship Id="rId144" Type="http://schemas.openxmlformats.org/officeDocument/2006/relationships/image" Target="../media/image167.png"/><Relationship Id="rId90" Type="http://schemas.openxmlformats.org/officeDocument/2006/relationships/image" Target="../media/image99.png"/><Relationship Id="rId165" Type="http://schemas.openxmlformats.org/officeDocument/2006/relationships/customXml" Target="../ink/ink860.xml"/><Relationship Id="rId186" Type="http://schemas.openxmlformats.org/officeDocument/2006/relationships/image" Target="../media/image188.png"/><Relationship Id="rId27" Type="http://schemas.openxmlformats.org/officeDocument/2006/relationships/customXml" Target="../ink/ink791.xml"/><Relationship Id="rId48" Type="http://schemas.openxmlformats.org/officeDocument/2006/relationships/image" Target="../media/image122.png"/><Relationship Id="rId69" Type="http://schemas.openxmlformats.org/officeDocument/2006/relationships/customXml" Target="../ink/ink812.xml"/><Relationship Id="rId113" Type="http://schemas.openxmlformats.org/officeDocument/2006/relationships/customXml" Target="../ink/ink834.xml"/><Relationship Id="rId134" Type="http://schemas.openxmlformats.org/officeDocument/2006/relationships/image" Target="../media/image162.png"/><Relationship Id="rId80" Type="http://schemas.openxmlformats.org/officeDocument/2006/relationships/image" Target="../media/image138.png"/><Relationship Id="rId155" Type="http://schemas.openxmlformats.org/officeDocument/2006/relationships/customXml" Target="../ink/ink855.xml"/><Relationship Id="rId176" Type="http://schemas.openxmlformats.org/officeDocument/2006/relationships/image" Target="../media/image183.png"/><Relationship Id="rId197" Type="http://schemas.openxmlformats.org/officeDocument/2006/relationships/customXml" Target="../ink/ink876.xml"/><Relationship Id="rId201" Type="http://schemas.openxmlformats.org/officeDocument/2006/relationships/customXml" Target="../ink/ink878.xml"/><Relationship Id="rId17" Type="http://schemas.openxmlformats.org/officeDocument/2006/relationships/customXml" Target="../ink/ink786.xml"/><Relationship Id="rId38" Type="http://schemas.openxmlformats.org/officeDocument/2006/relationships/image" Target="../media/image158.png"/><Relationship Id="rId59" Type="http://schemas.openxmlformats.org/officeDocument/2006/relationships/customXml" Target="../ink/ink807.xml"/><Relationship Id="rId103" Type="http://schemas.openxmlformats.org/officeDocument/2006/relationships/customXml" Target="../ink/ink829.xml"/><Relationship Id="rId124" Type="http://schemas.openxmlformats.org/officeDocument/2006/relationships/image" Target="../media/image116.png"/><Relationship Id="rId70" Type="http://schemas.openxmlformats.org/officeDocument/2006/relationships/image" Target="../media/image133.png"/><Relationship Id="rId91" Type="http://schemas.openxmlformats.org/officeDocument/2006/relationships/customXml" Target="../ink/ink823.xml"/><Relationship Id="rId145" Type="http://schemas.openxmlformats.org/officeDocument/2006/relationships/customXml" Target="../ink/ink850.xml"/><Relationship Id="rId166" Type="http://schemas.openxmlformats.org/officeDocument/2006/relationships/image" Target="../media/image178.png"/><Relationship Id="rId187" Type="http://schemas.openxmlformats.org/officeDocument/2006/relationships/customXml" Target="../ink/ink871.xml"/><Relationship Id="rId1" Type="http://schemas.openxmlformats.org/officeDocument/2006/relationships/slideLayout" Target="../slideLayouts/slideLayout4.xml"/><Relationship Id="rId28" Type="http://schemas.openxmlformats.org/officeDocument/2006/relationships/image" Target="../media/image153.png"/><Relationship Id="rId49" Type="http://schemas.openxmlformats.org/officeDocument/2006/relationships/customXml" Target="../ink/ink802.xml"/><Relationship Id="rId114" Type="http://schemas.openxmlformats.org/officeDocument/2006/relationships/image" Target="../media/image111.png"/><Relationship Id="rId60" Type="http://schemas.openxmlformats.org/officeDocument/2006/relationships/image" Target="../media/image128.png"/><Relationship Id="rId81" Type="http://schemas.openxmlformats.org/officeDocument/2006/relationships/customXml" Target="../ink/ink818.xml"/><Relationship Id="rId135" Type="http://schemas.openxmlformats.org/officeDocument/2006/relationships/customXml" Target="../ink/ink845.xml"/><Relationship Id="rId156" Type="http://schemas.openxmlformats.org/officeDocument/2006/relationships/image" Target="../media/image173.png"/><Relationship Id="rId177" Type="http://schemas.openxmlformats.org/officeDocument/2006/relationships/customXml" Target="../ink/ink866.xml"/><Relationship Id="rId198" Type="http://schemas.openxmlformats.org/officeDocument/2006/relationships/image" Target="../media/image194.png"/><Relationship Id="rId202" Type="http://schemas.openxmlformats.org/officeDocument/2006/relationships/image" Target="../media/image196.png"/><Relationship Id="rId18" Type="http://schemas.openxmlformats.org/officeDocument/2006/relationships/image" Target="../media/image148.png"/><Relationship Id="rId39" Type="http://schemas.openxmlformats.org/officeDocument/2006/relationships/customXml" Target="../ink/ink797.xml"/><Relationship Id="rId50" Type="http://schemas.openxmlformats.org/officeDocument/2006/relationships/image" Target="../media/image123.png"/><Relationship Id="rId104" Type="http://schemas.openxmlformats.org/officeDocument/2006/relationships/image" Target="../media/image106.png"/><Relationship Id="rId125" Type="http://schemas.openxmlformats.org/officeDocument/2006/relationships/customXml" Target="../ink/ink840.xml"/><Relationship Id="rId146" Type="http://schemas.openxmlformats.org/officeDocument/2006/relationships/image" Target="../media/image168.png"/><Relationship Id="rId167" Type="http://schemas.openxmlformats.org/officeDocument/2006/relationships/customXml" Target="../ink/ink861.xml"/><Relationship Id="rId188" Type="http://schemas.openxmlformats.org/officeDocument/2006/relationships/image" Target="../media/image189.png"/><Relationship Id="rId71" Type="http://schemas.openxmlformats.org/officeDocument/2006/relationships/customXml" Target="../ink/ink813.xml"/><Relationship Id="rId92" Type="http://schemas.openxmlformats.org/officeDocument/2006/relationships/image" Target="../media/image1000.png"/><Relationship Id="rId2" Type="http://schemas.openxmlformats.org/officeDocument/2006/relationships/notesSlide" Target="../notesSlides/notesSlide28.xml"/><Relationship Id="rId29" Type="http://schemas.openxmlformats.org/officeDocument/2006/relationships/customXml" Target="../ink/ink792.xml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39.xml"/><Relationship Id="rId21" Type="http://schemas.openxmlformats.org/officeDocument/2006/relationships/customXml" Target="../ink/ink891.xml"/><Relationship Id="rId42" Type="http://schemas.openxmlformats.org/officeDocument/2006/relationships/image" Target="../media/image1600.png"/><Relationship Id="rId63" Type="http://schemas.openxmlformats.org/officeDocument/2006/relationships/customXml" Target="../ink/ink912.xml"/><Relationship Id="rId84" Type="http://schemas.openxmlformats.org/officeDocument/2006/relationships/image" Target="../media/image96.png"/><Relationship Id="rId138" Type="http://schemas.openxmlformats.org/officeDocument/2006/relationships/image" Target="../media/image164.png"/><Relationship Id="rId159" Type="http://schemas.openxmlformats.org/officeDocument/2006/relationships/customXml" Target="../ink/ink960.xml"/><Relationship Id="rId170" Type="http://schemas.openxmlformats.org/officeDocument/2006/relationships/image" Target="../media/image1800.png"/><Relationship Id="rId191" Type="http://schemas.openxmlformats.org/officeDocument/2006/relationships/customXml" Target="../ink/ink976.xml"/><Relationship Id="rId205" Type="http://schemas.openxmlformats.org/officeDocument/2006/relationships/customXml" Target="../ink/ink983.xml"/><Relationship Id="rId107" Type="http://schemas.openxmlformats.org/officeDocument/2006/relationships/customXml" Target="../ink/ink934.xml"/><Relationship Id="rId11" Type="http://schemas.openxmlformats.org/officeDocument/2006/relationships/customXml" Target="../ink/ink886.xml"/><Relationship Id="rId32" Type="http://schemas.openxmlformats.org/officeDocument/2006/relationships/image" Target="../media/image155.png"/><Relationship Id="rId53" Type="http://schemas.openxmlformats.org/officeDocument/2006/relationships/customXml" Target="../ink/ink907.xml"/><Relationship Id="rId74" Type="http://schemas.openxmlformats.org/officeDocument/2006/relationships/image" Target="../media/image135.png"/><Relationship Id="rId128" Type="http://schemas.openxmlformats.org/officeDocument/2006/relationships/image" Target="../media/image118.png"/><Relationship Id="rId149" Type="http://schemas.openxmlformats.org/officeDocument/2006/relationships/customXml" Target="../ink/ink955.xml"/><Relationship Id="rId5" Type="http://schemas.openxmlformats.org/officeDocument/2006/relationships/customXml" Target="../ink/ink883.xml"/><Relationship Id="rId95" Type="http://schemas.openxmlformats.org/officeDocument/2006/relationships/customXml" Target="../ink/ink928.xml"/><Relationship Id="rId160" Type="http://schemas.openxmlformats.org/officeDocument/2006/relationships/image" Target="../media/image175.png"/><Relationship Id="rId181" Type="http://schemas.openxmlformats.org/officeDocument/2006/relationships/customXml" Target="../ink/ink971.xml"/><Relationship Id="rId216" Type="http://schemas.openxmlformats.org/officeDocument/2006/relationships/image" Target="../media/image198.png"/><Relationship Id="rId22" Type="http://schemas.openxmlformats.org/officeDocument/2006/relationships/image" Target="../media/image1500.png"/><Relationship Id="rId43" Type="http://schemas.openxmlformats.org/officeDocument/2006/relationships/customXml" Target="../ink/ink902.xml"/><Relationship Id="rId64" Type="http://schemas.openxmlformats.org/officeDocument/2006/relationships/image" Target="../media/image1300.png"/><Relationship Id="rId118" Type="http://schemas.openxmlformats.org/officeDocument/2006/relationships/image" Target="../media/image113.png"/><Relationship Id="rId139" Type="http://schemas.openxmlformats.org/officeDocument/2006/relationships/customXml" Target="../ink/ink950.xml"/><Relationship Id="rId85" Type="http://schemas.openxmlformats.org/officeDocument/2006/relationships/customXml" Target="../ink/ink923.xml"/><Relationship Id="rId150" Type="http://schemas.openxmlformats.org/officeDocument/2006/relationships/image" Target="../media/image1700.png"/><Relationship Id="rId171" Type="http://schemas.openxmlformats.org/officeDocument/2006/relationships/customXml" Target="../ink/ink966.xml"/><Relationship Id="rId192" Type="http://schemas.openxmlformats.org/officeDocument/2006/relationships/image" Target="../media/image191.png"/><Relationship Id="rId206" Type="http://schemas.openxmlformats.org/officeDocument/2006/relationships/image" Target="../media/image2000.png"/><Relationship Id="rId12" Type="http://schemas.openxmlformats.org/officeDocument/2006/relationships/image" Target="../media/image145.png"/><Relationship Id="rId33" Type="http://schemas.openxmlformats.org/officeDocument/2006/relationships/customXml" Target="../ink/ink897.xml"/><Relationship Id="rId108" Type="http://schemas.openxmlformats.org/officeDocument/2006/relationships/image" Target="../media/image108.png"/><Relationship Id="rId129" Type="http://schemas.openxmlformats.org/officeDocument/2006/relationships/customXml" Target="../ink/ink945.xml"/><Relationship Id="rId54" Type="http://schemas.openxmlformats.org/officeDocument/2006/relationships/image" Target="../media/image125.png"/><Relationship Id="rId75" Type="http://schemas.openxmlformats.org/officeDocument/2006/relationships/customXml" Target="../ink/ink918.xml"/><Relationship Id="rId96" Type="http://schemas.openxmlformats.org/officeDocument/2006/relationships/image" Target="../media/image102.png"/><Relationship Id="rId140" Type="http://schemas.openxmlformats.org/officeDocument/2006/relationships/image" Target="../media/image165.png"/><Relationship Id="rId161" Type="http://schemas.openxmlformats.org/officeDocument/2006/relationships/customXml" Target="../ink/ink961.xml"/><Relationship Id="rId182" Type="http://schemas.openxmlformats.org/officeDocument/2006/relationships/image" Target="../media/image186.png"/><Relationship Id="rId217" Type="http://schemas.openxmlformats.org/officeDocument/2006/relationships/customXml" Target="../ink/ink989.xml"/><Relationship Id="rId6" Type="http://schemas.openxmlformats.org/officeDocument/2006/relationships/image" Target="../media/image142.png"/><Relationship Id="rId23" Type="http://schemas.openxmlformats.org/officeDocument/2006/relationships/customXml" Target="../ink/ink892.xml"/><Relationship Id="rId119" Type="http://schemas.openxmlformats.org/officeDocument/2006/relationships/customXml" Target="../ink/ink940.xml"/><Relationship Id="rId44" Type="http://schemas.openxmlformats.org/officeDocument/2006/relationships/image" Target="../media/image1610.png"/><Relationship Id="rId65" Type="http://schemas.openxmlformats.org/officeDocument/2006/relationships/customXml" Target="../ink/ink913.xml"/><Relationship Id="rId86" Type="http://schemas.openxmlformats.org/officeDocument/2006/relationships/image" Target="../media/image97.png"/><Relationship Id="rId130" Type="http://schemas.openxmlformats.org/officeDocument/2006/relationships/image" Target="../media/image119.png"/><Relationship Id="rId151" Type="http://schemas.openxmlformats.org/officeDocument/2006/relationships/customXml" Target="../ink/ink956.xml"/><Relationship Id="rId172" Type="http://schemas.openxmlformats.org/officeDocument/2006/relationships/image" Target="../media/image181.png"/><Relationship Id="rId193" Type="http://schemas.openxmlformats.org/officeDocument/2006/relationships/customXml" Target="../ink/ink977.xml"/><Relationship Id="rId207" Type="http://schemas.openxmlformats.org/officeDocument/2006/relationships/customXml" Target="../ink/ink984.xml"/><Relationship Id="rId13" Type="http://schemas.openxmlformats.org/officeDocument/2006/relationships/customXml" Target="../ink/ink887.xml"/><Relationship Id="rId109" Type="http://schemas.openxmlformats.org/officeDocument/2006/relationships/customXml" Target="../ink/ink935.xml"/><Relationship Id="rId34" Type="http://schemas.openxmlformats.org/officeDocument/2006/relationships/image" Target="../media/image156.png"/><Relationship Id="rId55" Type="http://schemas.openxmlformats.org/officeDocument/2006/relationships/customXml" Target="../ink/ink908.xml"/><Relationship Id="rId76" Type="http://schemas.openxmlformats.org/officeDocument/2006/relationships/image" Target="../media/image136.png"/><Relationship Id="rId97" Type="http://schemas.openxmlformats.org/officeDocument/2006/relationships/customXml" Target="../ink/ink929.xml"/><Relationship Id="rId120" Type="http://schemas.openxmlformats.org/officeDocument/2006/relationships/image" Target="../media/image114.png"/><Relationship Id="rId141" Type="http://schemas.openxmlformats.org/officeDocument/2006/relationships/customXml" Target="../ink/ink951.xml"/><Relationship Id="rId7" Type="http://schemas.openxmlformats.org/officeDocument/2006/relationships/customXml" Target="../ink/ink884.xml"/><Relationship Id="rId162" Type="http://schemas.openxmlformats.org/officeDocument/2006/relationships/image" Target="../media/image176.png"/><Relationship Id="rId183" Type="http://schemas.openxmlformats.org/officeDocument/2006/relationships/customXml" Target="../ink/ink972.xml"/><Relationship Id="rId218" Type="http://schemas.openxmlformats.org/officeDocument/2006/relationships/image" Target="../media/image199.png"/><Relationship Id="rId24" Type="http://schemas.openxmlformats.org/officeDocument/2006/relationships/image" Target="../media/image1510.png"/><Relationship Id="rId45" Type="http://schemas.openxmlformats.org/officeDocument/2006/relationships/customXml" Target="../ink/ink903.xml"/><Relationship Id="rId66" Type="http://schemas.openxmlformats.org/officeDocument/2006/relationships/image" Target="../media/image1310.png"/><Relationship Id="rId87" Type="http://schemas.openxmlformats.org/officeDocument/2006/relationships/customXml" Target="../ink/ink924.xml"/><Relationship Id="rId110" Type="http://schemas.openxmlformats.org/officeDocument/2006/relationships/image" Target="../media/image109.png"/><Relationship Id="rId131" Type="http://schemas.openxmlformats.org/officeDocument/2006/relationships/customXml" Target="../ink/ink946.xml"/><Relationship Id="rId152" Type="http://schemas.openxmlformats.org/officeDocument/2006/relationships/image" Target="../media/image1710.png"/><Relationship Id="rId173" Type="http://schemas.openxmlformats.org/officeDocument/2006/relationships/customXml" Target="../ink/ink967.xml"/><Relationship Id="rId194" Type="http://schemas.openxmlformats.org/officeDocument/2006/relationships/image" Target="../media/image192.png"/><Relationship Id="rId208" Type="http://schemas.openxmlformats.org/officeDocument/2006/relationships/image" Target="../media/image201.png"/><Relationship Id="rId14" Type="http://schemas.openxmlformats.org/officeDocument/2006/relationships/image" Target="../media/image146.png"/><Relationship Id="rId35" Type="http://schemas.openxmlformats.org/officeDocument/2006/relationships/customXml" Target="../ink/ink898.xml"/><Relationship Id="rId56" Type="http://schemas.openxmlformats.org/officeDocument/2006/relationships/image" Target="../media/image126.png"/><Relationship Id="rId77" Type="http://schemas.openxmlformats.org/officeDocument/2006/relationships/customXml" Target="../ink/ink919.xml"/><Relationship Id="rId100" Type="http://schemas.openxmlformats.org/officeDocument/2006/relationships/image" Target="../media/image104.png"/><Relationship Id="rId8" Type="http://schemas.openxmlformats.org/officeDocument/2006/relationships/image" Target="../media/image143.png"/><Relationship Id="rId51" Type="http://schemas.openxmlformats.org/officeDocument/2006/relationships/customXml" Target="../ink/ink906.xml"/><Relationship Id="rId72" Type="http://schemas.openxmlformats.org/officeDocument/2006/relationships/image" Target="../media/image134.png"/><Relationship Id="rId93" Type="http://schemas.openxmlformats.org/officeDocument/2006/relationships/customXml" Target="../ink/ink927.xml"/><Relationship Id="rId98" Type="http://schemas.openxmlformats.org/officeDocument/2006/relationships/image" Target="../media/image103.png"/><Relationship Id="rId121" Type="http://schemas.openxmlformats.org/officeDocument/2006/relationships/customXml" Target="../ink/ink941.xml"/><Relationship Id="rId142" Type="http://schemas.openxmlformats.org/officeDocument/2006/relationships/image" Target="../media/image166.png"/><Relationship Id="rId163" Type="http://schemas.openxmlformats.org/officeDocument/2006/relationships/customXml" Target="../ink/ink962.xml"/><Relationship Id="rId184" Type="http://schemas.openxmlformats.org/officeDocument/2006/relationships/image" Target="../media/image187.png"/><Relationship Id="rId189" Type="http://schemas.openxmlformats.org/officeDocument/2006/relationships/customXml" Target="../ink/ink975.xml"/><Relationship Id="rId219" Type="http://schemas.openxmlformats.org/officeDocument/2006/relationships/customXml" Target="../ink/ink990.xml"/><Relationship Id="rId3" Type="http://schemas.openxmlformats.org/officeDocument/2006/relationships/customXml" Target="../ink/ink882.xml"/><Relationship Id="rId214" Type="http://schemas.openxmlformats.org/officeDocument/2006/relationships/image" Target="../media/image204.png"/><Relationship Id="rId25" Type="http://schemas.openxmlformats.org/officeDocument/2006/relationships/customXml" Target="../ink/ink893.xml"/><Relationship Id="rId46" Type="http://schemas.openxmlformats.org/officeDocument/2006/relationships/image" Target="../media/image121.png"/><Relationship Id="rId67" Type="http://schemas.openxmlformats.org/officeDocument/2006/relationships/customXml" Target="../ink/ink914.xml"/><Relationship Id="rId116" Type="http://schemas.openxmlformats.org/officeDocument/2006/relationships/image" Target="../media/image112.png"/><Relationship Id="rId137" Type="http://schemas.openxmlformats.org/officeDocument/2006/relationships/customXml" Target="../ink/ink949.xml"/><Relationship Id="rId158" Type="http://schemas.openxmlformats.org/officeDocument/2006/relationships/image" Target="../media/image174.png"/><Relationship Id="rId20" Type="http://schemas.openxmlformats.org/officeDocument/2006/relationships/image" Target="../media/image149.png"/><Relationship Id="rId41" Type="http://schemas.openxmlformats.org/officeDocument/2006/relationships/customXml" Target="../ink/ink901.xml"/><Relationship Id="rId62" Type="http://schemas.openxmlformats.org/officeDocument/2006/relationships/image" Target="../media/image129.png"/><Relationship Id="rId83" Type="http://schemas.openxmlformats.org/officeDocument/2006/relationships/customXml" Target="../ink/ink922.xml"/><Relationship Id="rId88" Type="http://schemas.openxmlformats.org/officeDocument/2006/relationships/image" Target="../media/image98.png"/><Relationship Id="rId111" Type="http://schemas.openxmlformats.org/officeDocument/2006/relationships/customXml" Target="../ink/ink936.xml"/><Relationship Id="rId132" Type="http://schemas.openxmlformats.org/officeDocument/2006/relationships/image" Target="../media/image1200.png"/><Relationship Id="rId153" Type="http://schemas.openxmlformats.org/officeDocument/2006/relationships/customXml" Target="../ink/ink957.xml"/><Relationship Id="rId174" Type="http://schemas.openxmlformats.org/officeDocument/2006/relationships/image" Target="../media/image182.png"/><Relationship Id="rId179" Type="http://schemas.openxmlformats.org/officeDocument/2006/relationships/customXml" Target="../ink/ink970.xml"/><Relationship Id="rId195" Type="http://schemas.openxmlformats.org/officeDocument/2006/relationships/customXml" Target="../ink/ink978.xml"/><Relationship Id="rId209" Type="http://schemas.openxmlformats.org/officeDocument/2006/relationships/customXml" Target="../ink/ink985.xml"/><Relationship Id="rId190" Type="http://schemas.openxmlformats.org/officeDocument/2006/relationships/image" Target="../media/image1900.png"/><Relationship Id="rId204" Type="http://schemas.openxmlformats.org/officeDocument/2006/relationships/image" Target="../media/image197.png"/><Relationship Id="rId220" Type="http://schemas.openxmlformats.org/officeDocument/2006/relationships/image" Target="../media/image205.png"/><Relationship Id="rId15" Type="http://schemas.openxmlformats.org/officeDocument/2006/relationships/customXml" Target="../ink/ink888.xml"/><Relationship Id="rId36" Type="http://schemas.openxmlformats.org/officeDocument/2006/relationships/image" Target="../media/image157.png"/><Relationship Id="rId57" Type="http://schemas.openxmlformats.org/officeDocument/2006/relationships/customXml" Target="../ink/ink909.xml"/><Relationship Id="rId106" Type="http://schemas.openxmlformats.org/officeDocument/2006/relationships/image" Target="../media/image107.png"/><Relationship Id="rId127" Type="http://schemas.openxmlformats.org/officeDocument/2006/relationships/customXml" Target="../ink/ink944.xml"/><Relationship Id="rId10" Type="http://schemas.openxmlformats.org/officeDocument/2006/relationships/image" Target="../media/image144.png"/><Relationship Id="rId31" Type="http://schemas.openxmlformats.org/officeDocument/2006/relationships/customXml" Target="../ink/ink896.xml"/><Relationship Id="rId52" Type="http://schemas.openxmlformats.org/officeDocument/2006/relationships/image" Target="../media/image124.png"/><Relationship Id="rId73" Type="http://schemas.openxmlformats.org/officeDocument/2006/relationships/customXml" Target="../ink/ink917.xml"/><Relationship Id="rId78" Type="http://schemas.openxmlformats.org/officeDocument/2006/relationships/image" Target="../media/image137.png"/><Relationship Id="rId94" Type="http://schemas.openxmlformats.org/officeDocument/2006/relationships/image" Target="../media/image101.png"/><Relationship Id="rId99" Type="http://schemas.openxmlformats.org/officeDocument/2006/relationships/customXml" Target="../ink/ink930.xml"/><Relationship Id="rId101" Type="http://schemas.openxmlformats.org/officeDocument/2006/relationships/customXml" Target="../ink/ink931.xml"/><Relationship Id="rId122" Type="http://schemas.openxmlformats.org/officeDocument/2006/relationships/image" Target="../media/image115.png"/><Relationship Id="rId143" Type="http://schemas.openxmlformats.org/officeDocument/2006/relationships/customXml" Target="../ink/ink952.xml"/><Relationship Id="rId148" Type="http://schemas.openxmlformats.org/officeDocument/2006/relationships/image" Target="../media/image169.png"/><Relationship Id="rId164" Type="http://schemas.openxmlformats.org/officeDocument/2006/relationships/image" Target="../media/image177.png"/><Relationship Id="rId169" Type="http://schemas.openxmlformats.org/officeDocument/2006/relationships/customXml" Target="../ink/ink965.xml"/><Relationship Id="rId185" Type="http://schemas.openxmlformats.org/officeDocument/2006/relationships/customXml" Target="../ink/ink973.xml"/><Relationship Id="rId4" Type="http://schemas.openxmlformats.org/officeDocument/2006/relationships/image" Target="../media/image1410.png"/><Relationship Id="rId9" Type="http://schemas.openxmlformats.org/officeDocument/2006/relationships/customXml" Target="../ink/ink885.xml"/><Relationship Id="rId180" Type="http://schemas.openxmlformats.org/officeDocument/2006/relationships/image" Target="../media/image185.png"/><Relationship Id="rId210" Type="http://schemas.openxmlformats.org/officeDocument/2006/relationships/image" Target="../media/image202.png"/><Relationship Id="rId215" Type="http://schemas.openxmlformats.org/officeDocument/2006/relationships/customXml" Target="../ink/ink988.xml"/><Relationship Id="rId26" Type="http://schemas.openxmlformats.org/officeDocument/2006/relationships/image" Target="../media/image152.png"/><Relationship Id="rId47" Type="http://schemas.openxmlformats.org/officeDocument/2006/relationships/customXml" Target="../ink/ink904.xml"/><Relationship Id="rId68" Type="http://schemas.openxmlformats.org/officeDocument/2006/relationships/image" Target="../media/image132.png"/><Relationship Id="rId89" Type="http://schemas.openxmlformats.org/officeDocument/2006/relationships/customXml" Target="../ink/ink925.xml"/><Relationship Id="rId112" Type="http://schemas.openxmlformats.org/officeDocument/2006/relationships/image" Target="../media/image1100.png"/><Relationship Id="rId133" Type="http://schemas.openxmlformats.org/officeDocument/2006/relationships/customXml" Target="../ink/ink947.xml"/><Relationship Id="rId154" Type="http://schemas.openxmlformats.org/officeDocument/2006/relationships/image" Target="../media/image172.png"/><Relationship Id="rId175" Type="http://schemas.openxmlformats.org/officeDocument/2006/relationships/customXml" Target="../ink/ink968.xml"/><Relationship Id="rId196" Type="http://schemas.openxmlformats.org/officeDocument/2006/relationships/image" Target="../media/image193.png"/><Relationship Id="rId200" Type="http://schemas.openxmlformats.org/officeDocument/2006/relationships/image" Target="../media/image195.png"/><Relationship Id="rId16" Type="http://schemas.openxmlformats.org/officeDocument/2006/relationships/image" Target="../media/image147.png"/><Relationship Id="rId221" Type="http://schemas.openxmlformats.org/officeDocument/2006/relationships/customXml" Target="../ink/ink991.xml"/><Relationship Id="rId37" Type="http://schemas.openxmlformats.org/officeDocument/2006/relationships/customXml" Target="../ink/ink899.xml"/><Relationship Id="rId58" Type="http://schemas.openxmlformats.org/officeDocument/2006/relationships/image" Target="../media/image127.png"/><Relationship Id="rId79" Type="http://schemas.openxmlformats.org/officeDocument/2006/relationships/customXml" Target="../ink/ink920.xml"/><Relationship Id="rId102" Type="http://schemas.openxmlformats.org/officeDocument/2006/relationships/image" Target="../media/image105.png"/><Relationship Id="rId123" Type="http://schemas.openxmlformats.org/officeDocument/2006/relationships/customXml" Target="../ink/ink942.xml"/><Relationship Id="rId144" Type="http://schemas.openxmlformats.org/officeDocument/2006/relationships/image" Target="../media/image167.png"/><Relationship Id="rId90" Type="http://schemas.openxmlformats.org/officeDocument/2006/relationships/image" Target="../media/image99.png"/><Relationship Id="rId165" Type="http://schemas.openxmlformats.org/officeDocument/2006/relationships/customXml" Target="../ink/ink963.xml"/><Relationship Id="rId186" Type="http://schemas.openxmlformats.org/officeDocument/2006/relationships/image" Target="../media/image188.png"/><Relationship Id="rId211" Type="http://schemas.openxmlformats.org/officeDocument/2006/relationships/customXml" Target="../ink/ink986.xml"/><Relationship Id="rId27" Type="http://schemas.openxmlformats.org/officeDocument/2006/relationships/customXml" Target="../ink/ink894.xml"/><Relationship Id="rId48" Type="http://schemas.openxmlformats.org/officeDocument/2006/relationships/image" Target="../media/image122.png"/><Relationship Id="rId69" Type="http://schemas.openxmlformats.org/officeDocument/2006/relationships/customXml" Target="../ink/ink915.xml"/><Relationship Id="rId113" Type="http://schemas.openxmlformats.org/officeDocument/2006/relationships/customXml" Target="../ink/ink937.xml"/><Relationship Id="rId134" Type="http://schemas.openxmlformats.org/officeDocument/2006/relationships/image" Target="../media/image162.png"/><Relationship Id="rId80" Type="http://schemas.openxmlformats.org/officeDocument/2006/relationships/image" Target="../media/image138.png"/><Relationship Id="rId155" Type="http://schemas.openxmlformats.org/officeDocument/2006/relationships/customXml" Target="../ink/ink958.xml"/><Relationship Id="rId176" Type="http://schemas.openxmlformats.org/officeDocument/2006/relationships/image" Target="../media/image183.png"/><Relationship Id="rId197" Type="http://schemas.openxmlformats.org/officeDocument/2006/relationships/customXml" Target="../ink/ink979.xml"/><Relationship Id="rId201" Type="http://schemas.openxmlformats.org/officeDocument/2006/relationships/customXml" Target="../ink/ink981.xml"/><Relationship Id="rId222" Type="http://schemas.openxmlformats.org/officeDocument/2006/relationships/image" Target="../media/image206.png"/><Relationship Id="rId17" Type="http://schemas.openxmlformats.org/officeDocument/2006/relationships/customXml" Target="../ink/ink889.xml"/><Relationship Id="rId38" Type="http://schemas.openxmlformats.org/officeDocument/2006/relationships/image" Target="../media/image158.png"/><Relationship Id="rId59" Type="http://schemas.openxmlformats.org/officeDocument/2006/relationships/customXml" Target="../ink/ink910.xml"/><Relationship Id="rId103" Type="http://schemas.openxmlformats.org/officeDocument/2006/relationships/customXml" Target="../ink/ink932.xml"/><Relationship Id="rId124" Type="http://schemas.openxmlformats.org/officeDocument/2006/relationships/image" Target="../media/image116.png"/><Relationship Id="rId70" Type="http://schemas.openxmlformats.org/officeDocument/2006/relationships/image" Target="../media/image133.png"/><Relationship Id="rId91" Type="http://schemas.openxmlformats.org/officeDocument/2006/relationships/customXml" Target="../ink/ink926.xml"/><Relationship Id="rId145" Type="http://schemas.openxmlformats.org/officeDocument/2006/relationships/customXml" Target="../ink/ink953.xml"/><Relationship Id="rId166" Type="http://schemas.openxmlformats.org/officeDocument/2006/relationships/image" Target="../media/image178.png"/><Relationship Id="rId187" Type="http://schemas.openxmlformats.org/officeDocument/2006/relationships/customXml" Target="../ink/ink974.xml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203.png"/><Relationship Id="rId28" Type="http://schemas.openxmlformats.org/officeDocument/2006/relationships/image" Target="../media/image153.png"/><Relationship Id="rId49" Type="http://schemas.openxmlformats.org/officeDocument/2006/relationships/customXml" Target="../ink/ink905.xml"/><Relationship Id="rId114" Type="http://schemas.openxmlformats.org/officeDocument/2006/relationships/image" Target="../media/image111.png"/><Relationship Id="rId60" Type="http://schemas.openxmlformats.org/officeDocument/2006/relationships/image" Target="../media/image128.png"/><Relationship Id="rId81" Type="http://schemas.openxmlformats.org/officeDocument/2006/relationships/customXml" Target="../ink/ink921.xml"/><Relationship Id="rId135" Type="http://schemas.openxmlformats.org/officeDocument/2006/relationships/customXml" Target="../ink/ink948.xml"/><Relationship Id="rId156" Type="http://schemas.openxmlformats.org/officeDocument/2006/relationships/image" Target="../media/image173.png"/><Relationship Id="rId177" Type="http://schemas.openxmlformats.org/officeDocument/2006/relationships/customXml" Target="../ink/ink969.xml"/><Relationship Id="rId198" Type="http://schemas.openxmlformats.org/officeDocument/2006/relationships/image" Target="../media/image194.png"/><Relationship Id="rId202" Type="http://schemas.openxmlformats.org/officeDocument/2006/relationships/image" Target="../media/image196.png"/><Relationship Id="rId223" Type="http://schemas.openxmlformats.org/officeDocument/2006/relationships/customXml" Target="../ink/ink992.xml"/><Relationship Id="rId18" Type="http://schemas.openxmlformats.org/officeDocument/2006/relationships/image" Target="../media/image148.png"/><Relationship Id="rId39" Type="http://schemas.openxmlformats.org/officeDocument/2006/relationships/customXml" Target="../ink/ink900.xml"/><Relationship Id="rId50" Type="http://schemas.openxmlformats.org/officeDocument/2006/relationships/image" Target="../media/image123.png"/><Relationship Id="rId104" Type="http://schemas.openxmlformats.org/officeDocument/2006/relationships/image" Target="../media/image106.png"/><Relationship Id="rId125" Type="http://schemas.openxmlformats.org/officeDocument/2006/relationships/customXml" Target="../ink/ink943.xml"/><Relationship Id="rId146" Type="http://schemas.openxmlformats.org/officeDocument/2006/relationships/image" Target="../media/image168.png"/><Relationship Id="rId167" Type="http://schemas.openxmlformats.org/officeDocument/2006/relationships/customXml" Target="../ink/ink964.xml"/><Relationship Id="rId188" Type="http://schemas.openxmlformats.org/officeDocument/2006/relationships/image" Target="../media/image189.png"/><Relationship Id="rId71" Type="http://schemas.openxmlformats.org/officeDocument/2006/relationships/customXml" Target="../ink/ink916.xml"/><Relationship Id="rId92" Type="http://schemas.openxmlformats.org/officeDocument/2006/relationships/image" Target="../media/image1000.png"/><Relationship Id="rId213" Type="http://schemas.openxmlformats.org/officeDocument/2006/relationships/customXml" Target="../ink/ink987.xml"/><Relationship Id="rId2" Type="http://schemas.openxmlformats.org/officeDocument/2006/relationships/notesSlide" Target="../notesSlides/notesSlide29.xml"/><Relationship Id="rId29" Type="http://schemas.openxmlformats.org/officeDocument/2006/relationships/customXml" Target="../ink/ink895.xml"/><Relationship Id="rId40" Type="http://schemas.openxmlformats.org/officeDocument/2006/relationships/image" Target="../media/image159.png"/><Relationship Id="rId115" Type="http://schemas.openxmlformats.org/officeDocument/2006/relationships/customXml" Target="../ink/ink938.xml"/><Relationship Id="rId136" Type="http://schemas.openxmlformats.org/officeDocument/2006/relationships/image" Target="../media/image163.png"/><Relationship Id="rId157" Type="http://schemas.openxmlformats.org/officeDocument/2006/relationships/customXml" Target="../ink/ink959.xml"/><Relationship Id="rId178" Type="http://schemas.openxmlformats.org/officeDocument/2006/relationships/image" Target="../media/image184.png"/><Relationship Id="rId61" Type="http://schemas.openxmlformats.org/officeDocument/2006/relationships/customXml" Target="../ink/ink911.xml"/><Relationship Id="rId82" Type="http://schemas.openxmlformats.org/officeDocument/2006/relationships/image" Target="../media/image139.png"/><Relationship Id="rId199" Type="http://schemas.openxmlformats.org/officeDocument/2006/relationships/customXml" Target="../ink/ink980.xml"/><Relationship Id="rId203" Type="http://schemas.openxmlformats.org/officeDocument/2006/relationships/customXml" Target="../ink/ink982.xml"/><Relationship Id="rId19" Type="http://schemas.openxmlformats.org/officeDocument/2006/relationships/customXml" Target="../ink/ink890.xml"/><Relationship Id="rId224" Type="http://schemas.openxmlformats.org/officeDocument/2006/relationships/image" Target="../media/image207.png"/><Relationship Id="rId30" Type="http://schemas.openxmlformats.org/officeDocument/2006/relationships/image" Target="../media/image154.png"/><Relationship Id="rId105" Type="http://schemas.openxmlformats.org/officeDocument/2006/relationships/customXml" Target="../ink/ink933.xml"/><Relationship Id="rId126" Type="http://schemas.openxmlformats.org/officeDocument/2006/relationships/image" Target="../media/image117.png"/><Relationship Id="rId147" Type="http://schemas.openxmlformats.org/officeDocument/2006/relationships/customXml" Target="../ink/ink954.xml"/><Relationship Id="rId168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50.xml"/><Relationship Id="rId21" Type="http://schemas.openxmlformats.org/officeDocument/2006/relationships/customXml" Target="../ink/ink1002.xml"/><Relationship Id="rId42" Type="http://schemas.openxmlformats.org/officeDocument/2006/relationships/image" Target="../media/image1600.png"/><Relationship Id="rId63" Type="http://schemas.openxmlformats.org/officeDocument/2006/relationships/customXml" Target="../ink/ink1023.xml"/><Relationship Id="rId84" Type="http://schemas.openxmlformats.org/officeDocument/2006/relationships/image" Target="../media/image96.png"/><Relationship Id="rId138" Type="http://schemas.openxmlformats.org/officeDocument/2006/relationships/image" Target="../media/image164.png"/><Relationship Id="rId159" Type="http://schemas.openxmlformats.org/officeDocument/2006/relationships/customXml" Target="../ink/ink1071.xml"/><Relationship Id="rId170" Type="http://schemas.openxmlformats.org/officeDocument/2006/relationships/image" Target="../media/image1800.png"/><Relationship Id="rId191" Type="http://schemas.openxmlformats.org/officeDocument/2006/relationships/customXml" Target="../ink/ink1087.xml"/><Relationship Id="rId205" Type="http://schemas.openxmlformats.org/officeDocument/2006/relationships/customXml" Target="../ink/ink1094.xml"/><Relationship Id="rId226" Type="http://schemas.openxmlformats.org/officeDocument/2006/relationships/image" Target="../media/image198.png"/><Relationship Id="rId107" Type="http://schemas.openxmlformats.org/officeDocument/2006/relationships/customXml" Target="../ink/ink1045.xml"/><Relationship Id="rId11" Type="http://schemas.openxmlformats.org/officeDocument/2006/relationships/customXml" Target="../ink/ink997.xml"/><Relationship Id="rId32" Type="http://schemas.openxmlformats.org/officeDocument/2006/relationships/image" Target="../media/image155.png"/><Relationship Id="rId53" Type="http://schemas.openxmlformats.org/officeDocument/2006/relationships/customXml" Target="../ink/ink1018.xml"/><Relationship Id="rId74" Type="http://schemas.openxmlformats.org/officeDocument/2006/relationships/image" Target="../media/image135.png"/><Relationship Id="rId128" Type="http://schemas.openxmlformats.org/officeDocument/2006/relationships/image" Target="../media/image118.png"/><Relationship Id="rId149" Type="http://schemas.openxmlformats.org/officeDocument/2006/relationships/customXml" Target="../ink/ink1066.xml"/><Relationship Id="rId5" Type="http://schemas.openxmlformats.org/officeDocument/2006/relationships/customXml" Target="../ink/ink994.xml"/><Relationship Id="rId95" Type="http://schemas.openxmlformats.org/officeDocument/2006/relationships/customXml" Target="../ink/ink1039.xml"/><Relationship Id="rId160" Type="http://schemas.openxmlformats.org/officeDocument/2006/relationships/image" Target="../media/image175.png"/><Relationship Id="rId181" Type="http://schemas.openxmlformats.org/officeDocument/2006/relationships/customXml" Target="../ink/ink1082.xml"/><Relationship Id="rId216" Type="http://schemas.openxmlformats.org/officeDocument/2006/relationships/image" Target="../media/image208.png"/><Relationship Id="rId237" Type="http://schemas.openxmlformats.org/officeDocument/2006/relationships/customXml" Target="../ink/ink1110.xml"/><Relationship Id="rId22" Type="http://schemas.openxmlformats.org/officeDocument/2006/relationships/image" Target="../media/image1500.png"/><Relationship Id="rId43" Type="http://schemas.openxmlformats.org/officeDocument/2006/relationships/customXml" Target="../ink/ink1013.xml"/><Relationship Id="rId64" Type="http://schemas.openxmlformats.org/officeDocument/2006/relationships/image" Target="../media/image1300.png"/><Relationship Id="rId118" Type="http://schemas.openxmlformats.org/officeDocument/2006/relationships/image" Target="../media/image113.png"/><Relationship Id="rId139" Type="http://schemas.openxmlformats.org/officeDocument/2006/relationships/customXml" Target="../ink/ink1061.xml"/><Relationship Id="rId85" Type="http://schemas.openxmlformats.org/officeDocument/2006/relationships/customXml" Target="../ink/ink1034.xml"/><Relationship Id="rId150" Type="http://schemas.openxmlformats.org/officeDocument/2006/relationships/image" Target="../media/image1700.png"/><Relationship Id="rId171" Type="http://schemas.openxmlformats.org/officeDocument/2006/relationships/customXml" Target="../ink/ink1077.xml"/><Relationship Id="rId192" Type="http://schemas.openxmlformats.org/officeDocument/2006/relationships/image" Target="../media/image191.png"/><Relationship Id="rId206" Type="http://schemas.openxmlformats.org/officeDocument/2006/relationships/image" Target="../media/image2000.png"/><Relationship Id="rId227" Type="http://schemas.openxmlformats.org/officeDocument/2006/relationships/customXml" Target="../ink/ink1105.xml"/><Relationship Id="rId12" Type="http://schemas.openxmlformats.org/officeDocument/2006/relationships/image" Target="../media/image145.png"/><Relationship Id="rId33" Type="http://schemas.openxmlformats.org/officeDocument/2006/relationships/customXml" Target="../ink/ink1008.xml"/><Relationship Id="rId108" Type="http://schemas.openxmlformats.org/officeDocument/2006/relationships/image" Target="../media/image108.png"/><Relationship Id="rId129" Type="http://schemas.openxmlformats.org/officeDocument/2006/relationships/customXml" Target="../ink/ink1056.xml"/><Relationship Id="rId54" Type="http://schemas.openxmlformats.org/officeDocument/2006/relationships/image" Target="../media/image125.png"/><Relationship Id="rId75" Type="http://schemas.openxmlformats.org/officeDocument/2006/relationships/customXml" Target="../ink/ink1029.xml"/><Relationship Id="rId96" Type="http://schemas.openxmlformats.org/officeDocument/2006/relationships/image" Target="../media/image102.png"/><Relationship Id="rId140" Type="http://schemas.openxmlformats.org/officeDocument/2006/relationships/image" Target="../media/image165.png"/><Relationship Id="rId161" Type="http://schemas.openxmlformats.org/officeDocument/2006/relationships/customXml" Target="../ink/ink1072.xml"/><Relationship Id="rId182" Type="http://schemas.openxmlformats.org/officeDocument/2006/relationships/image" Target="../media/image186.png"/><Relationship Id="rId217" Type="http://schemas.openxmlformats.org/officeDocument/2006/relationships/customXml" Target="../ink/ink1100.xml"/><Relationship Id="rId6" Type="http://schemas.openxmlformats.org/officeDocument/2006/relationships/image" Target="../media/image142.png"/><Relationship Id="rId238" Type="http://schemas.openxmlformats.org/officeDocument/2006/relationships/image" Target="../media/image213.png"/><Relationship Id="rId23" Type="http://schemas.openxmlformats.org/officeDocument/2006/relationships/customXml" Target="../ink/ink1003.xml"/><Relationship Id="rId119" Type="http://schemas.openxmlformats.org/officeDocument/2006/relationships/customXml" Target="../ink/ink1051.xml"/><Relationship Id="rId44" Type="http://schemas.openxmlformats.org/officeDocument/2006/relationships/image" Target="../media/image1610.png"/><Relationship Id="rId65" Type="http://schemas.openxmlformats.org/officeDocument/2006/relationships/customXml" Target="../ink/ink1024.xml"/><Relationship Id="rId86" Type="http://schemas.openxmlformats.org/officeDocument/2006/relationships/image" Target="../media/image97.png"/><Relationship Id="rId130" Type="http://schemas.openxmlformats.org/officeDocument/2006/relationships/image" Target="../media/image119.png"/><Relationship Id="rId151" Type="http://schemas.openxmlformats.org/officeDocument/2006/relationships/customXml" Target="../ink/ink1067.xml"/><Relationship Id="rId172" Type="http://schemas.openxmlformats.org/officeDocument/2006/relationships/image" Target="../media/image181.png"/><Relationship Id="rId193" Type="http://schemas.openxmlformats.org/officeDocument/2006/relationships/customXml" Target="../ink/ink1088.xml"/><Relationship Id="rId207" Type="http://schemas.openxmlformats.org/officeDocument/2006/relationships/customXml" Target="../ink/ink1095.xml"/><Relationship Id="rId228" Type="http://schemas.openxmlformats.org/officeDocument/2006/relationships/image" Target="../media/image199.png"/><Relationship Id="rId13" Type="http://schemas.openxmlformats.org/officeDocument/2006/relationships/customXml" Target="../ink/ink998.xml"/><Relationship Id="rId109" Type="http://schemas.openxmlformats.org/officeDocument/2006/relationships/customXml" Target="../ink/ink1046.xml"/><Relationship Id="rId34" Type="http://schemas.openxmlformats.org/officeDocument/2006/relationships/image" Target="../media/image156.png"/><Relationship Id="rId55" Type="http://schemas.openxmlformats.org/officeDocument/2006/relationships/customXml" Target="../ink/ink1019.xml"/><Relationship Id="rId76" Type="http://schemas.openxmlformats.org/officeDocument/2006/relationships/image" Target="../media/image136.png"/><Relationship Id="rId97" Type="http://schemas.openxmlformats.org/officeDocument/2006/relationships/customXml" Target="../ink/ink1040.xml"/><Relationship Id="rId120" Type="http://schemas.openxmlformats.org/officeDocument/2006/relationships/image" Target="../media/image114.png"/><Relationship Id="rId141" Type="http://schemas.openxmlformats.org/officeDocument/2006/relationships/customXml" Target="../ink/ink1062.xml"/><Relationship Id="rId7" Type="http://schemas.openxmlformats.org/officeDocument/2006/relationships/customXml" Target="../ink/ink995.xml"/><Relationship Id="rId162" Type="http://schemas.openxmlformats.org/officeDocument/2006/relationships/image" Target="../media/image176.png"/><Relationship Id="rId183" Type="http://schemas.openxmlformats.org/officeDocument/2006/relationships/customXml" Target="../ink/ink1083.xml"/><Relationship Id="rId218" Type="http://schemas.openxmlformats.org/officeDocument/2006/relationships/image" Target="../media/image209.png"/><Relationship Id="rId24" Type="http://schemas.openxmlformats.org/officeDocument/2006/relationships/image" Target="../media/image1510.png"/><Relationship Id="rId45" Type="http://schemas.openxmlformats.org/officeDocument/2006/relationships/customXml" Target="../ink/ink1014.xml"/><Relationship Id="rId66" Type="http://schemas.openxmlformats.org/officeDocument/2006/relationships/image" Target="../media/image1310.png"/><Relationship Id="rId87" Type="http://schemas.openxmlformats.org/officeDocument/2006/relationships/customXml" Target="../ink/ink1035.xml"/><Relationship Id="rId110" Type="http://schemas.openxmlformats.org/officeDocument/2006/relationships/image" Target="../media/image109.png"/><Relationship Id="rId131" Type="http://schemas.openxmlformats.org/officeDocument/2006/relationships/customXml" Target="../ink/ink1057.xml"/><Relationship Id="rId152" Type="http://schemas.openxmlformats.org/officeDocument/2006/relationships/image" Target="../media/image1710.png"/><Relationship Id="rId173" Type="http://schemas.openxmlformats.org/officeDocument/2006/relationships/customXml" Target="../ink/ink1078.xml"/><Relationship Id="rId194" Type="http://schemas.openxmlformats.org/officeDocument/2006/relationships/image" Target="../media/image192.png"/><Relationship Id="rId208" Type="http://schemas.openxmlformats.org/officeDocument/2006/relationships/image" Target="../media/image201.png"/><Relationship Id="rId229" Type="http://schemas.openxmlformats.org/officeDocument/2006/relationships/customXml" Target="../ink/ink1106.xml"/><Relationship Id="rId14" Type="http://schemas.openxmlformats.org/officeDocument/2006/relationships/image" Target="../media/image146.png"/><Relationship Id="rId35" Type="http://schemas.openxmlformats.org/officeDocument/2006/relationships/customXml" Target="../ink/ink1009.xml"/><Relationship Id="rId56" Type="http://schemas.openxmlformats.org/officeDocument/2006/relationships/image" Target="../media/image126.png"/><Relationship Id="rId77" Type="http://schemas.openxmlformats.org/officeDocument/2006/relationships/customXml" Target="../ink/ink1030.xml"/><Relationship Id="rId100" Type="http://schemas.openxmlformats.org/officeDocument/2006/relationships/image" Target="../media/image104.png"/><Relationship Id="rId8" Type="http://schemas.openxmlformats.org/officeDocument/2006/relationships/image" Target="../media/image143.png"/><Relationship Id="rId98" Type="http://schemas.openxmlformats.org/officeDocument/2006/relationships/image" Target="../media/image103.png"/><Relationship Id="rId121" Type="http://schemas.openxmlformats.org/officeDocument/2006/relationships/customXml" Target="../ink/ink1052.xml"/><Relationship Id="rId142" Type="http://schemas.openxmlformats.org/officeDocument/2006/relationships/image" Target="../media/image166.png"/><Relationship Id="rId163" Type="http://schemas.openxmlformats.org/officeDocument/2006/relationships/customXml" Target="../ink/ink1073.xml"/><Relationship Id="rId184" Type="http://schemas.openxmlformats.org/officeDocument/2006/relationships/image" Target="../media/image187.png"/><Relationship Id="rId219" Type="http://schemas.openxmlformats.org/officeDocument/2006/relationships/customXml" Target="../ink/ink1101.xml"/><Relationship Id="rId230" Type="http://schemas.openxmlformats.org/officeDocument/2006/relationships/image" Target="../media/image205.png"/><Relationship Id="rId25" Type="http://schemas.openxmlformats.org/officeDocument/2006/relationships/customXml" Target="../ink/ink1004.xml"/><Relationship Id="rId46" Type="http://schemas.openxmlformats.org/officeDocument/2006/relationships/image" Target="../media/image121.png"/><Relationship Id="rId67" Type="http://schemas.openxmlformats.org/officeDocument/2006/relationships/customXml" Target="../ink/ink1025.xml"/><Relationship Id="rId88" Type="http://schemas.openxmlformats.org/officeDocument/2006/relationships/image" Target="../media/image98.png"/><Relationship Id="rId111" Type="http://schemas.openxmlformats.org/officeDocument/2006/relationships/customXml" Target="../ink/ink1047.xml"/><Relationship Id="rId132" Type="http://schemas.openxmlformats.org/officeDocument/2006/relationships/image" Target="../media/image1200.png"/><Relationship Id="rId153" Type="http://schemas.openxmlformats.org/officeDocument/2006/relationships/customXml" Target="../ink/ink1068.xml"/><Relationship Id="rId174" Type="http://schemas.openxmlformats.org/officeDocument/2006/relationships/image" Target="../media/image182.png"/><Relationship Id="rId195" Type="http://schemas.openxmlformats.org/officeDocument/2006/relationships/customXml" Target="../ink/ink1089.xml"/><Relationship Id="rId209" Type="http://schemas.openxmlformats.org/officeDocument/2006/relationships/customXml" Target="../ink/ink1096.xml"/><Relationship Id="rId190" Type="http://schemas.openxmlformats.org/officeDocument/2006/relationships/image" Target="../media/image1900.png"/><Relationship Id="rId204" Type="http://schemas.openxmlformats.org/officeDocument/2006/relationships/image" Target="../media/image197.png"/><Relationship Id="rId220" Type="http://schemas.openxmlformats.org/officeDocument/2006/relationships/image" Target="../media/image2100.png"/><Relationship Id="rId225" Type="http://schemas.openxmlformats.org/officeDocument/2006/relationships/customXml" Target="../ink/ink1104.xml"/><Relationship Id="rId15" Type="http://schemas.openxmlformats.org/officeDocument/2006/relationships/customXml" Target="../ink/ink999.xml"/><Relationship Id="rId36" Type="http://schemas.openxmlformats.org/officeDocument/2006/relationships/image" Target="../media/image157.png"/><Relationship Id="rId57" Type="http://schemas.openxmlformats.org/officeDocument/2006/relationships/customXml" Target="../ink/ink1020.xml"/><Relationship Id="rId106" Type="http://schemas.openxmlformats.org/officeDocument/2006/relationships/image" Target="../media/image107.png"/><Relationship Id="rId127" Type="http://schemas.openxmlformats.org/officeDocument/2006/relationships/customXml" Target="../ink/ink1055.xml"/><Relationship Id="rId10" Type="http://schemas.openxmlformats.org/officeDocument/2006/relationships/image" Target="../media/image144.png"/><Relationship Id="rId31" Type="http://schemas.openxmlformats.org/officeDocument/2006/relationships/customXml" Target="../ink/ink1007.xml"/><Relationship Id="rId52" Type="http://schemas.openxmlformats.org/officeDocument/2006/relationships/image" Target="../media/image124.png"/><Relationship Id="rId73" Type="http://schemas.openxmlformats.org/officeDocument/2006/relationships/customXml" Target="../ink/ink1028.xml"/><Relationship Id="rId78" Type="http://schemas.openxmlformats.org/officeDocument/2006/relationships/image" Target="../media/image137.png"/><Relationship Id="rId94" Type="http://schemas.openxmlformats.org/officeDocument/2006/relationships/image" Target="../media/image101.png"/><Relationship Id="rId99" Type="http://schemas.openxmlformats.org/officeDocument/2006/relationships/customXml" Target="../ink/ink1041.xml"/><Relationship Id="rId101" Type="http://schemas.openxmlformats.org/officeDocument/2006/relationships/customXml" Target="../ink/ink1042.xml"/><Relationship Id="rId122" Type="http://schemas.openxmlformats.org/officeDocument/2006/relationships/image" Target="../media/image115.png"/><Relationship Id="rId143" Type="http://schemas.openxmlformats.org/officeDocument/2006/relationships/customXml" Target="../ink/ink1063.xml"/><Relationship Id="rId148" Type="http://schemas.openxmlformats.org/officeDocument/2006/relationships/image" Target="../media/image169.png"/><Relationship Id="rId164" Type="http://schemas.openxmlformats.org/officeDocument/2006/relationships/image" Target="../media/image177.png"/><Relationship Id="rId169" Type="http://schemas.openxmlformats.org/officeDocument/2006/relationships/customXml" Target="../ink/ink1076.xml"/><Relationship Id="rId185" Type="http://schemas.openxmlformats.org/officeDocument/2006/relationships/customXml" Target="../ink/ink1084.xml"/><Relationship Id="rId4" Type="http://schemas.openxmlformats.org/officeDocument/2006/relationships/image" Target="../media/image1410.png"/><Relationship Id="rId9" Type="http://schemas.openxmlformats.org/officeDocument/2006/relationships/customXml" Target="../ink/ink996.xml"/><Relationship Id="rId180" Type="http://schemas.openxmlformats.org/officeDocument/2006/relationships/image" Target="../media/image185.png"/><Relationship Id="rId210" Type="http://schemas.openxmlformats.org/officeDocument/2006/relationships/image" Target="../media/image202.png"/><Relationship Id="rId215" Type="http://schemas.openxmlformats.org/officeDocument/2006/relationships/customXml" Target="../ink/ink1099.xml"/><Relationship Id="rId236" Type="http://schemas.openxmlformats.org/officeDocument/2006/relationships/image" Target="../media/image1400.png"/><Relationship Id="rId26" Type="http://schemas.openxmlformats.org/officeDocument/2006/relationships/image" Target="../media/image152.png"/><Relationship Id="rId231" Type="http://schemas.openxmlformats.org/officeDocument/2006/relationships/customXml" Target="../ink/ink1107.xml"/><Relationship Id="rId47" Type="http://schemas.openxmlformats.org/officeDocument/2006/relationships/customXml" Target="../ink/ink1015.xml"/><Relationship Id="rId68" Type="http://schemas.openxmlformats.org/officeDocument/2006/relationships/image" Target="../media/image132.png"/><Relationship Id="rId89" Type="http://schemas.openxmlformats.org/officeDocument/2006/relationships/customXml" Target="../ink/ink1036.xml"/><Relationship Id="rId112" Type="http://schemas.openxmlformats.org/officeDocument/2006/relationships/image" Target="../media/image1100.png"/><Relationship Id="rId133" Type="http://schemas.openxmlformats.org/officeDocument/2006/relationships/customXml" Target="../ink/ink1058.xml"/><Relationship Id="rId154" Type="http://schemas.openxmlformats.org/officeDocument/2006/relationships/image" Target="../media/image172.png"/><Relationship Id="rId175" Type="http://schemas.openxmlformats.org/officeDocument/2006/relationships/customXml" Target="../ink/ink1079.xml"/><Relationship Id="rId196" Type="http://schemas.openxmlformats.org/officeDocument/2006/relationships/image" Target="../media/image193.png"/><Relationship Id="rId200" Type="http://schemas.openxmlformats.org/officeDocument/2006/relationships/image" Target="../media/image195.png"/><Relationship Id="rId16" Type="http://schemas.openxmlformats.org/officeDocument/2006/relationships/image" Target="../media/image147.png"/><Relationship Id="rId221" Type="http://schemas.openxmlformats.org/officeDocument/2006/relationships/customXml" Target="../ink/ink1102.xml"/><Relationship Id="rId37" Type="http://schemas.openxmlformats.org/officeDocument/2006/relationships/customXml" Target="../ink/ink1010.xml"/><Relationship Id="rId58" Type="http://schemas.openxmlformats.org/officeDocument/2006/relationships/image" Target="../media/image127.png"/><Relationship Id="rId79" Type="http://schemas.openxmlformats.org/officeDocument/2006/relationships/customXml" Target="../ink/ink1031.xml"/><Relationship Id="rId102" Type="http://schemas.openxmlformats.org/officeDocument/2006/relationships/image" Target="../media/image105.png"/><Relationship Id="rId123" Type="http://schemas.openxmlformats.org/officeDocument/2006/relationships/customXml" Target="../ink/ink1053.xml"/><Relationship Id="rId144" Type="http://schemas.openxmlformats.org/officeDocument/2006/relationships/image" Target="../media/image167.png"/><Relationship Id="rId90" Type="http://schemas.openxmlformats.org/officeDocument/2006/relationships/image" Target="../media/image99.png"/><Relationship Id="rId165" Type="http://schemas.openxmlformats.org/officeDocument/2006/relationships/customXml" Target="../ink/ink1074.xml"/><Relationship Id="rId186" Type="http://schemas.openxmlformats.org/officeDocument/2006/relationships/image" Target="../media/image188.png"/><Relationship Id="rId211" Type="http://schemas.openxmlformats.org/officeDocument/2006/relationships/customXml" Target="../ink/ink1097.xml"/><Relationship Id="rId232" Type="http://schemas.openxmlformats.org/officeDocument/2006/relationships/image" Target="../media/image206.png"/><Relationship Id="rId27" Type="http://schemas.openxmlformats.org/officeDocument/2006/relationships/customXml" Target="../ink/ink1005.xml"/><Relationship Id="rId48" Type="http://schemas.openxmlformats.org/officeDocument/2006/relationships/image" Target="../media/image122.png"/><Relationship Id="rId69" Type="http://schemas.openxmlformats.org/officeDocument/2006/relationships/customXml" Target="../ink/ink1026.xml"/><Relationship Id="rId113" Type="http://schemas.openxmlformats.org/officeDocument/2006/relationships/customXml" Target="../ink/ink1048.xml"/><Relationship Id="rId134" Type="http://schemas.openxmlformats.org/officeDocument/2006/relationships/image" Target="../media/image162.png"/><Relationship Id="rId80" Type="http://schemas.openxmlformats.org/officeDocument/2006/relationships/image" Target="../media/image138.png"/><Relationship Id="rId155" Type="http://schemas.openxmlformats.org/officeDocument/2006/relationships/customXml" Target="../ink/ink1069.xml"/><Relationship Id="rId176" Type="http://schemas.openxmlformats.org/officeDocument/2006/relationships/image" Target="../media/image183.png"/><Relationship Id="rId197" Type="http://schemas.openxmlformats.org/officeDocument/2006/relationships/customXml" Target="../ink/ink1090.xml"/><Relationship Id="rId201" Type="http://schemas.openxmlformats.org/officeDocument/2006/relationships/customXml" Target="../ink/ink1092.xml"/><Relationship Id="rId222" Type="http://schemas.openxmlformats.org/officeDocument/2006/relationships/image" Target="../media/image2110.png"/><Relationship Id="rId17" Type="http://schemas.openxmlformats.org/officeDocument/2006/relationships/customXml" Target="../ink/ink1000.xml"/><Relationship Id="rId38" Type="http://schemas.openxmlformats.org/officeDocument/2006/relationships/image" Target="../media/image158.png"/><Relationship Id="rId59" Type="http://schemas.openxmlformats.org/officeDocument/2006/relationships/customXml" Target="../ink/ink1021.xml"/><Relationship Id="rId103" Type="http://schemas.openxmlformats.org/officeDocument/2006/relationships/customXml" Target="../ink/ink1043.xml"/><Relationship Id="rId124" Type="http://schemas.openxmlformats.org/officeDocument/2006/relationships/image" Target="../media/image116.png"/><Relationship Id="rId70" Type="http://schemas.openxmlformats.org/officeDocument/2006/relationships/image" Target="../media/image133.png"/><Relationship Id="rId91" Type="http://schemas.openxmlformats.org/officeDocument/2006/relationships/customXml" Target="../ink/ink1037.xml"/><Relationship Id="rId145" Type="http://schemas.openxmlformats.org/officeDocument/2006/relationships/customXml" Target="../ink/ink1064.xml"/><Relationship Id="rId166" Type="http://schemas.openxmlformats.org/officeDocument/2006/relationships/image" Target="../media/image178.png"/><Relationship Id="rId187" Type="http://schemas.openxmlformats.org/officeDocument/2006/relationships/customXml" Target="../ink/ink1085.xml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203.png"/><Relationship Id="rId233" Type="http://schemas.openxmlformats.org/officeDocument/2006/relationships/customXml" Target="../ink/ink1108.xml"/><Relationship Id="rId28" Type="http://schemas.openxmlformats.org/officeDocument/2006/relationships/image" Target="../media/image153.png"/><Relationship Id="rId49" Type="http://schemas.openxmlformats.org/officeDocument/2006/relationships/customXml" Target="../ink/ink1016.xml"/><Relationship Id="rId114" Type="http://schemas.openxmlformats.org/officeDocument/2006/relationships/image" Target="../media/image111.png"/><Relationship Id="rId60" Type="http://schemas.openxmlformats.org/officeDocument/2006/relationships/image" Target="../media/image128.png"/><Relationship Id="rId81" Type="http://schemas.openxmlformats.org/officeDocument/2006/relationships/customXml" Target="../ink/ink1032.xml"/><Relationship Id="rId135" Type="http://schemas.openxmlformats.org/officeDocument/2006/relationships/customXml" Target="../ink/ink1059.xml"/><Relationship Id="rId156" Type="http://schemas.openxmlformats.org/officeDocument/2006/relationships/image" Target="../media/image173.png"/><Relationship Id="rId177" Type="http://schemas.openxmlformats.org/officeDocument/2006/relationships/customXml" Target="../ink/ink1080.xml"/><Relationship Id="rId198" Type="http://schemas.openxmlformats.org/officeDocument/2006/relationships/image" Target="../media/image194.png"/><Relationship Id="rId202" Type="http://schemas.openxmlformats.org/officeDocument/2006/relationships/image" Target="../media/image196.png"/><Relationship Id="rId223" Type="http://schemas.openxmlformats.org/officeDocument/2006/relationships/customXml" Target="../ink/ink1103.xml"/><Relationship Id="rId18" Type="http://schemas.openxmlformats.org/officeDocument/2006/relationships/image" Target="../media/image148.png"/><Relationship Id="rId39" Type="http://schemas.openxmlformats.org/officeDocument/2006/relationships/customXml" Target="../ink/ink1011.xml"/><Relationship Id="rId50" Type="http://schemas.openxmlformats.org/officeDocument/2006/relationships/image" Target="../media/image123.png"/><Relationship Id="rId104" Type="http://schemas.openxmlformats.org/officeDocument/2006/relationships/image" Target="../media/image106.png"/><Relationship Id="rId125" Type="http://schemas.openxmlformats.org/officeDocument/2006/relationships/customXml" Target="../ink/ink1054.xml"/><Relationship Id="rId146" Type="http://schemas.openxmlformats.org/officeDocument/2006/relationships/image" Target="../media/image168.png"/><Relationship Id="rId167" Type="http://schemas.openxmlformats.org/officeDocument/2006/relationships/customXml" Target="../ink/ink1075.xml"/><Relationship Id="rId188" Type="http://schemas.openxmlformats.org/officeDocument/2006/relationships/image" Target="../media/image189.png"/><Relationship Id="rId71" Type="http://schemas.openxmlformats.org/officeDocument/2006/relationships/customXml" Target="../ink/ink1027.xml"/><Relationship Id="rId92" Type="http://schemas.openxmlformats.org/officeDocument/2006/relationships/image" Target="../media/image1000.png"/><Relationship Id="rId213" Type="http://schemas.openxmlformats.org/officeDocument/2006/relationships/customXml" Target="../ink/ink1098.xml"/><Relationship Id="rId234" Type="http://schemas.openxmlformats.org/officeDocument/2006/relationships/image" Target="../media/image207.png"/><Relationship Id="rId2" Type="http://schemas.openxmlformats.org/officeDocument/2006/relationships/notesSlide" Target="../notesSlides/notesSlide30.xml"/><Relationship Id="rId29" Type="http://schemas.openxmlformats.org/officeDocument/2006/relationships/customXml" Target="../ink/ink1006.xml"/><Relationship Id="rId40" Type="http://schemas.openxmlformats.org/officeDocument/2006/relationships/image" Target="../media/image159.png"/><Relationship Id="rId115" Type="http://schemas.openxmlformats.org/officeDocument/2006/relationships/customXml" Target="../ink/ink1049.xml"/><Relationship Id="rId136" Type="http://schemas.openxmlformats.org/officeDocument/2006/relationships/image" Target="../media/image163.png"/><Relationship Id="rId157" Type="http://schemas.openxmlformats.org/officeDocument/2006/relationships/customXml" Target="../ink/ink1070.xml"/><Relationship Id="rId178" Type="http://schemas.openxmlformats.org/officeDocument/2006/relationships/image" Target="../media/image184.png"/><Relationship Id="rId61" Type="http://schemas.openxmlformats.org/officeDocument/2006/relationships/customXml" Target="../ink/ink1022.xml"/><Relationship Id="rId82" Type="http://schemas.openxmlformats.org/officeDocument/2006/relationships/image" Target="../media/image139.png"/><Relationship Id="rId199" Type="http://schemas.openxmlformats.org/officeDocument/2006/relationships/customXml" Target="../ink/ink1091.xml"/><Relationship Id="rId203" Type="http://schemas.openxmlformats.org/officeDocument/2006/relationships/customXml" Target="../ink/ink1093.xml"/><Relationship Id="rId19" Type="http://schemas.openxmlformats.org/officeDocument/2006/relationships/customXml" Target="../ink/ink1001.xml"/><Relationship Id="rId224" Type="http://schemas.openxmlformats.org/officeDocument/2006/relationships/image" Target="../media/image212.png"/><Relationship Id="rId30" Type="http://schemas.openxmlformats.org/officeDocument/2006/relationships/image" Target="../media/image154.png"/><Relationship Id="rId105" Type="http://schemas.openxmlformats.org/officeDocument/2006/relationships/customXml" Target="../ink/ink1044.xml"/><Relationship Id="rId126" Type="http://schemas.openxmlformats.org/officeDocument/2006/relationships/image" Target="../media/image117.png"/><Relationship Id="rId147" Type="http://schemas.openxmlformats.org/officeDocument/2006/relationships/customXml" Target="../ink/ink1065.xml"/><Relationship Id="rId168" Type="http://schemas.openxmlformats.org/officeDocument/2006/relationships/image" Target="../media/image179.png"/><Relationship Id="rId51" Type="http://schemas.openxmlformats.org/officeDocument/2006/relationships/customXml" Target="../ink/ink1017.xml"/><Relationship Id="rId72" Type="http://schemas.openxmlformats.org/officeDocument/2006/relationships/image" Target="../media/image134.png"/><Relationship Id="rId93" Type="http://schemas.openxmlformats.org/officeDocument/2006/relationships/customXml" Target="../ink/ink1038.xml"/><Relationship Id="rId189" Type="http://schemas.openxmlformats.org/officeDocument/2006/relationships/customXml" Target="../ink/ink1086.xml"/><Relationship Id="rId3" Type="http://schemas.openxmlformats.org/officeDocument/2006/relationships/customXml" Target="../ink/ink993.xml"/><Relationship Id="rId214" Type="http://schemas.openxmlformats.org/officeDocument/2006/relationships/image" Target="../media/image204.png"/><Relationship Id="rId235" Type="http://schemas.openxmlformats.org/officeDocument/2006/relationships/customXml" Target="../ink/ink1109.xml"/><Relationship Id="rId116" Type="http://schemas.openxmlformats.org/officeDocument/2006/relationships/image" Target="../media/image112.png"/><Relationship Id="rId137" Type="http://schemas.openxmlformats.org/officeDocument/2006/relationships/customXml" Target="../ink/ink1060.xml"/><Relationship Id="rId158" Type="http://schemas.openxmlformats.org/officeDocument/2006/relationships/image" Target="../media/image174.png"/><Relationship Id="rId20" Type="http://schemas.openxmlformats.org/officeDocument/2006/relationships/image" Target="../media/image149.png"/><Relationship Id="rId41" Type="http://schemas.openxmlformats.org/officeDocument/2006/relationships/customXml" Target="../ink/ink1012.xml"/><Relationship Id="rId62" Type="http://schemas.openxmlformats.org/officeDocument/2006/relationships/image" Target="../media/image129.png"/><Relationship Id="rId83" Type="http://schemas.openxmlformats.org/officeDocument/2006/relationships/customXml" Target="../ink/ink1033.xml"/><Relationship Id="rId179" Type="http://schemas.openxmlformats.org/officeDocument/2006/relationships/customXml" Target="../ink/ink1081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68.xml"/><Relationship Id="rId21" Type="http://schemas.openxmlformats.org/officeDocument/2006/relationships/customXml" Target="../ink/ink1120.xml"/><Relationship Id="rId42" Type="http://schemas.openxmlformats.org/officeDocument/2006/relationships/image" Target="../media/image1600.png"/><Relationship Id="rId63" Type="http://schemas.openxmlformats.org/officeDocument/2006/relationships/customXml" Target="../ink/ink1141.xml"/><Relationship Id="rId84" Type="http://schemas.openxmlformats.org/officeDocument/2006/relationships/image" Target="../media/image96.png"/><Relationship Id="rId138" Type="http://schemas.openxmlformats.org/officeDocument/2006/relationships/image" Target="../media/image164.png"/><Relationship Id="rId159" Type="http://schemas.openxmlformats.org/officeDocument/2006/relationships/customXml" Target="../ink/ink1189.xml"/><Relationship Id="rId170" Type="http://schemas.openxmlformats.org/officeDocument/2006/relationships/image" Target="../media/image1800.png"/><Relationship Id="rId191" Type="http://schemas.openxmlformats.org/officeDocument/2006/relationships/customXml" Target="../ink/ink1205.xml"/><Relationship Id="rId205" Type="http://schemas.openxmlformats.org/officeDocument/2006/relationships/customXml" Target="../ink/ink1212.xml"/><Relationship Id="rId226" Type="http://schemas.openxmlformats.org/officeDocument/2006/relationships/image" Target="../media/image198.png"/><Relationship Id="rId247" Type="http://schemas.openxmlformats.org/officeDocument/2006/relationships/customXml" Target="../ink/ink1233.xml"/><Relationship Id="rId107" Type="http://schemas.openxmlformats.org/officeDocument/2006/relationships/customXml" Target="../ink/ink1163.xml"/><Relationship Id="rId11" Type="http://schemas.openxmlformats.org/officeDocument/2006/relationships/customXml" Target="../ink/ink1115.xml"/><Relationship Id="rId32" Type="http://schemas.openxmlformats.org/officeDocument/2006/relationships/image" Target="../media/image155.png"/><Relationship Id="rId53" Type="http://schemas.openxmlformats.org/officeDocument/2006/relationships/customXml" Target="../ink/ink1136.xml"/><Relationship Id="rId74" Type="http://schemas.openxmlformats.org/officeDocument/2006/relationships/image" Target="../media/image135.png"/><Relationship Id="rId128" Type="http://schemas.openxmlformats.org/officeDocument/2006/relationships/image" Target="../media/image118.png"/><Relationship Id="rId149" Type="http://schemas.openxmlformats.org/officeDocument/2006/relationships/customXml" Target="../ink/ink1184.xml"/><Relationship Id="rId5" Type="http://schemas.openxmlformats.org/officeDocument/2006/relationships/customXml" Target="../ink/ink1112.xml"/><Relationship Id="rId95" Type="http://schemas.openxmlformats.org/officeDocument/2006/relationships/customXml" Target="../ink/ink1157.xml"/><Relationship Id="rId160" Type="http://schemas.openxmlformats.org/officeDocument/2006/relationships/image" Target="../media/image175.png"/><Relationship Id="rId181" Type="http://schemas.openxmlformats.org/officeDocument/2006/relationships/customXml" Target="../ink/ink1200.xml"/><Relationship Id="rId216" Type="http://schemas.openxmlformats.org/officeDocument/2006/relationships/image" Target="../media/image208.png"/><Relationship Id="rId237" Type="http://schemas.openxmlformats.org/officeDocument/2006/relationships/customXml" Target="../ink/ink1228.xml"/><Relationship Id="rId22" Type="http://schemas.openxmlformats.org/officeDocument/2006/relationships/image" Target="../media/image1500.png"/><Relationship Id="rId43" Type="http://schemas.openxmlformats.org/officeDocument/2006/relationships/customXml" Target="../ink/ink1131.xml"/><Relationship Id="rId64" Type="http://schemas.openxmlformats.org/officeDocument/2006/relationships/image" Target="../media/image1300.png"/><Relationship Id="rId118" Type="http://schemas.openxmlformats.org/officeDocument/2006/relationships/image" Target="../media/image113.png"/><Relationship Id="rId139" Type="http://schemas.openxmlformats.org/officeDocument/2006/relationships/customXml" Target="../ink/ink1179.xml"/><Relationship Id="rId85" Type="http://schemas.openxmlformats.org/officeDocument/2006/relationships/customXml" Target="../ink/ink1152.xml"/><Relationship Id="rId150" Type="http://schemas.openxmlformats.org/officeDocument/2006/relationships/image" Target="../media/image1700.png"/><Relationship Id="rId171" Type="http://schemas.openxmlformats.org/officeDocument/2006/relationships/customXml" Target="../ink/ink1195.xml"/><Relationship Id="rId192" Type="http://schemas.openxmlformats.org/officeDocument/2006/relationships/image" Target="../media/image191.png"/><Relationship Id="rId206" Type="http://schemas.openxmlformats.org/officeDocument/2006/relationships/image" Target="../media/image2000.png"/><Relationship Id="rId227" Type="http://schemas.openxmlformats.org/officeDocument/2006/relationships/customXml" Target="../ink/ink1223.xml"/><Relationship Id="rId248" Type="http://schemas.openxmlformats.org/officeDocument/2006/relationships/image" Target="../media/image218.png"/><Relationship Id="rId12" Type="http://schemas.openxmlformats.org/officeDocument/2006/relationships/image" Target="../media/image145.png"/><Relationship Id="rId33" Type="http://schemas.openxmlformats.org/officeDocument/2006/relationships/customXml" Target="../ink/ink1126.xml"/><Relationship Id="rId108" Type="http://schemas.openxmlformats.org/officeDocument/2006/relationships/image" Target="../media/image108.png"/><Relationship Id="rId129" Type="http://schemas.openxmlformats.org/officeDocument/2006/relationships/customXml" Target="../ink/ink1174.xml"/><Relationship Id="rId54" Type="http://schemas.openxmlformats.org/officeDocument/2006/relationships/image" Target="../media/image125.png"/><Relationship Id="rId75" Type="http://schemas.openxmlformats.org/officeDocument/2006/relationships/customXml" Target="../ink/ink1147.xml"/><Relationship Id="rId96" Type="http://schemas.openxmlformats.org/officeDocument/2006/relationships/image" Target="../media/image102.png"/><Relationship Id="rId140" Type="http://schemas.openxmlformats.org/officeDocument/2006/relationships/image" Target="../media/image165.png"/><Relationship Id="rId161" Type="http://schemas.openxmlformats.org/officeDocument/2006/relationships/customXml" Target="../ink/ink1190.xml"/><Relationship Id="rId182" Type="http://schemas.openxmlformats.org/officeDocument/2006/relationships/image" Target="../media/image186.png"/><Relationship Id="rId217" Type="http://schemas.openxmlformats.org/officeDocument/2006/relationships/customXml" Target="../ink/ink1218.xml"/><Relationship Id="rId6" Type="http://schemas.openxmlformats.org/officeDocument/2006/relationships/image" Target="../media/image142.png"/><Relationship Id="rId238" Type="http://schemas.openxmlformats.org/officeDocument/2006/relationships/image" Target="../media/image213.png"/><Relationship Id="rId23" Type="http://schemas.openxmlformats.org/officeDocument/2006/relationships/customXml" Target="../ink/ink1121.xml"/><Relationship Id="rId119" Type="http://schemas.openxmlformats.org/officeDocument/2006/relationships/customXml" Target="../ink/ink1169.xml"/><Relationship Id="rId44" Type="http://schemas.openxmlformats.org/officeDocument/2006/relationships/image" Target="../media/image1610.png"/><Relationship Id="rId65" Type="http://schemas.openxmlformats.org/officeDocument/2006/relationships/customXml" Target="../ink/ink1142.xml"/><Relationship Id="rId86" Type="http://schemas.openxmlformats.org/officeDocument/2006/relationships/image" Target="../media/image97.png"/><Relationship Id="rId130" Type="http://schemas.openxmlformats.org/officeDocument/2006/relationships/image" Target="../media/image119.png"/><Relationship Id="rId151" Type="http://schemas.openxmlformats.org/officeDocument/2006/relationships/customXml" Target="../ink/ink1185.xml"/><Relationship Id="rId172" Type="http://schemas.openxmlformats.org/officeDocument/2006/relationships/image" Target="../media/image181.png"/><Relationship Id="rId193" Type="http://schemas.openxmlformats.org/officeDocument/2006/relationships/customXml" Target="../ink/ink1206.xml"/><Relationship Id="rId207" Type="http://schemas.openxmlformats.org/officeDocument/2006/relationships/customXml" Target="../ink/ink1213.xml"/><Relationship Id="rId228" Type="http://schemas.openxmlformats.org/officeDocument/2006/relationships/image" Target="../media/image199.png"/><Relationship Id="rId249" Type="http://schemas.openxmlformats.org/officeDocument/2006/relationships/customXml" Target="../ink/ink1234.xml"/><Relationship Id="rId13" Type="http://schemas.openxmlformats.org/officeDocument/2006/relationships/customXml" Target="../ink/ink1116.xml"/><Relationship Id="rId109" Type="http://schemas.openxmlformats.org/officeDocument/2006/relationships/customXml" Target="../ink/ink1164.xml"/><Relationship Id="rId34" Type="http://schemas.openxmlformats.org/officeDocument/2006/relationships/image" Target="../media/image156.png"/><Relationship Id="rId55" Type="http://schemas.openxmlformats.org/officeDocument/2006/relationships/customXml" Target="../ink/ink1137.xml"/><Relationship Id="rId76" Type="http://schemas.openxmlformats.org/officeDocument/2006/relationships/image" Target="../media/image136.png"/><Relationship Id="rId97" Type="http://schemas.openxmlformats.org/officeDocument/2006/relationships/customXml" Target="../ink/ink1158.xml"/><Relationship Id="rId120" Type="http://schemas.openxmlformats.org/officeDocument/2006/relationships/image" Target="../media/image114.png"/><Relationship Id="rId141" Type="http://schemas.openxmlformats.org/officeDocument/2006/relationships/customXml" Target="../ink/ink1180.xml"/><Relationship Id="rId7" Type="http://schemas.openxmlformats.org/officeDocument/2006/relationships/customXml" Target="../ink/ink1113.xml"/><Relationship Id="rId162" Type="http://schemas.openxmlformats.org/officeDocument/2006/relationships/image" Target="../media/image176.png"/><Relationship Id="rId183" Type="http://schemas.openxmlformats.org/officeDocument/2006/relationships/customXml" Target="../ink/ink1201.xml"/><Relationship Id="rId218" Type="http://schemas.openxmlformats.org/officeDocument/2006/relationships/image" Target="../media/image209.png"/><Relationship Id="rId239" Type="http://schemas.openxmlformats.org/officeDocument/2006/relationships/customXml" Target="../ink/ink1229.xml"/><Relationship Id="rId250" Type="http://schemas.openxmlformats.org/officeDocument/2006/relationships/image" Target="../media/image219.png"/><Relationship Id="rId24" Type="http://schemas.openxmlformats.org/officeDocument/2006/relationships/image" Target="../media/image1510.png"/><Relationship Id="rId45" Type="http://schemas.openxmlformats.org/officeDocument/2006/relationships/customXml" Target="../ink/ink1132.xml"/><Relationship Id="rId66" Type="http://schemas.openxmlformats.org/officeDocument/2006/relationships/image" Target="../media/image1310.png"/><Relationship Id="rId87" Type="http://schemas.openxmlformats.org/officeDocument/2006/relationships/customXml" Target="../ink/ink1153.xml"/><Relationship Id="rId110" Type="http://schemas.openxmlformats.org/officeDocument/2006/relationships/image" Target="../media/image109.png"/><Relationship Id="rId131" Type="http://schemas.openxmlformats.org/officeDocument/2006/relationships/customXml" Target="../ink/ink1175.xml"/><Relationship Id="rId152" Type="http://schemas.openxmlformats.org/officeDocument/2006/relationships/image" Target="../media/image1710.png"/><Relationship Id="rId173" Type="http://schemas.openxmlformats.org/officeDocument/2006/relationships/customXml" Target="../ink/ink1196.xml"/><Relationship Id="rId194" Type="http://schemas.openxmlformats.org/officeDocument/2006/relationships/image" Target="../media/image192.png"/><Relationship Id="rId208" Type="http://schemas.openxmlformats.org/officeDocument/2006/relationships/image" Target="../media/image201.png"/><Relationship Id="rId229" Type="http://schemas.openxmlformats.org/officeDocument/2006/relationships/customXml" Target="../ink/ink1224.xml"/><Relationship Id="rId240" Type="http://schemas.openxmlformats.org/officeDocument/2006/relationships/image" Target="../media/image214.png"/><Relationship Id="rId14" Type="http://schemas.openxmlformats.org/officeDocument/2006/relationships/image" Target="../media/image146.png"/><Relationship Id="rId35" Type="http://schemas.openxmlformats.org/officeDocument/2006/relationships/customXml" Target="../ink/ink1127.xml"/><Relationship Id="rId56" Type="http://schemas.openxmlformats.org/officeDocument/2006/relationships/image" Target="../media/image126.png"/><Relationship Id="rId77" Type="http://schemas.openxmlformats.org/officeDocument/2006/relationships/customXml" Target="../ink/ink1148.xml"/><Relationship Id="rId100" Type="http://schemas.openxmlformats.org/officeDocument/2006/relationships/image" Target="../media/image104.png"/><Relationship Id="rId8" Type="http://schemas.openxmlformats.org/officeDocument/2006/relationships/image" Target="../media/image143.png"/><Relationship Id="rId98" Type="http://schemas.openxmlformats.org/officeDocument/2006/relationships/image" Target="../media/image103.png"/><Relationship Id="rId121" Type="http://schemas.openxmlformats.org/officeDocument/2006/relationships/customXml" Target="../ink/ink1170.xml"/><Relationship Id="rId142" Type="http://schemas.openxmlformats.org/officeDocument/2006/relationships/image" Target="../media/image166.png"/><Relationship Id="rId163" Type="http://schemas.openxmlformats.org/officeDocument/2006/relationships/customXml" Target="../ink/ink1191.xml"/><Relationship Id="rId184" Type="http://schemas.openxmlformats.org/officeDocument/2006/relationships/image" Target="../media/image187.png"/><Relationship Id="rId219" Type="http://schemas.openxmlformats.org/officeDocument/2006/relationships/customXml" Target="../ink/ink1219.xml"/><Relationship Id="rId230" Type="http://schemas.openxmlformats.org/officeDocument/2006/relationships/image" Target="../media/image205.png"/><Relationship Id="rId251" Type="http://schemas.openxmlformats.org/officeDocument/2006/relationships/customXml" Target="../ink/ink1235.xml"/><Relationship Id="rId25" Type="http://schemas.openxmlformats.org/officeDocument/2006/relationships/customXml" Target="../ink/ink1122.xml"/><Relationship Id="rId46" Type="http://schemas.openxmlformats.org/officeDocument/2006/relationships/image" Target="../media/image121.png"/><Relationship Id="rId67" Type="http://schemas.openxmlformats.org/officeDocument/2006/relationships/customXml" Target="../ink/ink1143.xml"/><Relationship Id="rId88" Type="http://schemas.openxmlformats.org/officeDocument/2006/relationships/image" Target="../media/image98.png"/><Relationship Id="rId111" Type="http://schemas.openxmlformats.org/officeDocument/2006/relationships/customXml" Target="../ink/ink1165.xml"/><Relationship Id="rId132" Type="http://schemas.openxmlformats.org/officeDocument/2006/relationships/image" Target="../media/image1200.png"/><Relationship Id="rId153" Type="http://schemas.openxmlformats.org/officeDocument/2006/relationships/customXml" Target="../ink/ink1186.xml"/><Relationship Id="rId174" Type="http://schemas.openxmlformats.org/officeDocument/2006/relationships/image" Target="../media/image182.png"/><Relationship Id="rId195" Type="http://schemas.openxmlformats.org/officeDocument/2006/relationships/customXml" Target="../ink/ink1207.xml"/><Relationship Id="rId209" Type="http://schemas.openxmlformats.org/officeDocument/2006/relationships/customXml" Target="../ink/ink1214.xml"/><Relationship Id="rId220" Type="http://schemas.openxmlformats.org/officeDocument/2006/relationships/image" Target="../media/image2100.png"/><Relationship Id="rId241" Type="http://schemas.openxmlformats.org/officeDocument/2006/relationships/customXml" Target="../ink/ink1230.xml"/><Relationship Id="rId15" Type="http://schemas.openxmlformats.org/officeDocument/2006/relationships/customXml" Target="../ink/ink1117.xml"/><Relationship Id="rId36" Type="http://schemas.openxmlformats.org/officeDocument/2006/relationships/image" Target="../media/image157.png"/><Relationship Id="rId57" Type="http://schemas.openxmlformats.org/officeDocument/2006/relationships/customXml" Target="../ink/ink1138.xml"/><Relationship Id="rId78" Type="http://schemas.openxmlformats.org/officeDocument/2006/relationships/image" Target="../media/image137.png"/><Relationship Id="rId99" Type="http://schemas.openxmlformats.org/officeDocument/2006/relationships/customXml" Target="../ink/ink1159.xml"/><Relationship Id="rId101" Type="http://schemas.openxmlformats.org/officeDocument/2006/relationships/customXml" Target="../ink/ink1160.xml"/><Relationship Id="rId122" Type="http://schemas.openxmlformats.org/officeDocument/2006/relationships/image" Target="../media/image115.png"/><Relationship Id="rId143" Type="http://schemas.openxmlformats.org/officeDocument/2006/relationships/customXml" Target="../ink/ink1181.xml"/><Relationship Id="rId164" Type="http://schemas.openxmlformats.org/officeDocument/2006/relationships/image" Target="../media/image177.png"/><Relationship Id="rId185" Type="http://schemas.openxmlformats.org/officeDocument/2006/relationships/customXml" Target="../ink/ink1202.xml"/><Relationship Id="rId9" Type="http://schemas.openxmlformats.org/officeDocument/2006/relationships/customXml" Target="../ink/ink1114.xml"/><Relationship Id="rId210" Type="http://schemas.openxmlformats.org/officeDocument/2006/relationships/image" Target="../media/image202.png"/><Relationship Id="rId26" Type="http://schemas.openxmlformats.org/officeDocument/2006/relationships/image" Target="../media/image152.png"/><Relationship Id="rId231" Type="http://schemas.openxmlformats.org/officeDocument/2006/relationships/customXml" Target="../ink/ink1225.xml"/><Relationship Id="rId252" Type="http://schemas.openxmlformats.org/officeDocument/2006/relationships/image" Target="../media/image2200.png"/><Relationship Id="rId47" Type="http://schemas.openxmlformats.org/officeDocument/2006/relationships/customXml" Target="../ink/ink1133.xml"/><Relationship Id="rId68" Type="http://schemas.openxmlformats.org/officeDocument/2006/relationships/image" Target="../media/image132.png"/><Relationship Id="rId89" Type="http://schemas.openxmlformats.org/officeDocument/2006/relationships/customXml" Target="../ink/ink1154.xml"/><Relationship Id="rId112" Type="http://schemas.openxmlformats.org/officeDocument/2006/relationships/image" Target="../media/image1100.png"/><Relationship Id="rId133" Type="http://schemas.openxmlformats.org/officeDocument/2006/relationships/customXml" Target="../ink/ink1176.xml"/><Relationship Id="rId154" Type="http://schemas.openxmlformats.org/officeDocument/2006/relationships/image" Target="../media/image172.png"/><Relationship Id="rId175" Type="http://schemas.openxmlformats.org/officeDocument/2006/relationships/customXml" Target="../ink/ink1197.xml"/><Relationship Id="rId196" Type="http://schemas.openxmlformats.org/officeDocument/2006/relationships/image" Target="../media/image193.png"/><Relationship Id="rId200" Type="http://schemas.openxmlformats.org/officeDocument/2006/relationships/image" Target="../media/image195.png"/><Relationship Id="rId16" Type="http://schemas.openxmlformats.org/officeDocument/2006/relationships/image" Target="../media/image147.png"/><Relationship Id="rId221" Type="http://schemas.openxmlformats.org/officeDocument/2006/relationships/customXml" Target="../ink/ink1220.xml"/><Relationship Id="rId242" Type="http://schemas.openxmlformats.org/officeDocument/2006/relationships/image" Target="../media/image215.png"/><Relationship Id="rId37" Type="http://schemas.openxmlformats.org/officeDocument/2006/relationships/customXml" Target="../ink/ink1128.xml"/><Relationship Id="rId58" Type="http://schemas.openxmlformats.org/officeDocument/2006/relationships/image" Target="../media/image127.png"/><Relationship Id="rId79" Type="http://schemas.openxmlformats.org/officeDocument/2006/relationships/customXml" Target="../ink/ink1149.xml"/><Relationship Id="rId102" Type="http://schemas.openxmlformats.org/officeDocument/2006/relationships/image" Target="../media/image105.png"/><Relationship Id="rId123" Type="http://schemas.openxmlformats.org/officeDocument/2006/relationships/customXml" Target="../ink/ink1171.xml"/><Relationship Id="rId144" Type="http://schemas.openxmlformats.org/officeDocument/2006/relationships/image" Target="../media/image167.png"/><Relationship Id="rId90" Type="http://schemas.openxmlformats.org/officeDocument/2006/relationships/image" Target="../media/image99.png"/><Relationship Id="rId165" Type="http://schemas.openxmlformats.org/officeDocument/2006/relationships/customXml" Target="../ink/ink1192.xml"/><Relationship Id="rId186" Type="http://schemas.openxmlformats.org/officeDocument/2006/relationships/image" Target="../media/image188.png"/><Relationship Id="rId211" Type="http://schemas.openxmlformats.org/officeDocument/2006/relationships/customXml" Target="../ink/ink1215.xml"/><Relationship Id="rId232" Type="http://schemas.openxmlformats.org/officeDocument/2006/relationships/image" Target="../media/image206.png"/><Relationship Id="rId253" Type="http://schemas.openxmlformats.org/officeDocument/2006/relationships/customXml" Target="../ink/ink1236.xml"/><Relationship Id="rId27" Type="http://schemas.openxmlformats.org/officeDocument/2006/relationships/customXml" Target="../ink/ink1123.xml"/><Relationship Id="rId48" Type="http://schemas.openxmlformats.org/officeDocument/2006/relationships/image" Target="../media/image122.png"/><Relationship Id="rId69" Type="http://schemas.openxmlformats.org/officeDocument/2006/relationships/customXml" Target="../ink/ink1144.xml"/><Relationship Id="rId113" Type="http://schemas.openxmlformats.org/officeDocument/2006/relationships/customXml" Target="../ink/ink1166.xml"/><Relationship Id="rId134" Type="http://schemas.openxmlformats.org/officeDocument/2006/relationships/image" Target="../media/image162.png"/><Relationship Id="rId80" Type="http://schemas.openxmlformats.org/officeDocument/2006/relationships/image" Target="../media/image138.png"/><Relationship Id="rId155" Type="http://schemas.openxmlformats.org/officeDocument/2006/relationships/customXml" Target="../ink/ink1187.xml"/><Relationship Id="rId176" Type="http://schemas.openxmlformats.org/officeDocument/2006/relationships/image" Target="../media/image183.png"/><Relationship Id="rId197" Type="http://schemas.openxmlformats.org/officeDocument/2006/relationships/customXml" Target="../ink/ink1208.xml"/><Relationship Id="rId201" Type="http://schemas.openxmlformats.org/officeDocument/2006/relationships/customXml" Target="../ink/ink1210.xml"/><Relationship Id="rId222" Type="http://schemas.openxmlformats.org/officeDocument/2006/relationships/image" Target="../media/image2110.png"/><Relationship Id="rId243" Type="http://schemas.openxmlformats.org/officeDocument/2006/relationships/customXml" Target="../ink/ink1231.xml"/><Relationship Id="rId17" Type="http://schemas.openxmlformats.org/officeDocument/2006/relationships/customXml" Target="../ink/ink1118.xml"/><Relationship Id="rId38" Type="http://schemas.openxmlformats.org/officeDocument/2006/relationships/image" Target="../media/image158.png"/><Relationship Id="rId59" Type="http://schemas.openxmlformats.org/officeDocument/2006/relationships/customXml" Target="../ink/ink1139.xml"/><Relationship Id="rId103" Type="http://schemas.openxmlformats.org/officeDocument/2006/relationships/customXml" Target="../ink/ink1161.xml"/><Relationship Id="rId124" Type="http://schemas.openxmlformats.org/officeDocument/2006/relationships/image" Target="../media/image116.png"/><Relationship Id="rId70" Type="http://schemas.openxmlformats.org/officeDocument/2006/relationships/image" Target="../media/image133.png"/><Relationship Id="rId91" Type="http://schemas.openxmlformats.org/officeDocument/2006/relationships/customXml" Target="../ink/ink1155.xml"/><Relationship Id="rId145" Type="http://schemas.openxmlformats.org/officeDocument/2006/relationships/customXml" Target="../ink/ink1182.xml"/><Relationship Id="rId166" Type="http://schemas.openxmlformats.org/officeDocument/2006/relationships/image" Target="../media/image178.png"/><Relationship Id="rId187" Type="http://schemas.openxmlformats.org/officeDocument/2006/relationships/customXml" Target="../ink/ink1203.xml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203.png"/><Relationship Id="rId233" Type="http://schemas.openxmlformats.org/officeDocument/2006/relationships/customXml" Target="../ink/ink1226.xml"/><Relationship Id="rId254" Type="http://schemas.openxmlformats.org/officeDocument/2006/relationships/image" Target="../media/image221.png"/><Relationship Id="rId28" Type="http://schemas.openxmlformats.org/officeDocument/2006/relationships/image" Target="../media/image153.png"/><Relationship Id="rId49" Type="http://schemas.openxmlformats.org/officeDocument/2006/relationships/customXml" Target="../ink/ink1134.xml"/><Relationship Id="rId114" Type="http://schemas.openxmlformats.org/officeDocument/2006/relationships/image" Target="../media/image111.png"/><Relationship Id="rId60" Type="http://schemas.openxmlformats.org/officeDocument/2006/relationships/image" Target="../media/image128.png"/><Relationship Id="rId81" Type="http://schemas.openxmlformats.org/officeDocument/2006/relationships/customXml" Target="../ink/ink1150.xml"/><Relationship Id="rId135" Type="http://schemas.openxmlformats.org/officeDocument/2006/relationships/customXml" Target="../ink/ink1177.xml"/><Relationship Id="rId156" Type="http://schemas.openxmlformats.org/officeDocument/2006/relationships/image" Target="../media/image173.png"/><Relationship Id="rId177" Type="http://schemas.openxmlformats.org/officeDocument/2006/relationships/customXml" Target="../ink/ink1198.xml"/><Relationship Id="rId198" Type="http://schemas.openxmlformats.org/officeDocument/2006/relationships/image" Target="../media/image194.png"/><Relationship Id="rId202" Type="http://schemas.openxmlformats.org/officeDocument/2006/relationships/image" Target="../media/image196.png"/><Relationship Id="rId223" Type="http://schemas.openxmlformats.org/officeDocument/2006/relationships/customXml" Target="../ink/ink1221.xml"/><Relationship Id="rId244" Type="http://schemas.openxmlformats.org/officeDocument/2006/relationships/image" Target="../media/image216.png"/><Relationship Id="rId18" Type="http://schemas.openxmlformats.org/officeDocument/2006/relationships/image" Target="../media/image148.png"/><Relationship Id="rId39" Type="http://schemas.openxmlformats.org/officeDocument/2006/relationships/customXml" Target="../ink/ink1129.xml"/><Relationship Id="rId50" Type="http://schemas.openxmlformats.org/officeDocument/2006/relationships/image" Target="../media/image123.png"/><Relationship Id="rId104" Type="http://schemas.openxmlformats.org/officeDocument/2006/relationships/image" Target="../media/image106.png"/><Relationship Id="rId125" Type="http://schemas.openxmlformats.org/officeDocument/2006/relationships/customXml" Target="../ink/ink1172.xml"/><Relationship Id="rId146" Type="http://schemas.openxmlformats.org/officeDocument/2006/relationships/image" Target="../media/image168.png"/><Relationship Id="rId167" Type="http://schemas.openxmlformats.org/officeDocument/2006/relationships/customXml" Target="../ink/ink1193.xml"/><Relationship Id="rId188" Type="http://schemas.openxmlformats.org/officeDocument/2006/relationships/image" Target="../media/image189.png"/><Relationship Id="rId71" Type="http://schemas.openxmlformats.org/officeDocument/2006/relationships/customXml" Target="../ink/ink1145.xml"/><Relationship Id="rId92" Type="http://schemas.openxmlformats.org/officeDocument/2006/relationships/image" Target="../media/image1000.png"/><Relationship Id="rId213" Type="http://schemas.openxmlformats.org/officeDocument/2006/relationships/customXml" Target="../ink/ink1216.xml"/><Relationship Id="rId234" Type="http://schemas.openxmlformats.org/officeDocument/2006/relationships/image" Target="../media/image207.png"/><Relationship Id="rId2" Type="http://schemas.openxmlformats.org/officeDocument/2006/relationships/notesSlide" Target="../notesSlides/notesSlide31.xml"/><Relationship Id="rId29" Type="http://schemas.openxmlformats.org/officeDocument/2006/relationships/customXml" Target="../ink/ink1124.xml"/><Relationship Id="rId40" Type="http://schemas.openxmlformats.org/officeDocument/2006/relationships/image" Target="../media/image159.png"/><Relationship Id="rId115" Type="http://schemas.openxmlformats.org/officeDocument/2006/relationships/customXml" Target="../ink/ink1167.xml"/><Relationship Id="rId136" Type="http://schemas.openxmlformats.org/officeDocument/2006/relationships/image" Target="../media/image163.png"/><Relationship Id="rId157" Type="http://schemas.openxmlformats.org/officeDocument/2006/relationships/customXml" Target="../ink/ink1188.xml"/><Relationship Id="rId178" Type="http://schemas.openxmlformats.org/officeDocument/2006/relationships/image" Target="../media/image184.png"/><Relationship Id="rId61" Type="http://schemas.openxmlformats.org/officeDocument/2006/relationships/customXml" Target="../ink/ink1140.xml"/><Relationship Id="rId82" Type="http://schemas.openxmlformats.org/officeDocument/2006/relationships/image" Target="../media/image139.png"/><Relationship Id="rId199" Type="http://schemas.openxmlformats.org/officeDocument/2006/relationships/customXml" Target="../ink/ink1209.xml"/><Relationship Id="rId203" Type="http://schemas.openxmlformats.org/officeDocument/2006/relationships/customXml" Target="../ink/ink1211.xml"/><Relationship Id="rId19" Type="http://schemas.openxmlformats.org/officeDocument/2006/relationships/customXml" Target="../ink/ink1119.xml"/><Relationship Id="rId224" Type="http://schemas.openxmlformats.org/officeDocument/2006/relationships/image" Target="../media/image212.png"/><Relationship Id="rId245" Type="http://schemas.openxmlformats.org/officeDocument/2006/relationships/customXml" Target="../ink/ink1232.xml"/><Relationship Id="rId30" Type="http://schemas.openxmlformats.org/officeDocument/2006/relationships/image" Target="../media/image154.png"/><Relationship Id="rId105" Type="http://schemas.openxmlformats.org/officeDocument/2006/relationships/customXml" Target="../ink/ink1162.xml"/><Relationship Id="rId126" Type="http://schemas.openxmlformats.org/officeDocument/2006/relationships/image" Target="../media/image117.png"/><Relationship Id="rId147" Type="http://schemas.openxmlformats.org/officeDocument/2006/relationships/customXml" Target="../ink/ink1183.xml"/><Relationship Id="rId168" Type="http://schemas.openxmlformats.org/officeDocument/2006/relationships/image" Target="../media/image179.png"/><Relationship Id="rId51" Type="http://schemas.openxmlformats.org/officeDocument/2006/relationships/customXml" Target="../ink/ink1135.xml"/><Relationship Id="rId72" Type="http://schemas.openxmlformats.org/officeDocument/2006/relationships/image" Target="../media/image134.png"/><Relationship Id="rId93" Type="http://schemas.openxmlformats.org/officeDocument/2006/relationships/customXml" Target="../ink/ink1156.xml"/><Relationship Id="rId189" Type="http://schemas.openxmlformats.org/officeDocument/2006/relationships/customXml" Target="../ink/ink1204.xml"/><Relationship Id="rId3" Type="http://schemas.openxmlformats.org/officeDocument/2006/relationships/customXml" Target="../ink/ink1111.xml"/><Relationship Id="rId214" Type="http://schemas.openxmlformats.org/officeDocument/2006/relationships/image" Target="../media/image204.png"/><Relationship Id="rId235" Type="http://schemas.openxmlformats.org/officeDocument/2006/relationships/customXml" Target="../ink/ink1227.xml"/><Relationship Id="rId116" Type="http://schemas.openxmlformats.org/officeDocument/2006/relationships/image" Target="../media/image112.png"/><Relationship Id="rId137" Type="http://schemas.openxmlformats.org/officeDocument/2006/relationships/customXml" Target="../ink/ink1178.xml"/><Relationship Id="rId158" Type="http://schemas.openxmlformats.org/officeDocument/2006/relationships/image" Target="../media/image174.png"/><Relationship Id="rId20" Type="http://schemas.openxmlformats.org/officeDocument/2006/relationships/image" Target="../media/image149.png"/><Relationship Id="rId41" Type="http://schemas.openxmlformats.org/officeDocument/2006/relationships/customXml" Target="../ink/ink1130.xml"/><Relationship Id="rId62" Type="http://schemas.openxmlformats.org/officeDocument/2006/relationships/image" Target="../media/image129.png"/><Relationship Id="rId83" Type="http://schemas.openxmlformats.org/officeDocument/2006/relationships/customXml" Target="../ink/ink1151.xml"/><Relationship Id="rId179" Type="http://schemas.openxmlformats.org/officeDocument/2006/relationships/customXml" Target="../ink/ink1199.xml"/><Relationship Id="rId190" Type="http://schemas.openxmlformats.org/officeDocument/2006/relationships/image" Target="../media/image1900.png"/><Relationship Id="rId204" Type="http://schemas.openxmlformats.org/officeDocument/2006/relationships/image" Target="../media/image197.png"/><Relationship Id="rId225" Type="http://schemas.openxmlformats.org/officeDocument/2006/relationships/customXml" Target="../ink/ink1222.xml"/><Relationship Id="rId246" Type="http://schemas.openxmlformats.org/officeDocument/2006/relationships/image" Target="../media/image217.png"/><Relationship Id="rId106" Type="http://schemas.openxmlformats.org/officeDocument/2006/relationships/image" Target="../media/image107.png"/><Relationship Id="rId127" Type="http://schemas.openxmlformats.org/officeDocument/2006/relationships/customXml" Target="../ink/ink1173.xml"/><Relationship Id="rId10" Type="http://schemas.openxmlformats.org/officeDocument/2006/relationships/image" Target="../media/image144.png"/><Relationship Id="rId31" Type="http://schemas.openxmlformats.org/officeDocument/2006/relationships/customXml" Target="../ink/ink1125.xml"/><Relationship Id="rId52" Type="http://schemas.openxmlformats.org/officeDocument/2006/relationships/image" Target="../media/image124.png"/><Relationship Id="rId73" Type="http://schemas.openxmlformats.org/officeDocument/2006/relationships/customXml" Target="../ink/ink1146.xml"/><Relationship Id="rId94" Type="http://schemas.openxmlformats.org/officeDocument/2006/relationships/image" Target="../media/image101.png"/><Relationship Id="rId148" Type="http://schemas.openxmlformats.org/officeDocument/2006/relationships/image" Target="../media/image169.png"/><Relationship Id="rId169" Type="http://schemas.openxmlformats.org/officeDocument/2006/relationships/customXml" Target="../ink/ink1194.xml"/><Relationship Id="rId4" Type="http://schemas.openxmlformats.org/officeDocument/2006/relationships/image" Target="../media/image1410.png"/><Relationship Id="rId180" Type="http://schemas.openxmlformats.org/officeDocument/2006/relationships/image" Target="../media/image185.png"/><Relationship Id="rId215" Type="http://schemas.openxmlformats.org/officeDocument/2006/relationships/customXml" Target="../ink/ink1217.xml"/><Relationship Id="rId236" Type="http://schemas.openxmlformats.org/officeDocument/2006/relationships/image" Target="../media/image140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customXml" Target="../ink/ink1242.xml"/><Relationship Id="rId3" Type="http://schemas.openxmlformats.org/officeDocument/2006/relationships/customXml" Target="../ink/ink1237.xml"/><Relationship Id="rId7" Type="http://schemas.openxmlformats.org/officeDocument/2006/relationships/customXml" Target="../ink/ink1239.xml"/><Relationship Id="rId12" Type="http://schemas.openxmlformats.org/officeDocument/2006/relationships/image" Target="../media/image228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2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customXml" Target="../ink/ink1241.xml"/><Relationship Id="rId5" Type="http://schemas.openxmlformats.org/officeDocument/2006/relationships/customXml" Target="../ink/ink1238.xml"/><Relationship Id="rId15" Type="http://schemas.openxmlformats.org/officeDocument/2006/relationships/customXml" Target="../ink/ink1243.xml"/><Relationship Id="rId10" Type="http://schemas.openxmlformats.org/officeDocument/2006/relationships/image" Target="../media/image227.png"/><Relationship Id="rId4" Type="http://schemas.openxmlformats.org/officeDocument/2006/relationships/image" Target="../media/image2240.png"/><Relationship Id="rId9" Type="http://schemas.openxmlformats.org/officeDocument/2006/relationships/customXml" Target="../ink/ink1240.xml"/><Relationship Id="rId14" Type="http://schemas.openxmlformats.org/officeDocument/2006/relationships/image" Target="../media/image22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customXml" Target="../ink/ink1249.xml"/><Relationship Id="rId18" Type="http://schemas.openxmlformats.org/officeDocument/2006/relationships/image" Target="../media/image231.png"/><Relationship Id="rId26" Type="http://schemas.openxmlformats.org/officeDocument/2006/relationships/image" Target="../media/image235.png"/><Relationship Id="rId3" Type="http://schemas.openxmlformats.org/officeDocument/2006/relationships/customXml" Target="../ink/ink1244.xml"/><Relationship Id="rId21" Type="http://schemas.openxmlformats.org/officeDocument/2006/relationships/customXml" Target="../ink/ink1253.xml"/><Relationship Id="rId7" Type="http://schemas.openxmlformats.org/officeDocument/2006/relationships/customXml" Target="../ink/ink1246.xml"/><Relationship Id="rId12" Type="http://schemas.openxmlformats.org/officeDocument/2006/relationships/image" Target="../media/image228.png"/><Relationship Id="rId17" Type="http://schemas.openxmlformats.org/officeDocument/2006/relationships/customXml" Target="../ink/ink1251.xml"/><Relationship Id="rId25" Type="http://schemas.openxmlformats.org/officeDocument/2006/relationships/customXml" Target="../ink/ink1255.xml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2300.png"/><Relationship Id="rId20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customXml" Target="../ink/ink1248.xml"/><Relationship Id="rId24" Type="http://schemas.openxmlformats.org/officeDocument/2006/relationships/image" Target="../media/image234.png"/><Relationship Id="rId5" Type="http://schemas.openxmlformats.org/officeDocument/2006/relationships/customXml" Target="../ink/ink1245.xml"/><Relationship Id="rId15" Type="http://schemas.openxmlformats.org/officeDocument/2006/relationships/customXml" Target="../ink/ink1250.xml"/><Relationship Id="rId23" Type="http://schemas.openxmlformats.org/officeDocument/2006/relationships/customXml" Target="../ink/ink1254.xml"/><Relationship Id="rId28" Type="http://schemas.openxmlformats.org/officeDocument/2006/relationships/image" Target="../media/image236.png"/><Relationship Id="rId10" Type="http://schemas.openxmlformats.org/officeDocument/2006/relationships/image" Target="../media/image227.png"/><Relationship Id="rId19" Type="http://schemas.openxmlformats.org/officeDocument/2006/relationships/customXml" Target="../ink/ink1252.xml"/><Relationship Id="rId4" Type="http://schemas.openxmlformats.org/officeDocument/2006/relationships/image" Target="../media/image2240.png"/><Relationship Id="rId9" Type="http://schemas.openxmlformats.org/officeDocument/2006/relationships/customXml" Target="../ink/ink1247.xml"/><Relationship Id="rId14" Type="http://schemas.openxmlformats.org/officeDocument/2006/relationships/image" Target="../media/image229.png"/><Relationship Id="rId22" Type="http://schemas.openxmlformats.org/officeDocument/2006/relationships/image" Target="../media/image233.png"/><Relationship Id="rId27" Type="http://schemas.openxmlformats.org/officeDocument/2006/relationships/customXml" Target="../ink/ink1256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62.xml"/><Relationship Id="rId18" Type="http://schemas.openxmlformats.org/officeDocument/2006/relationships/image" Target="../media/image231.png"/><Relationship Id="rId26" Type="http://schemas.openxmlformats.org/officeDocument/2006/relationships/image" Target="../media/image235.png"/><Relationship Id="rId39" Type="http://schemas.openxmlformats.org/officeDocument/2006/relationships/customXml" Target="../ink/ink1275.xml"/><Relationship Id="rId21" Type="http://schemas.openxmlformats.org/officeDocument/2006/relationships/customXml" Target="../ink/ink1266.xml"/><Relationship Id="rId34" Type="http://schemas.openxmlformats.org/officeDocument/2006/relationships/image" Target="../media/image239.png"/><Relationship Id="rId42" Type="http://schemas.openxmlformats.org/officeDocument/2006/relationships/image" Target="../media/image243.png"/><Relationship Id="rId7" Type="http://schemas.openxmlformats.org/officeDocument/2006/relationships/customXml" Target="../ink/ink1259.xml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300.png"/><Relationship Id="rId20" Type="http://schemas.openxmlformats.org/officeDocument/2006/relationships/image" Target="../media/image232.png"/><Relationship Id="rId29" Type="http://schemas.openxmlformats.org/officeDocument/2006/relationships/customXml" Target="../ink/ink1270.xml"/><Relationship Id="rId41" Type="http://schemas.openxmlformats.org/officeDocument/2006/relationships/customXml" Target="../ink/ink12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customXml" Target="../ink/ink1261.xml"/><Relationship Id="rId24" Type="http://schemas.openxmlformats.org/officeDocument/2006/relationships/image" Target="../media/image234.png"/><Relationship Id="rId32" Type="http://schemas.openxmlformats.org/officeDocument/2006/relationships/image" Target="../media/image238.png"/><Relationship Id="rId37" Type="http://schemas.openxmlformats.org/officeDocument/2006/relationships/customXml" Target="../ink/ink1274.xml"/><Relationship Id="rId40" Type="http://schemas.openxmlformats.org/officeDocument/2006/relationships/image" Target="../media/image242.png"/><Relationship Id="rId5" Type="http://schemas.openxmlformats.org/officeDocument/2006/relationships/customXml" Target="../ink/ink1258.xml"/><Relationship Id="rId15" Type="http://schemas.openxmlformats.org/officeDocument/2006/relationships/customXml" Target="../ink/ink1263.xml"/><Relationship Id="rId23" Type="http://schemas.openxmlformats.org/officeDocument/2006/relationships/customXml" Target="../ink/ink1267.xml"/><Relationship Id="rId28" Type="http://schemas.openxmlformats.org/officeDocument/2006/relationships/image" Target="../media/image236.png"/><Relationship Id="rId36" Type="http://schemas.openxmlformats.org/officeDocument/2006/relationships/image" Target="../media/image2400.png"/><Relationship Id="rId10" Type="http://schemas.openxmlformats.org/officeDocument/2006/relationships/image" Target="../media/image227.png"/><Relationship Id="rId19" Type="http://schemas.openxmlformats.org/officeDocument/2006/relationships/customXml" Target="../ink/ink1265.xml"/><Relationship Id="rId31" Type="http://schemas.openxmlformats.org/officeDocument/2006/relationships/customXml" Target="../ink/ink1271.xml"/><Relationship Id="rId4" Type="http://schemas.openxmlformats.org/officeDocument/2006/relationships/image" Target="../media/image2240.png"/><Relationship Id="rId9" Type="http://schemas.openxmlformats.org/officeDocument/2006/relationships/customXml" Target="../ink/ink1260.xml"/><Relationship Id="rId14" Type="http://schemas.openxmlformats.org/officeDocument/2006/relationships/image" Target="../media/image229.png"/><Relationship Id="rId22" Type="http://schemas.openxmlformats.org/officeDocument/2006/relationships/image" Target="../media/image233.png"/><Relationship Id="rId27" Type="http://schemas.openxmlformats.org/officeDocument/2006/relationships/customXml" Target="../ink/ink1269.xml"/><Relationship Id="rId30" Type="http://schemas.openxmlformats.org/officeDocument/2006/relationships/image" Target="../media/image237.png"/><Relationship Id="rId35" Type="http://schemas.openxmlformats.org/officeDocument/2006/relationships/customXml" Target="../ink/ink1273.xml"/><Relationship Id="rId8" Type="http://schemas.openxmlformats.org/officeDocument/2006/relationships/image" Target="../media/image226.png"/><Relationship Id="rId3" Type="http://schemas.openxmlformats.org/officeDocument/2006/relationships/customXml" Target="../ink/ink1257.xml"/><Relationship Id="rId12" Type="http://schemas.openxmlformats.org/officeDocument/2006/relationships/image" Target="../media/image228.png"/><Relationship Id="rId17" Type="http://schemas.openxmlformats.org/officeDocument/2006/relationships/customXml" Target="../ink/ink1264.xml"/><Relationship Id="rId25" Type="http://schemas.openxmlformats.org/officeDocument/2006/relationships/customXml" Target="../ink/ink1268.xml"/><Relationship Id="rId33" Type="http://schemas.openxmlformats.org/officeDocument/2006/relationships/customXml" Target="../ink/ink1272.xml"/><Relationship Id="rId38" Type="http://schemas.openxmlformats.org/officeDocument/2006/relationships/image" Target="../media/image241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82.xml"/><Relationship Id="rId18" Type="http://schemas.openxmlformats.org/officeDocument/2006/relationships/image" Target="../media/image231.png"/><Relationship Id="rId26" Type="http://schemas.openxmlformats.org/officeDocument/2006/relationships/image" Target="../media/image235.png"/><Relationship Id="rId39" Type="http://schemas.openxmlformats.org/officeDocument/2006/relationships/customXml" Target="../ink/ink1295.xml"/><Relationship Id="rId21" Type="http://schemas.openxmlformats.org/officeDocument/2006/relationships/customXml" Target="../ink/ink1286.xml"/><Relationship Id="rId34" Type="http://schemas.openxmlformats.org/officeDocument/2006/relationships/image" Target="../media/image239.png"/><Relationship Id="rId42" Type="http://schemas.openxmlformats.org/officeDocument/2006/relationships/image" Target="../media/image243.png"/><Relationship Id="rId47" Type="http://schemas.openxmlformats.org/officeDocument/2006/relationships/customXml" Target="../ink/ink1299.xml"/><Relationship Id="rId50" Type="http://schemas.openxmlformats.org/officeDocument/2006/relationships/image" Target="../media/image247.png"/><Relationship Id="rId7" Type="http://schemas.openxmlformats.org/officeDocument/2006/relationships/customXml" Target="../ink/ink1279.xml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2300.png"/><Relationship Id="rId29" Type="http://schemas.openxmlformats.org/officeDocument/2006/relationships/customXml" Target="../ink/ink1290.xml"/><Relationship Id="rId11" Type="http://schemas.openxmlformats.org/officeDocument/2006/relationships/customXml" Target="../ink/ink1281.xml"/><Relationship Id="rId24" Type="http://schemas.openxmlformats.org/officeDocument/2006/relationships/image" Target="../media/image234.png"/><Relationship Id="rId32" Type="http://schemas.openxmlformats.org/officeDocument/2006/relationships/image" Target="../media/image238.png"/><Relationship Id="rId37" Type="http://schemas.openxmlformats.org/officeDocument/2006/relationships/customXml" Target="../ink/ink1294.xml"/><Relationship Id="rId40" Type="http://schemas.openxmlformats.org/officeDocument/2006/relationships/image" Target="../media/image242.png"/><Relationship Id="rId45" Type="http://schemas.openxmlformats.org/officeDocument/2006/relationships/customXml" Target="../ink/ink1298.xml"/><Relationship Id="rId53" Type="http://schemas.openxmlformats.org/officeDocument/2006/relationships/customXml" Target="../ink/ink1302.xml"/><Relationship Id="rId5" Type="http://schemas.openxmlformats.org/officeDocument/2006/relationships/customXml" Target="../ink/ink1278.xml"/><Relationship Id="rId10" Type="http://schemas.openxmlformats.org/officeDocument/2006/relationships/image" Target="../media/image227.png"/><Relationship Id="rId19" Type="http://schemas.openxmlformats.org/officeDocument/2006/relationships/customXml" Target="../ink/ink1285.xml"/><Relationship Id="rId31" Type="http://schemas.openxmlformats.org/officeDocument/2006/relationships/customXml" Target="../ink/ink1291.xml"/><Relationship Id="rId44" Type="http://schemas.openxmlformats.org/officeDocument/2006/relationships/image" Target="../media/image244.png"/><Relationship Id="rId52" Type="http://schemas.openxmlformats.org/officeDocument/2006/relationships/image" Target="../media/image248.png"/><Relationship Id="rId4" Type="http://schemas.openxmlformats.org/officeDocument/2006/relationships/image" Target="../media/image2240.png"/><Relationship Id="rId9" Type="http://schemas.openxmlformats.org/officeDocument/2006/relationships/customXml" Target="../ink/ink1280.xml"/><Relationship Id="rId14" Type="http://schemas.openxmlformats.org/officeDocument/2006/relationships/image" Target="../media/image229.png"/><Relationship Id="rId22" Type="http://schemas.openxmlformats.org/officeDocument/2006/relationships/image" Target="../media/image233.png"/><Relationship Id="rId27" Type="http://schemas.openxmlformats.org/officeDocument/2006/relationships/customXml" Target="../ink/ink1289.xml"/><Relationship Id="rId30" Type="http://schemas.openxmlformats.org/officeDocument/2006/relationships/image" Target="../media/image237.png"/><Relationship Id="rId35" Type="http://schemas.openxmlformats.org/officeDocument/2006/relationships/customXml" Target="../ink/ink1293.xml"/><Relationship Id="rId43" Type="http://schemas.openxmlformats.org/officeDocument/2006/relationships/customXml" Target="../ink/ink1297.xml"/><Relationship Id="rId48" Type="http://schemas.openxmlformats.org/officeDocument/2006/relationships/image" Target="../media/image246.png"/><Relationship Id="rId8" Type="http://schemas.openxmlformats.org/officeDocument/2006/relationships/image" Target="../media/image226.png"/><Relationship Id="rId51" Type="http://schemas.openxmlformats.org/officeDocument/2006/relationships/customXml" Target="../ink/ink1301.xml"/><Relationship Id="rId3" Type="http://schemas.openxmlformats.org/officeDocument/2006/relationships/customXml" Target="../ink/ink1277.xml"/><Relationship Id="rId12" Type="http://schemas.openxmlformats.org/officeDocument/2006/relationships/image" Target="../media/image228.png"/><Relationship Id="rId17" Type="http://schemas.openxmlformats.org/officeDocument/2006/relationships/customXml" Target="../ink/ink1284.xml"/><Relationship Id="rId25" Type="http://schemas.openxmlformats.org/officeDocument/2006/relationships/customXml" Target="../ink/ink1288.xml"/><Relationship Id="rId33" Type="http://schemas.openxmlformats.org/officeDocument/2006/relationships/customXml" Target="../ink/ink1292.xml"/><Relationship Id="rId38" Type="http://schemas.openxmlformats.org/officeDocument/2006/relationships/image" Target="../media/image241.png"/><Relationship Id="rId46" Type="http://schemas.openxmlformats.org/officeDocument/2006/relationships/image" Target="../media/image245.png"/><Relationship Id="rId20" Type="http://schemas.openxmlformats.org/officeDocument/2006/relationships/image" Target="../media/image232.png"/><Relationship Id="rId41" Type="http://schemas.openxmlformats.org/officeDocument/2006/relationships/customXml" Target="../ink/ink1296.xml"/><Relationship Id="rId54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5" Type="http://schemas.openxmlformats.org/officeDocument/2006/relationships/customXml" Target="../ink/ink1283.xml"/><Relationship Id="rId23" Type="http://schemas.openxmlformats.org/officeDocument/2006/relationships/customXml" Target="../ink/ink1287.xml"/><Relationship Id="rId28" Type="http://schemas.openxmlformats.org/officeDocument/2006/relationships/image" Target="../media/image236.png"/><Relationship Id="rId36" Type="http://schemas.openxmlformats.org/officeDocument/2006/relationships/image" Target="../media/image2400.png"/><Relationship Id="rId49" Type="http://schemas.openxmlformats.org/officeDocument/2006/relationships/customXml" Target="../ink/ink130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5.png"/><Relationship Id="rId21" Type="http://schemas.openxmlformats.org/officeDocument/2006/relationships/customXml" Target="../ink/ink1312.xml"/><Relationship Id="rId34" Type="http://schemas.openxmlformats.org/officeDocument/2006/relationships/image" Target="../media/image239.png"/><Relationship Id="rId42" Type="http://schemas.openxmlformats.org/officeDocument/2006/relationships/image" Target="../media/image243.png"/><Relationship Id="rId47" Type="http://schemas.openxmlformats.org/officeDocument/2006/relationships/customXml" Target="../ink/ink1325.xml"/><Relationship Id="rId50" Type="http://schemas.openxmlformats.org/officeDocument/2006/relationships/image" Target="../media/image247.png"/><Relationship Id="rId55" Type="http://schemas.openxmlformats.org/officeDocument/2006/relationships/customXml" Target="../ink/ink1329.xml"/><Relationship Id="rId63" Type="http://schemas.openxmlformats.org/officeDocument/2006/relationships/customXml" Target="../ink/ink1333.xml"/><Relationship Id="rId68" Type="http://schemas.openxmlformats.org/officeDocument/2006/relationships/image" Target="../media/image256.png"/><Relationship Id="rId7" Type="http://schemas.openxmlformats.org/officeDocument/2006/relationships/customXml" Target="../ink/ink1305.xml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2300.png"/><Relationship Id="rId29" Type="http://schemas.openxmlformats.org/officeDocument/2006/relationships/customXml" Target="../ink/ink1316.xml"/><Relationship Id="rId11" Type="http://schemas.openxmlformats.org/officeDocument/2006/relationships/customXml" Target="../ink/ink1307.xml"/><Relationship Id="rId24" Type="http://schemas.openxmlformats.org/officeDocument/2006/relationships/image" Target="../media/image234.png"/><Relationship Id="rId32" Type="http://schemas.openxmlformats.org/officeDocument/2006/relationships/image" Target="../media/image238.png"/><Relationship Id="rId37" Type="http://schemas.openxmlformats.org/officeDocument/2006/relationships/customXml" Target="../ink/ink1320.xml"/><Relationship Id="rId40" Type="http://schemas.openxmlformats.org/officeDocument/2006/relationships/image" Target="../media/image242.png"/><Relationship Id="rId45" Type="http://schemas.openxmlformats.org/officeDocument/2006/relationships/customXml" Target="../ink/ink1324.xml"/><Relationship Id="rId53" Type="http://schemas.openxmlformats.org/officeDocument/2006/relationships/customXml" Target="../ink/ink1328.xml"/><Relationship Id="rId58" Type="http://schemas.openxmlformats.org/officeDocument/2006/relationships/image" Target="../media/image251.png"/><Relationship Id="rId66" Type="http://schemas.openxmlformats.org/officeDocument/2006/relationships/image" Target="../media/image255.png"/><Relationship Id="rId5" Type="http://schemas.openxmlformats.org/officeDocument/2006/relationships/customXml" Target="../ink/ink1304.xml"/><Relationship Id="rId61" Type="http://schemas.openxmlformats.org/officeDocument/2006/relationships/customXml" Target="../ink/ink1332.xml"/><Relationship Id="rId19" Type="http://schemas.openxmlformats.org/officeDocument/2006/relationships/customXml" Target="../ink/ink1311.xml"/><Relationship Id="rId14" Type="http://schemas.openxmlformats.org/officeDocument/2006/relationships/image" Target="../media/image229.png"/><Relationship Id="rId22" Type="http://schemas.openxmlformats.org/officeDocument/2006/relationships/image" Target="../media/image233.png"/><Relationship Id="rId27" Type="http://schemas.openxmlformats.org/officeDocument/2006/relationships/customXml" Target="../ink/ink1315.xml"/><Relationship Id="rId30" Type="http://schemas.openxmlformats.org/officeDocument/2006/relationships/image" Target="../media/image237.png"/><Relationship Id="rId35" Type="http://schemas.openxmlformats.org/officeDocument/2006/relationships/customXml" Target="../ink/ink1319.xml"/><Relationship Id="rId43" Type="http://schemas.openxmlformats.org/officeDocument/2006/relationships/customXml" Target="../ink/ink1323.xml"/><Relationship Id="rId48" Type="http://schemas.openxmlformats.org/officeDocument/2006/relationships/image" Target="../media/image246.png"/><Relationship Id="rId56" Type="http://schemas.openxmlformats.org/officeDocument/2006/relationships/image" Target="../media/image2500.png"/><Relationship Id="rId64" Type="http://schemas.openxmlformats.org/officeDocument/2006/relationships/image" Target="../media/image254.png"/><Relationship Id="rId8" Type="http://schemas.openxmlformats.org/officeDocument/2006/relationships/image" Target="../media/image226.png"/><Relationship Id="rId51" Type="http://schemas.openxmlformats.org/officeDocument/2006/relationships/customXml" Target="../ink/ink1327.xml"/><Relationship Id="rId3" Type="http://schemas.openxmlformats.org/officeDocument/2006/relationships/customXml" Target="../ink/ink1303.xml"/><Relationship Id="rId12" Type="http://schemas.openxmlformats.org/officeDocument/2006/relationships/image" Target="../media/image228.png"/><Relationship Id="rId17" Type="http://schemas.openxmlformats.org/officeDocument/2006/relationships/customXml" Target="../ink/ink1310.xml"/><Relationship Id="rId25" Type="http://schemas.openxmlformats.org/officeDocument/2006/relationships/customXml" Target="../ink/ink1314.xml"/><Relationship Id="rId33" Type="http://schemas.openxmlformats.org/officeDocument/2006/relationships/customXml" Target="../ink/ink1318.xml"/><Relationship Id="rId38" Type="http://schemas.openxmlformats.org/officeDocument/2006/relationships/image" Target="../media/image241.png"/><Relationship Id="rId46" Type="http://schemas.openxmlformats.org/officeDocument/2006/relationships/image" Target="../media/image245.png"/><Relationship Id="rId59" Type="http://schemas.openxmlformats.org/officeDocument/2006/relationships/customXml" Target="../ink/ink1331.xml"/><Relationship Id="rId67" Type="http://schemas.openxmlformats.org/officeDocument/2006/relationships/customXml" Target="../ink/ink1335.xml"/><Relationship Id="rId20" Type="http://schemas.openxmlformats.org/officeDocument/2006/relationships/image" Target="../media/image232.png"/><Relationship Id="rId41" Type="http://schemas.openxmlformats.org/officeDocument/2006/relationships/customXml" Target="../ink/ink1322.xml"/><Relationship Id="rId54" Type="http://schemas.openxmlformats.org/officeDocument/2006/relationships/image" Target="../media/image249.png"/><Relationship Id="rId6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5" Type="http://schemas.openxmlformats.org/officeDocument/2006/relationships/customXml" Target="../ink/ink1309.xml"/><Relationship Id="rId23" Type="http://schemas.openxmlformats.org/officeDocument/2006/relationships/customXml" Target="../ink/ink1313.xml"/><Relationship Id="rId28" Type="http://schemas.openxmlformats.org/officeDocument/2006/relationships/image" Target="../media/image236.png"/><Relationship Id="rId36" Type="http://schemas.openxmlformats.org/officeDocument/2006/relationships/image" Target="../media/image2400.png"/><Relationship Id="rId49" Type="http://schemas.openxmlformats.org/officeDocument/2006/relationships/customXml" Target="../ink/ink1326.xml"/><Relationship Id="rId57" Type="http://schemas.openxmlformats.org/officeDocument/2006/relationships/customXml" Target="../ink/ink1330.xml"/><Relationship Id="rId10" Type="http://schemas.openxmlformats.org/officeDocument/2006/relationships/image" Target="../media/image227.png"/><Relationship Id="rId31" Type="http://schemas.openxmlformats.org/officeDocument/2006/relationships/customXml" Target="../ink/ink1317.xml"/><Relationship Id="rId44" Type="http://schemas.openxmlformats.org/officeDocument/2006/relationships/image" Target="../media/image244.png"/><Relationship Id="rId52" Type="http://schemas.openxmlformats.org/officeDocument/2006/relationships/image" Target="../media/image248.png"/><Relationship Id="rId60" Type="http://schemas.openxmlformats.org/officeDocument/2006/relationships/image" Target="../media/image252.png"/><Relationship Id="rId65" Type="http://schemas.openxmlformats.org/officeDocument/2006/relationships/customXml" Target="../ink/ink1334.xml"/><Relationship Id="rId4" Type="http://schemas.openxmlformats.org/officeDocument/2006/relationships/image" Target="../media/image2240.png"/><Relationship Id="rId9" Type="http://schemas.openxmlformats.org/officeDocument/2006/relationships/customXml" Target="../ink/ink1306.xml"/><Relationship Id="rId13" Type="http://schemas.openxmlformats.org/officeDocument/2006/relationships/customXml" Target="../ink/ink1308.xml"/><Relationship Id="rId18" Type="http://schemas.openxmlformats.org/officeDocument/2006/relationships/image" Target="../media/image231.png"/><Relationship Id="rId39" Type="http://schemas.openxmlformats.org/officeDocument/2006/relationships/customXml" Target="../ink/ink1321.xml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5.png"/><Relationship Id="rId21" Type="http://schemas.openxmlformats.org/officeDocument/2006/relationships/customXml" Target="../ink/ink1345.xml"/><Relationship Id="rId42" Type="http://schemas.openxmlformats.org/officeDocument/2006/relationships/image" Target="../media/image243.png"/><Relationship Id="rId47" Type="http://schemas.openxmlformats.org/officeDocument/2006/relationships/customXml" Target="../ink/ink1358.xml"/><Relationship Id="rId63" Type="http://schemas.openxmlformats.org/officeDocument/2006/relationships/customXml" Target="../ink/ink1366.xml"/><Relationship Id="rId68" Type="http://schemas.openxmlformats.org/officeDocument/2006/relationships/image" Target="../media/image256.png"/><Relationship Id="rId16" Type="http://schemas.openxmlformats.org/officeDocument/2006/relationships/image" Target="../media/image2300.png"/><Relationship Id="rId11" Type="http://schemas.openxmlformats.org/officeDocument/2006/relationships/customXml" Target="../ink/ink1340.xml"/><Relationship Id="rId24" Type="http://schemas.openxmlformats.org/officeDocument/2006/relationships/image" Target="../media/image234.png"/><Relationship Id="rId32" Type="http://schemas.openxmlformats.org/officeDocument/2006/relationships/image" Target="../media/image238.png"/><Relationship Id="rId37" Type="http://schemas.openxmlformats.org/officeDocument/2006/relationships/customXml" Target="../ink/ink1353.xml"/><Relationship Id="rId40" Type="http://schemas.openxmlformats.org/officeDocument/2006/relationships/image" Target="../media/image242.png"/><Relationship Id="rId45" Type="http://schemas.openxmlformats.org/officeDocument/2006/relationships/customXml" Target="../ink/ink1357.xml"/><Relationship Id="rId53" Type="http://schemas.openxmlformats.org/officeDocument/2006/relationships/customXml" Target="../ink/ink1361.xml"/><Relationship Id="rId58" Type="http://schemas.openxmlformats.org/officeDocument/2006/relationships/image" Target="../media/image251.png"/><Relationship Id="rId66" Type="http://schemas.openxmlformats.org/officeDocument/2006/relationships/image" Target="../media/image255.png"/><Relationship Id="rId74" Type="http://schemas.openxmlformats.org/officeDocument/2006/relationships/image" Target="../media/image259.png"/><Relationship Id="rId79" Type="http://schemas.openxmlformats.org/officeDocument/2006/relationships/customXml" Target="../ink/ink1374.xml"/><Relationship Id="rId5" Type="http://schemas.openxmlformats.org/officeDocument/2006/relationships/customXml" Target="../ink/ink1337.xml"/><Relationship Id="rId61" Type="http://schemas.openxmlformats.org/officeDocument/2006/relationships/customXml" Target="../ink/ink1365.xml"/><Relationship Id="rId19" Type="http://schemas.openxmlformats.org/officeDocument/2006/relationships/customXml" Target="../ink/ink1344.xml"/><Relationship Id="rId14" Type="http://schemas.openxmlformats.org/officeDocument/2006/relationships/image" Target="../media/image229.png"/><Relationship Id="rId22" Type="http://schemas.openxmlformats.org/officeDocument/2006/relationships/image" Target="../media/image233.png"/><Relationship Id="rId27" Type="http://schemas.openxmlformats.org/officeDocument/2006/relationships/customXml" Target="../ink/ink1348.xml"/><Relationship Id="rId30" Type="http://schemas.openxmlformats.org/officeDocument/2006/relationships/image" Target="../media/image237.png"/><Relationship Id="rId35" Type="http://schemas.openxmlformats.org/officeDocument/2006/relationships/customXml" Target="../ink/ink1352.xml"/><Relationship Id="rId43" Type="http://schemas.openxmlformats.org/officeDocument/2006/relationships/customXml" Target="../ink/ink1356.xml"/><Relationship Id="rId48" Type="http://schemas.openxmlformats.org/officeDocument/2006/relationships/image" Target="../media/image246.png"/><Relationship Id="rId56" Type="http://schemas.openxmlformats.org/officeDocument/2006/relationships/image" Target="../media/image2500.png"/><Relationship Id="rId64" Type="http://schemas.openxmlformats.org/officeDocument/2006/relationships/image" Target="../media/image254.png"/><Relationship Id="rId69" Type="http://schemas.openxmlformats.org/officeDocument/2006/relationships/customXml" Target="../ink/ink1369.xml"/><Relationship Id="rId77" Type="http://schemas.openxmlformats.org/officeDocument/2006/relationships/customXml" Target="../ink/ink1373.xml"/><Relationship Id="rId8" Type="http://schemas.openxmlformats.org/officeDocument/2006/relationships/image" Target="../media/image226.png"/><Relationship Id="rId51" Type="http://schemas.openxmlformats.org/officeDocument/2006/relationships/customXml" Target="../ink/ink1360.xml"/><Relationship Id="rId72" Type="http://schemas.openxmlformats.org/officeDocument/2006/relationships/image" Target="../media/image258.png"/><Relationship Id="rId80" Type="http://schemas.openxmlformats.org/officeDocument/2006/relationships/image" Target="../media/image262.png"/><Relationship Id="rId3" Type="http://schemas.openxmlformats.org/officeDocument/2006/relationships/customXml" Target="../ink/ink1336.xml"/><Relationship Id="rId12" Type="http://schemas.openxmlformats.org/officeDocument/2006/relationships/image" Target="../media/image228.png"/><Relationship Id="rId17" Type="http://schemas.openxmlformats.org/officeDocument/2006/relationships/customXml" Target="../ink/ink1343.xml"/><Relationship Id="rId25" Type="http://schemas.openxmlformats.org/officeDocument/2006/relationships/customXml" Target="../ink/ink1347.xml"/><Relationship Id="rId33" Type="http://schemas.openxmlformats.org/officeDocument/2006/relationships/customXml" Target="../ink/ink1351.xml"/><Relationship Id="rId38" Type="http://schemas.openxmlformats.org/officeDocument/2006/relationships/image" Target="../media/image241.png"/><Relationship Id="rId46" Type="http://schemas.openxmlformats.org/officeDocument/2006/relationships/image" Target="../media/image245.png"/><Relationship Id="rId59" Type="http://schemas.openxmlformats.org/officeDocument/2006/relationships/customXml" Target="../ink/ink1364.xml"/><Relationship Id="rId67" Type="http://schemas.openxmlformats.org/officeDocument/2006/relationships/customXml" Target="../ink/ink1368.xml"/><Relationship Id="rId20" Type="http://schemas.openxmlformats.org/officeDocument/2006/relationships/image" Target="../media/image232.png"/><Relationship Id="rId41" Type="http://schemas.openxmlformats.org/officeDocument/2006/relationships/customXml" Target="../ink/ink1355.xml"/><Relationship Id="rId54" Type="http://schemas.openxmlformats.org/officeDocument/2006/relationships/image" Target="../media/image249.png"/><Relationship Id="rId62" Type="http://schemas.openxmlformats.org/officeDocument/2006/relationships/image" Target="../media/image253.png"/><Relationship Id="rId70" Type="http://schemas.openxmlformats.org/officeDocument/2006/relationships/image" Target="../media/image257.png"/><Relationship Id="rId75" Type="http://schemas.openxmlformats.org/officeDocument/2006/relationships/customXml" Target="../ink/ink13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5" Type="http://schemas.openxmlformats.org/officeDocument/2006/relationships/customXml" Target="../ink/ink1342.xml"/><Relationship Id="rId23" Type="http://schemas.openxmlformats.org/officeDocument/2006/relationships/customXml" Target="../ink/ink1346.xml"/><Relationship Id="rId28" Type="http://schemas.openxmlformats.org/officeDocument/2006/relationships/image" Target="../media/image236.png"/><Relationship Id="rId36" Type="http://schemas.openxmlformats.org/officeDocument/2006/relationships/image" Target="../media/image2400.png"/><Relationship Id="rId49" Type="http://schemas.openxmlformats.org/officeDocument/2006/relationships/customXml" Target="../ink/ink1359.xml"/><Relationship Id="rId57" Type="http://schemas.openxmlformats.org/officeDocument/2006/relationships/customXml" Target="../ink/ink1363.xml"/><Relationship Id="rId10" Type="http://schemas.openxmlformats.org/officeDocument/2006/relationships/image" Target="../media/image227.png"/><Relationship Id="rId31" Type="http://schemas.openxmlformats.org/officeDocument/2006/relationships/customXml" Target="../ink/ink1350.xml"/><Relationship Id="rId44" Type="http://schemas.openxmlformats.org/officeDocument/2006/relationships/image" Target="../media/image244.png"/><Relationship Id="rId52" Type="http://schemas.openxmlformats.org/officeDocument/2006/relationships/image" Target="../media/image248.png"/><Relationship Id="rId60" Type="http://schemas.openxmlformats.org/officeDocument/2006/relationships/image" Target="../media/image252.png"/><Relationship Id="rId65" Type="http://schemas.openxmlformats.org/officeDocument/2006/relationships/customXml" Target="../ink/ink1367.xml"/><Relationship Id="rId73" Type="http://schemas.openxmlformats.org/officeDocument/2006/relationships/customXml" Target="../ink/ink1371.xml"/><Relationship Id="rId78" Type="http://schemas.openxmlformats.org/officeDocument/2006/relationships/image" Target="../media/image261.png"/><Relationship Id="rId4" Type="http://schemas.openxmlformats.org/officeDocument/2006/relationships/image" Target="../media/image2240.png"/><Relationship Id="rId9" Type="http://schemas.openxmlformats.org/officeDocument/2006/relationships/customXml" Target="../ink/ink1339.xml"/><Relationship Id="rId13" Type="http://schemas.openxmlformats.org/officeDocument/2006/relationships/customXml" Target="../ink/ink1341.xml"/><Relationship Id="rId18" Type="http://schemas.openxmlformats.org/officeDocument/2006/relationships/image" Target="../media/image231.png"/><Relationship Id="rId39" Type="http://schemas.openxmlformats.org/officeDocument/2006/relationships/customXml" Target="../ink/ink1354.xml"/><Relationship Id="rId34" Type="http://schemas.openxmlformats.org/officeDocument/2006/relationships/image" Target="../media/image239.png"/><Relationship Id="rId50" Type="http://schemas.openxmlformats.org/officeDocument/2006/relationships/image" Target="../media/image247.png"/><Relationship Id="rId55" Type="http://schemas.openxmlformats.org/officeDocument/2006/relationships/customXml" Target="../ink/ink1362.xml"/><Relationship Id="rId76" Type="http://schemas.openxmlformats.org/officeDocument/2006/relationships/image" Target="../media/image2600.png"/><Relationship Id="rId7" Type="http://schemas.openxmlformats.org/officeDocument/2006/relationships/customXml" Target="../ink/ink1338.xml"/><Relationship Id="rId71" Type="http://schemas.openxmlformats.org/officeDocument/2006/relationships/customXml" Target="../ink/ink1370.xml"/><Relationship Id="rId2" Type="http://schemas.openxmlformats.org/officeDocument/2006/relationships/notesSlide" Target="../notesSlides/notesSlide44.xml"/><Relationship Id="rId29" Type="http://schemas.openxmlformats.org/officeDocument/2006/relationships/customXml" Target="../ink/ink1349.xml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5.png"/><Relationship Id="rId21" Type="http://schemas.openxmlformats.org/officeDocument/2006/relationships/customXml" Target="../ink/ink1384.xml"/><Relationship Id="rId42" Type="http://schemas.openxmlformats.org/officeDocument/2006/relationships/image" Target="../media/image243.png"/><Relationship Id="rId47" Type="http://schemas.openxmlformats.org/officeDocument/2006/relationships/customXml" Target="../ink/ink1397.xml"/><Relationship Id="rId63" Type="http://schemas.openxmlformats.org/officeDocument/2006/relationships/customXml" Target="../ink/ink1405.xml"/><Relationship Id="rId68" Type="http://schemas.openxmlformats.org/officeDocument/2006/relationships/image" Target="../media/image256.png"/><Relationship Id="rId84" Type="http://schemas.openxmlformats.org/officeDocument/2006/relationships/image" Target="../media/image264.png"/><Relationship Id="rId89" Type="http://schemas.openxmlformats.org/officeDocument/2006/relationships/customXml" Target="../ink/ink1418.xml"/><Relationship Id="rId16" Type="http://schemas.openxmlformats.org/officeDocument/2006/relationships/image" Target="../media/image2300.png"/><Relationship Id="rId11" Type="http://schemas.openxmlformats.org/officeDocument/2006/relationships/customXml" Target="../ink/ink1379.xml"/><Relationship Id="rId32" Type="http://schemas.openxmlformats.org/officeDocument/2006/relationships/image" Target="../media/image238.png"/><Relationship Id="rId37" Type="http://schemas.openxmlformats.org/officeDocument/2006/relationships/customXml" Target="../ink/ink1392.xml"/><Relationship Id="rId53" Type="http://schemas.openxmlformats.org/officeDocument/2006/relationships/customXml" Target="../ink/ink1400.xml"/><Relationship Id="rId58" Type="http://schemas.openxmlformats.org/officeDocument/2006/relationships/image" Target="../media/image251.png"/><Relationship Id="rId74" Type="http://schemas.openxmlformats.org/officeDocument/2006/relationships/image" Target="../media/image259.png"/><Relationship Id="rId79" Type="http://schemas.openxmlformats.org/officeDocument/2006/relationships/customXml" Target="../ink/ink1413.xml"/><Relationship Id="rId5" Type="http://schemas.openxmlformats.org/officeDocument/2006/relationships/customXml" Target="../ink/ink1376.xml"/><Relationship Id="rId90" Type="http://schemas.openxmlformats.org/officeDocument/2006/relationships/image" Target="../media/image267.png"/><Relationship Id="rId14" Type="http://schemas.openxmlformats.org/officeDocument/2006/relationships/image" Target="../media/image229.png"/><Relationship Id="rId22" Type="http://schemas.openxmlformats.org/officeDocument/2006/relationships/image" Target="../media/image233.png"/><Relationship Id="rId27" Type="http://schemas.openxmlformats.org/officeDocument/2006/relationships/customXml" Target="../ink/ink1387.xml"/><Relationship Id="rId30" Type="http://schemas.openxmlformats.org/officeDocument/2006/relationships/image" Target="../media/image237.png"/><Relationship Id="rId35" Type="http://schemas.openxmlformats.org/officeDocument/2006/relationships/customXml" Target="../ink/ink1391.xml"/><Relationship Id="rId43" Type="http://schemas.openxmlformats.org/officeDocument/2006/relationships/customXml" Target="../ink/ink1395.xml"/><Relationship Id="rId48" Type="http://schemas.openxmlformats.org/officeDocument/2006/relationships/image" Target="../media/image246.png"/><Relationship Id="rId56" Type="http://schemas.openxmlformats.org/officeDocument/2006/relationships/image" Target="../media/image2500.png"/><Relationship Id="rId64" Type="http://schemas.openxmlformats.org/officeDocument/2006/relationships/image" Target="../media/image254.png"/><Relationship Id="rId69" Type="http://schemas.openxmlformats.org/officeDocument/2006/relationships/customXml" Target="../ink/ink1408.xml"/><Relationship Id="rId77" Type="http://schemas.openxmlformats.org/officeDocument/2006/relationships/customXml" Target="../ink/ink1412.xml"/><Relationship Id="rId8" Type="http://schemas.openxmlformats.org/officeDocument/2006/relationships/image" Target="../media/image226.png"/><Relationship Id="rId51" Type="http://schemas.openxmlformats.org/officeDocument/2006/relationships/customXml" Target="../ink/ink1399.xml"/><Relationship Id="rId72" Type="http://schemas.openxmlformats.org/officeDocument/2006/relationships/image" Target="../media/image258.png"/><Relationship Id="rId80" Type="http://schemas.openxmlformats.org/officeDocument/2006/relationships/image" Target="../media/image262.png"/><Relationship Id="rId85" Type="http://schemas.openxmlformats.org/officeDocument/2006/relationships/customXml" Target="../ink/ink1416.xml"/><Relationship Id="rId3" Type="http://schemas.openxmlformats.org/officeDocument/2006/relationships/customXml" Target="../ink/ink1375.xml"/><Relationship Id="rId12" Type="http://schemas.openxmlformats.org/officeDocument/2006/relationships/image" Target="../media/image228.png"/><Relationship Id="rId17" Type="http://schemas.openxmlformats.org/officeDocument/2006/relationships/customXml" Target="../ink/ink1382.xml"/><Relationship Id="rId25" Type="http://schemas.openxmlformats.org/officeDocument/2006/relationships/customXml" Target="../ink/ink1386.xml"/><Relationship Id="rId33" Type="http://schemas.openxmlformats.org/officeDocument/2006/relationships/customXml" Target="../ink/ink1390.xml"/><Relationship Id="rId38" Type="http://schemas.openxmlformats.org/officeDocument/2006/relationships/image" Target="../media/image241.png"/><Relationship Id="rId46" Type="http://schemas.openxmlformats.org/officeDocument/2006/relationships/image" Target="../media/image245.png"/><Relationship Id="rId59" Type="http://schemas.openxmlformats.org/officeDocument/2006/relationships/customXml" Target="../ink/ink1403.xml"/><Relationship Id="rId67" Type="http://schemas.openxmlformats.org/officeDocument/2006/relationships/customXml" Target="../ink/ink1407.xml"/><Relationship Id="rId20" Type="http://schemas.openxmlformats.org/officeDocument/2006/relationships/image" Target="../media/image232.png"/><Relationship Id="rId41" Type="http://schemas.openxmlformats.org/officeDocument/2006/relationships/customXml" Target="../ink/ink1394.xml"/><Relationship Id="rId54" Type="http://schemas.openxmlformats.org/officeDocument/2006/relationships/image" Target="../media/image249.png"/><Relationship Id="rId62" Type="http://schemas.openxmlformats.org/officeDocument/2006/relationships/image" Target="../media/image253.png"/><Relationship Id="rId70" Type="http://schemas.openxmlformats.org/officeDocument/2006/relationships/image" Target="../media/image257.png"/><Relationship Id="rId75" Type="http://schemas.openxmlformats.org/officeDocument/2006/relationships/customXml" Target="../ink/ink1411.xml"/><Relationship Id="rId83" Type="http://schemas.openxmlformats.org/officeDocument/2006/relationships/customXml" Target="../ink/ink1415.xml"/><Relationship Id="rId88" Type="http://schemas.openxmlformats.org/officeDocument/2006/relationships/image" Target="../media/image266.png"/><Relationship Id="rId91" Type="http://schemas.openxmlformats.org/officeDocument/2006/relationships/customXml" Target="../ink/ink14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5" Type="http://schemas.openxmlformats.org/officeDocument/2006/relationships/customXml" Target="../ink/ink1381.xml"/><Relationship Id="rId23" Type="http://schemas.openxmlformats.org/officeDocument/2006/relationships/customXml" Target="../ink/ink1385.xml"/><Relationship Id="rId28" Type="http://schemas.openxmlformats.org/officeDocument/2006/relationships/image" Target="../media/image236.png"/><Relationship Id="rId36" Type="http://schemas.openxmlformats.org/officeDocument/2006/relationships/image" Target="../media/image2400.png"/><Relationship Id="rId49" Type="http://schemas.openxmlformats.org/officeDocument/2006/relationships/customXml" Target="../ink/ink1398.xml"/><Relationship Id="rId57" Type="http://schemas.openxmlformats.org/officeDocument/2006/relationships/customXml" Target="../ink/ink1402.xml"/><Relationship Id="rId10" Type="http://schemas.openxmlformats.org/officeDocument/2006/relationships/image" Target="../media/image227.png"/><Relationship Id="rId31" Type="http://schemas.openxmlformats.org/officeDocument/2006/relationships/customXml" Target="../ink/ink1389.xml"/><Relationship Id="rId44" Type="http://schemas.openxmlformats.org/officeDocument/2006/relationships/image" Target="../media/image244.png"/><Relationship Id="rId52" Type="http://schemas.openxmlformats.org/officeDocument/2006/relationships/image" Target="../media/image248.png"/><Relationship Id="rId60" Type="http://schemas.openxmlformats.org/officeDocument/2006/relationships/image" Target="../media/image252.png"/><Relationship Id="rId65" Type="http://schemas.openxmlformats.org/officeDocument/2006/relationships/customXml" Target="../ink/ink1406.xml"/><Relationship Id="rId73" Type="http://schemas.openxmlformats.org/officeDocument/2006/relationships/customXml" Target="../ink/ink1410.xml"/><Relationship Id="rId78" Type="http://schemas.openxmlformats.org/officeDocument/2006/relationships/image" Target="../media/image261.png"/><Relationship Id="rId81" Type="http://schemas.openxmlformats.org/officeDocument/2006/relationships/customXml" Target="../ink/ink1414.xml"/><Relationship Id="rId86" Type="http://schemas.openxmlformats.org/officeDocument/2006/relationships/image" Target="../media/image265.png"/><Relationship Id="rId4" Type="http://schemas.openxmlformats.org/officeDocument/2006/relationships/image" Target="../media/image2240.png"/><Relationship Id="rId9" Type="http://schemas.openxmlformats.org/officeDocument/2006/relationships/customXml" Target="../ink/ink1378.xml"/><Relationship Id="rId13" Type="http://schemas.openxmlformats.org/officeDocument/2006/relationships/customXml" Target="../ink/ink1380.xml"/><Relationship Id="rId18" Type="http://schemas.openxmlformats.org/officeDocument/2006/relationships/image" Target="../media/image231.png"/><Relationship Id="rId39" Type="http://schemas.openxmlformats.org/officeDocument/2006/relationships/customXml" Target="../ink/ink1393.xml"/><Relationship Id="rId34" Type="http://schemas.openxmlformats.org/officeDocument/2006/relationships/image" Target="../media/image239.png"/><Relationship Id="rId50" Type="http://schemas.openxmlformats.org/officeDocument/2006/relationships/image" Target="../media/image247.png"/><Relationship Id="rId55" Type="http://schemas.openxmlformats.org/officeDocument/2006/relationships/customXml" Target="../ink/ink1401.xml"/><Relationship Id="rId76" Type="http://schemas.openxmlformats.org/officeDocument/2006/relationships/image" Target="../media/image2600.png"/><Relationship Id="rId7" Type="http://schemas.openxmlformats.org/officeDocument/2006/relationships/customXml" Target="../ink/ink1377.xml"/><Relationship Id="rId71" Type="http://schemas.openxmlformats.org/officeDocument/2006/relationships/customXml" Target="../ink/ink1409.xml"/><Relationship Id="rId92" Type="http://schemas.openxmlformats.org/officeDocument/2006/relationships/image" Target="../media/image268.png"/><Relationship Id="rId2" Type="http://schemas.openxmlformats.org/officeDocument/2006/relationships/notesSlide" Target="../notesSlides/notesSlide45.xml"/><Relationship Id="rId29" Type="http://schemas.openxmlformats.org/officeDocument/2006/relationships/customXml" Target="../ink/ink1388.xml"/><Relationship Id="rId24" Type="http://schemas.openxmlformats.org/officeDocument/2006/relationships/image" Target="../media/image234.png"/><Relationship Id="rId40" Type="http://schemas.openxmlformats.org/officeDocument/2006/relationships/image" Target="../media/image242.png"/><Relationship Id="rId45" Type="http://schemas.openxmlformats.org/officeDocument/2006/relationships/customXml" Target="../ink/ink1396.xml"/><Relationship Id="rId66" Type="http://schemas.openxmlformats.org/officeDocument/2006/relationships/image" Target="../media/image255.png"/><Relationship Id="rId87" Type="http://schemas.openxmlformats.org/officeDocument/2006/relationships/customXml" Target="../ink/ink1417.xml"/><Relationship Id="rId61" Type="http://schemas.openxmlformats.org/officeDocument/2006/relationships/customXml" Target="../ink/ink1404.xml"/><Relationship Id="rId82" Type="http://schemas.openxmlformats.org/officeDocument/2006/relationships/image" Target="../media/image263.png"/><Relationship Id="rId19" Type="http://schemas.openxmlformats.org/officeDocument/2006/relationships/customXml" Target="../ink/ink1383.xml"/></Relationships>
</file>

<file path=ppt/slides/_rels/slide6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5.png"/><Relationship Id="rId21" Type="http://schemas.openxmlformats.org/officeDocument/2006/relationships/customXml" Target="../ink/ink1429.xml"/><Relationship Id="rId42" Type="http://schemas.openxmlformats.org/officeDocument/2006/relationships/image" Target="../media/image243.png"/><Relationship Id="rId47" Type="http://schemas.openxmlformats.org/officeDocument/2006/relationships/customXml" Target="../ink/ink1442.xml"/><Relationship Id="rId63" Type="http://schemas.openxmlformats.org/officeDocument/2006/relationships/customXml" Target="../ink/ink1450.xml"/><Relationship Id="rId68" Type="http://schemas.openxmlformats.org/officeDocument/2006/relationships/image" Target="../media/image256.png"/><Relationship Id="rId84" Type="http://schemas.openxmlformats.org/officeDocument/2006/relationships/image" Target="../media/image264.png"/><Relationship Id="rId89" Type="http://schemas.openxmlformats.org/officeDocument/2006/relationships/customXml" Target="../ink/ink1463.xml"/><Relationship Id="rId16" Type="http://schemas.openxmlformats.org/officeDocument/2006/relationships/image" Target="../media/image2300.png"/><Relationship Id="rId11" Type="http://schemas.openxmlformats.org/officeDocument/2006/relationships/customXml" Target="../ink/ink1424.xml"/><Relationship Id="rId32" Type="http://schemas.openxmlformats.org/officeDocument/2006/relationships/image" Target="../media/image238.png"/><Relationship Id="rId37" Type="http://schemas.openxmlformats.org/officeDocument/2006/relationships/customXml" Target="../ink/ink1437.xml"/><Relationship Id="rId53" Type="http://schemas.openxmlformats.org/officeDocument/2006/relationships/customXml" Target="../ink/ink1445.xml"/><Relationship Id="rId58" Type="http://schemas.openxmlformats.org/officeDocument/2006/relationships/image" Target="../media/image251.png"/><Relationship Id="rId74" Type="http://schemas.openxmlformats.org/officeDocument/2006/relationships/image" Target="../media/image259.png"/><Relationship Id="rId79" Type="http://schemas.openxmlformats.org/officeDocument/2006/relationships/customXml" Target="../ink/ink1458.xml"/><Relationship Id="rId102" Type="http://schemas.openxmlformats.org/officeDocument/2006/relationships/image" Target="../media/image273.png"/><Relationship Id="rId5" Type="http://schemas.openxmlformats.org/officeDocument/2006/relationships/customXml" Target="../ink/ink1421.xml"/><Relationship Id="rId90" Type="http://schemas.openxmlformats.org/officeDocument/2006/relationships/image" Target="../media/image267.png"/><Relationship Id="rId95" Type="http://schemas.openxmlformats.org/officeDocument/2006/relationships/customXml" Target="../ink/ink1466.xml"/><Relationship Id="rId22" Type="http://schemas.openxmlformats.org/officeDocument/2006/relationships/image" Target="../media/image233.png"/><Relationship Id="rId27" Type="http://schemas.openxmlformats.org/officeDocument/2006/relationships/customXml" Target="../ink/ink1432.xml"/><Relationship Id="rId43" Type="http://schemas.openxmlformats.org/officeDocument/2006/relationships/customXml" Target="../ink/ink1440.xml"/><Relationship Id="rId48" Type="http://schemas.openxmlformats.org/officeDocument/2006/relationships/image" Target="../media/image246.png"/><Relationship Id="rId64" Type="http://schemas.openxmlformats.org/officeDocument/2006/relationships/image" Target="../media/image254.png"/><Relationship Id="rId69" Type="http://schemas.openxmlformats.org/officeDocument/2006/relationships/customXml" Target="../ink/ink1453.xml"/><Relationship Id="rId80" Type="http://schemas.openxmlformats.org/officeDocument/2006/relationships/image" Target="../media/image262.png"/><Relationship Id="rId85" Type="http://schemas.openxmlformats.org/officeDocument/2006/relationships/customXml" Target="../ink/ink1461.xml"/><Relationship Id="rId12" Type="http://schemas.openxmlformats.org/officeDocument/2006/relationships/image" Target="../media/image228.png"/><Relationship Id="rId17" Type="http://schemas.openxmlformats.org/officeDocument/2006/relationships/customXml" Target="../ink/ink1427.xml"/><Relationship Id="rId33" Type="http://schemas.openxmlformats.org/officeDocument/2006/relationships/customXml" Target="../ink/ink1435.xml"/><Relationship Id="rId38" Type="http://schemas.openxmlformats.org/officeDocument/2006/relationships/image" Target="../media/image241.png"/><Relationship Id="rId59" Type="http://schemas.openxmlformats.org/officeDocument/2006/relationships/customXml" Target="../ink/ink1448.xml"/><Relationship Id="rId103" Type="http://schemas.openxmlformats.org/officeDocument/2006/relationships/customXml" Target="../ink/ink1470.xml"/><Relationship Id="rId20" Type="http://schemas.openxmlformats.org/officeDocument/2006/relationships/image" Target="../media/image232.png"/><Relationship Id="rId41" Type="http://schemas.openxmlformats.org/officeDocument/2006/relationships/customXml" Target="../ink/ink1439.xml"/><Relationship Id="rId54" Type="http://schemas.openxmlformats.org/officeDocument/2006/relationships/image" Target="../media/image249.png"/><Relationship Id="rId62" Type="http://schemas.openxmlformats.org/officeDocument/2006/relationships/image" Target="../media/image253.png"/><Relationship Id="rId70" Type="http://schemas.openxmlformats.org/officeDocument/2006/relationships/image" Target="../media/image257.png"/><Relationship Id="rId75" Type="http://schemas.openxmlformats.org/officeDocument/2006/relationships/customXml" Target="../ink/ink1456.xml"/><Relationship Id="rId83" Type="http://schemas.openxmlformats.org/officeDocument/2006/relationships/customXml" Target="../ink/ink1460.xml"/><Relationship Id="rId88" Type="http://schemas.openxmlformats.org/officeDocument/2006/relationships/image" Target="../media/image266.png"/><Relationship Id="rId91" Type="http://schemas.openxmlformats.org/officeDocument/2006/relationships/customXml" Target="../ink/ink1464.xml"/><Relationship Id="rId96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5" Type="http://schemas.openxmlformats.org/officeDocument/2006/relationships/customXml" Target="../ink/ink1426.xml"/><Relationship Id="rId23" Type="http://schemas.openxmlformats.org/officeDocument/2006/relationships/customXml" Target="../ink/ink1430.xml"/><Relationship Id="rId28" Type="http://schemas.openxmlformats.org/officeDocument/2006/relationships/image" Target="../media/image236.png"/><Relationship Id="rId36" Type="http://schemas.openxmlformats.org/officeDocument/2006/relationships/image" Target="../media/image2400.png"/><Relationship Id="rId49" Type="http://schemas.openxmlformats.org/officeDocument/2006/relationships/customXml" Target="../ink/ink1443.xml"/><Relationship Id="rId57" Type="http://schemas.openxmlformats.org/officeDocument/2006/relationships/customXml" Target="../ink/ink1447.xml"/><Relationship Id="rId106" Type="http://schemas.openxmlformats.org/officeDocument/2006/relationships/image" Target="../media/image275.png"/><Relationship Id="rId10" Type="http://schemas.openxmlformats.org/officeDocument/2006/relationships/image" Target="../media/image227.png"/><Relationship Id="rId31" Type="http://schemas.openxmlformats.org/officeDocument/2006/relationships/customXml" Target="../ink/ink1434.xml"/><Relationship Id="rId44" Type="http://schemas.openxmlformats.org/officeDocument/2006/relationships/image" Target="../media/image244.png"/><Relationship Id="rId52" Type="http://schemas.openxmlformats.org/officeDocument/2006/relationships/image" Target="../media/image248.png"/><Relationship Id="rId60" Type="http://schemas.openxmlformats.org/officeDocument/2006/relationships/image" Target="../media/image252.png"/><Relationship Id="rId65" Type="http://schemas.openxmlformats.org/officeDocument/2006/relationships/customXml" Target="../ink/ink1451.xml"/><Relationship Id="rId73" Type="http://schemas.openxmlformats.org/officeDocument/2006/relationships/customXml" Target="../ink/ink1455.xml"/><Relationship Id="rId78" Type="http://schemas.openxmlformats.org/officeDocument/2006/relationships/image" Target="../media/image261.png"/><Relationship Id="rId81" Type="http://schemas.openxmlformats.org/officeDocument/2006/relationships/customXml" Target="../ink/ink1459.xml"/><Relationship Id="rId86" Type="http://schemas.openxmlformats.org/officeDocument/2006/relationships/image" Target="../media/image265.png"/><Relationship Id="rId94" Type="http://schemas.openxmlformats.org/officeDocument/2006/relationships/image" Target="../media/image269.png"/><Relationship Id="rId99" Type="http://schemas.openxmlformats.org/officeDocument/2006/relationships/customXml" Target="../ink/ink1468.xml"/><Relationship Id="rId101" Type="http://schemas.openxmlformats.org/officeDocument/2006/relationships/customXml" Target="../ink/ink1469.xml"/><Relationship Id="rId4" Type="http://schemas.openxmlformats.org/officeDocument/2006/relationships/image" Target="../media/image2240.png"/><Relationship Id="rId9" Type="http://schemas.openxmlformats.org/officeDocument/2006/relationships/customXml" Target="../ink/ink1423.xml"/><Relationship Id="rId13" Type="http://schemas.openxmlformats.org/officeDocument/2006/relationships/customXml" Target="../ink/ink1425.xml"/><Relationship Id="rId18" Type="http://schemas.openxmlformats.org/officeDocument/2006/relationships/image" Target="../media/image231.png"/><Relationship Id="rId39" Type="http://schemas.openxmlformats.org/officeDocument/2006/relationships/customXml" Target="../ink/ink1438.xml"/><Relationship Id="rId34" Type="http://schemas.openxmlformats.org/officeDocument/2006/relationships/image" Target="../media/image239.png"/><Relationship Id="rId50" Type="http://schemas.openxmlformats.org/officeDocument/2006/relationships/image" Target="../media/image247.png"/><Relationship Id="rId55" Type="http://schemas.openxmlformats.org/officeDocument/2006/relationships/customXml" Target="../ink/ink1446.xml"/><Relationship Id="rId76" Type="http://schemas.openxmlformats.org/officeDocument/2006/relationships/image" Target="../media/image2600.png"/><Relationship Id="rId97" Type="http://schemas.openxmlformats.org/officeDocument/2006/relationships/customXml" Target="../ink/ink1467.xml"/><Relationship Id="rId104" Type="http://schemas.openxmlformats.org/officeDocument/2006/relationships/image" Target="../media/image274.png"/><Relationship Id="rId7" Type="http://schemas.openxmlformats.org/officeDocument/2006/relationships/customXml" Target="../ink/ink1422.xml"/><Relationship Id="rId71" Type="http://schemas.openxmlformats.org/officeDocument/2006/relationships/customXml" Target="../ink/ink1454.xml"/><Relationship Id="rId92" Type="http://schemas.openxmlformats.org/officeDocument/2006/relationships/image" Target="../media/image268.png"/><Relationship Id="rId2" Type="http://schemas.openxmlformats.org/officeDocument/2006/relationships/notesSlide" Target="../notesSlides/notesSlide46.xml"/><Relationship Id="rId29" Type="http://schemas.openxmlformats.org/officeDocument/2006/relationships/customXml" Target="../ink/ink1433.xml"/><Relationship Id="rId24" Type="http://schemas.openxmlformats.org/officeDocument/2006/relationships/image" Target="../media/image234.png"/><Relationship Id="rId40" Type="http://schemas.openxmlformats.org/officeDocument/2006/relationships/image" Target="../media/image242.png"/><Relationship Id="rId45" Type="http://schemas.openxmlformats.org/officeDocument/2006/relationships/customXml" Target="../ink/ink1441.xml"/><Relationship Id="rId66" Type="http://schemas.openxmlformats.org/officeDocument/2006/relationships/image" Target="../media/image255.png"/><Relationship Id="rId87" Type="http://schemas.openxmlformats.org/officeDocument/2006/relationships/customXml" Target="../ink/ink1462.xml"/><Relationship Id="rId61" Type="http://schemas.openxmlformats.org/officeDocument/2006/relationships/customXml" Target="../ink/ink1449.xml"/><Relationship Id="rId82" Type="http://schemas.openxmlformats.org/officeDocument/2006/relationships/image" Target="../media/image263.png"/><Relationship Id="rId19" Type="http://schemas.openxmlformats.org/officeDocument/2006/relationships/customXml" Target="../ink/ink1428.xml"/><Relationship Id="rId14" Type="http://schemas.openxmlformats.org/officeDocument/2006/relationships/image" Target="../media/image229.png"/><Relationship Id="rId30" Type="http://schemas.openxmlformats.org/officeDocument/2006/relationships/image" Target="../media/image237.png"/><Relationship Id="rId35" Type="http://schemas.openxmlformats.org/officeDocument/2006/relationships/customXml" Target="../ink/ink1436.xml"/><Relationship Id="rId56" Type="http://schemas.openxmlformats.org/officeDocument/2006/relationships/image" Target="../media/image2500.png"/><Relationship Id="rId77" Type="http://schemas.openxmlformats.org/officeDocument/2006/relationships/customXml" Target="../ink/ink1457.xml"/><Relationship Id="rId100" Type="http://schemas.openxmlformats.org/officeDocument/2006/relationships/image" Target="../media/image272.png"/><Relationship Id="rId105" Type="http://schemas.openxmlformats.org/officeDocument/2006/relationships/customXml" Target="../ink/ink1471.xml"/><Relationship Id="rId8" Type="http://schemas.openxmlformats.org/officeDocument/2006/relationships/image" Target="../media/image226.png"/><Relationship Id="rId51" Type="http://schemas.openxmlformats.org/officeDocument/2006/relationships/customXml" Target="../ink/ink1444.xml"/><Relationship Id="rId72" Type="http://schemas.openxmlformats.org/officeDocument/2006/relationships/image" Target="../media/image258.png"/><Relationship Id="rId93" Type="http://schemas.openxmlformats.org/officeDocument/2006/relationships/customXml" Target="../ink/ink1465.xml"/><Relationship Id="rId98" Type="http://schemas.openxmlformats.org/officeDocument/2006/relationships/image" Target="../media/image271.png"/><Relationship Id="rId3" Type="http://schemas.openxmlformats.org/officeDocument/2006/relationships/customXml" Target="../ink/ink1420.xml"/><Relationship Id="rId25" Type="http://schemas.openxmlformats.org/officeDocument/2006/relationships/customXml" Target="../ink/ink1431.xml"/><Relationship Id="rId46" Type="http://schemas.openxmlformats.org/officeDocument/2006/relationships/image" Target="../media/image245.png"/><Relationship Id="rId67" Type="http://schemas.openxmlformats.org/officeDocument/2006/relationships/customXml" Target="../ink/ink1452.xml"/></Relationships>
</file>

<file path=ppt/slides/_rels/slide6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5.png"/><Relationship Id="rId117" Type="http://schemas.openxmlformats.org/officeDocument/2006/relationships/customXml" Target="../ink/ink1529.xml"/><Relationship Id="rId21" Type="http://schemas.openxmlformats.org/officeDocument/2006/relationships/customXml" Target="../ink/ink1481.xml"/><Relationship Id="rId42" Type="http://schemas.openxmlformats.org/officeDocument/2006/relationships/image" Target="../media/image243.png"/><Relationship Id="rId47" Type="http://schemas.openxmlformats.org/officeDocument/2006/relationships/customXml" Target="../ink/ink1494.xml"/><Relationship Id="rId63" Type="http://schemas.openxmlformats.org/officeDocument/2006/relationships/customXml" Target="../ink/ink1502.xml"/><Relationship Id="rId68" Type="http://schemas.openxmlformats.org/officeDocument/2006/relationships/image" Target="../media/image256.png"/><Relationship Id="rId84" Type="http://schemas.openxmlformats.org/officeDocument/2006/relationships/image" Target="../media/image264.png"/><Relationship Id="rId89" Type="http://schemas.openxmlformats.org/officeDocument/2006/relationships/customXml" Target="../ink/ink1515.xml"/><Relationship Id="rId112" Type="http://schemas.openxmlformats.org/officeDocument/2006/relationships/image" Target="../media/image278.png"/><Relationship Id="rId16" Type="http://schemas.openxmlformats.org/officeDocument/2006/relationships/image" Target="../media/image2300.png"/><Relationship Id="rId107" Type="http://schemas.openxmlformats.org/officeDocument/2006/relationships/customXml" Target="../ink/ink1524.xml"/><Relationship Id="rId11" Type="http://schemas.openxmlformats.org/officeDocument/2006/relationships/customXml" Target="../ink/ink1476.xml"/><Relationship Id="rId32" Type="http://schemas.openxmlformats.org/officeDocument/2006/relationships/image" Target="../media/image238.png"/><Relationship Id="rId37" Type="http://schemas.openxmlformats.org/officeDocument/2006/relationships/customXml" Target="../ink/ink1489.xml"/><Relationship Id="rId53" Type="http://schemas.openxmlformats.org/officeDocument/2006/relationships/customXml" Target="../ink/ink1497.xml"/><Relationship Id="rId58" Type="http://schemas.openxmlformats.org/officeDocument/2006/relationships/image" Target="../media/image251.png"/><Relationship Id="rId74" Type="http://schemas.openxmlformats.org/officeDocument/2006/relationships/image" Target="../media/image259.png"/><Relationship Id="rId79" Type="http://schemas.openxmlformats.org/officeDocument/2006/relationships/customXml" Target="../ink/ink1510.xml"/><Relationship Id="rId102" Type="http://schemas.openxmlformats.org/officeDocument/2006/relationships/image" Target="../media/image273.png"/><Relationship Id="rId5" Type="http://schemas.openxmlformats.org/officeDocument/2006/relationships/customXml" Target="../ink/ink1473.xml"/><Relationship Id="rId90" Type="http://schemas.openxmlformats.org/officeDocument/2006/relationships/image" Target="../media/image267.png"/><Relationship Id="rId95" Type="http://schemas.openxmlformats.org/officeDocument/2006/relationships/customXml" Target="../ink/ink1518.xml"/><Relationship Id="rId22" Type="http://schemas.openxmlformats.org/officeDocument/2006/relationships/image" Target="../media/image233.png"/><Relationship Id="rId27" Type="http://schemas.openxmlformats.org/officeDocument/2006/relationships/customXml" Target="../ink/ink1484.xml"/><Relationship Id="rId43" Type="http://schemas.openxmlformats.org/officeDocument/2006/relationships/customXml" Target="../ink/ink1492.xml"/><Relationship Id="rId48" Type="http://schemas.openxmlformats.org/officeDocument/2006/relationships/image" Target="../media/image246.png"/><Relationship Id="rId64" Type="http://schemas.openxmlformats.org/officeDocument/2006/relationships/image" Target="../media/image254.png"/><Relationship Id="rId69" Type="http://schemas.openxmlformats.org/officeDocument/2006/relationships/customXml" Target="../ink/ink1505.xml"/><Relationship Id="rId113" Type="http://schemas.openxmlformats.org/officeDocument/2006/relationships/customXml" Target="../ink/ink1527.xml"/><Relationship Id="rId118" Type="http://schemas.openxmlformats.org/officeDocument/2006/relationships/image" Target="../media/image281.png"/><Relationship Id="rId80" Type="http://schemas.openxmlformats.org/officeDocument/2006/relationships/image" Target="../media/image262.png"/><Relationship Id="rId85" Type="http://schemas.openxmlformats.org/officeDocument/2006/relationships/customXml" Target="../ink/ink1513.xml"/><Relationship Id="rId12" Type="http://schemas.openxmlformats.org/officeDocument/2006/relationships/image" Target="../media/image228.png"/><Relationship Id="rId17" Type="http://schemas.openxmlformats.org/officeDocument/2006/relationships/customXml" Target="../ink/ink1479.xml"/><Relationship Id="rId33" Type="http://schemas.openxmlformats.org/officeDocument/2006/relationships/customXml" Target="../ink/ink1487.xml"/><Relationship Id="rId38" Type="http://schemas.openxmlformats.org/officeDocument/2006/relationships/image" Target="../media/image241.png"/><Relationship Id="rId59" Type="http://schemas.openxmlformats.org/officeDocument/2006/relationships/customXml" Target="../ink/ink1500.xml"/><Relationship Id="rId103" Type="http://schemas.openxmlformats.org/officeDocument/2006/relationships/customXml" Target="../ink/ink1522.xml"/><Relationship Id="rId108" Type="http://schemas.openxmlformats.org/officeDocument/2006/relationships/image" Target="../media/image276.png"/><Relationship Id="rId54" Type="http://schemas.openxmlformats.org/officeDocument/2006/relationships/image" Target="../media/image249.png"/><Relationship Id="rId70" Type="http://schemas.openxmlformats.org/officeDocument/2006/relationships/image" Target="../media/image257.png"/><Relationship Id="rId75" Type="http://schemas.openxmlformats.org/officeDocument/2006/relationships/customXml" Target="../ink/ink1508.xml"/><Relationship Id="rId91" Type="http://schemas.openxmlformats.org/officeDocument/2006/relationships/customXml" Target="../ink/ink1516.xml"/><Relationship Id="rId96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23" Type="http://schemas.openxmlformats.org/officeDocument/2006/relationships/customXml" Target="../ink/ink1482.xml"/><Relationship Id="rId28" Type="http://schemas.openxmlformats.org/officeDocument/2006/relationships/image" Target="../media/image236.png"/><Relationship Id="rId49" Type="http://schemas.openxmlformats.org/officeDocument/2006/relationships/customXml" Target="../ink/ink1495.xml"/><Relationship Id="rId114" Type="http://schemas.openxmlformats.org/officeDocument/2006/relationships/image" Target="../media/image279.png"/><Relationship Id="rId119" Type="http://schemas.openxmlformats.org/officeDocument/2006/relationships/customXml" Target="../ink/ink1530.xml"/><Relationship Id="rId44" Type="http://schemas.openxmlformats.org/officeDocument/2006/relationships/image" Target="../media/image244.png"/><Relationship Id="rId60" Type="http://schemas.openxmlformats.org/officeDocument/2006/relationships/image" Target="../media/image252.png"/><Relationship Id="rId65" Type="http://schemas.openxmlformats.org/officeDocument/2006/relationships/customXml" Target="../ink/ink1503.xml"/><Relationship Id="rId81" Type="http://schemas.openxmlformats.org/officeDocument/2006/relationships/customXml" Target="../ink/ink1511.xml"/><Relationship Id="rId86" Type="http://schemas.openxmlformats.org/officeDocument/2006/relationships/image" Target="../media/image265.png"/><Relationship Id="rId4" Type="http://schemas.openxmlformats.org/officeDocument/2006/relationships/image" Target="../media/image2240.png"/><Relationship Id="rId9" Type="http://schemas.openxmlformats.org/officeDocument/2006/relationships/customXml" Target="../ink/ink1475.xml"/><Relationship Id="rId13" Type="http://schemas.openxmlformats.org/officeDocument/2006/relationships/customXml" Target="../ink/ink1477.xml"/><Relationship Id="rId18" Type="http://schemas.openxmlformats.org/officeDocument/2006/relationships/image" Target="../media/image231.png"/><Relationship Id="rId39" Type="http://schemas.openxmlformats.org/officeDocument/2006/relationships/customXml" Target="../ink/ink1490.xml"/><Relationship Id="rId109" Type="http://schemas.openxmlformats.org/officeDocument/2006/relationships/customXml" Target="../ink/ink1525.xml"/><Relationship Id="rId34" Type="http://schemas.openxmlformats.org/officeDocument/2006/relationships/image" Target="../media/image239.png"/><Relationship Id="rId50" Type="http://schemas.openxmlformats.org/officeDocument/2006/relationships/image" Target="../media/image247.png"/><Relationship Id="rId55" Type="http://schemas.openxmlformats.org/officeDocument/2006/relationships/customXml" Target="../ink/ink1498.xml"/><Relationship Id="rId76" Type="http://schemas.openxmlformats.org/officeDocument/2006/relationships/image" Target="../media/image2600.png"/><Relationship Id="rId97" Type="http://schemas.openxmlformats.org/officeDocument/2006/relationships/customXml" Target="../ink/ink1519.xml"/><Relationship Id="rId104" Type="http://schemas.openxmlformats.org/officeDocument/2006/relationships/image" Target="../media/image274.png"/><Relationship Id="rId120" Type="http://schemas.openxmlformats.org/officeDocument/2006/relationships/image" Target="../media/image282.png"/><Relationship Id="rId7" Type="http://schemas.openxmlformats.org/officeDocument/2006/relationships/customXml" Target="../ink/ink1474.xml"/><Relationship Id="rId71" Type="http://schemas.openxmlformats.org/officeDocument/2006/relationships/customXml" Target="../ink/ink1506.xml"/><Relationship Id="rId92" Type="http://schemas.openxmlformats.org/officeDocument/2006/relationships/image" Target="../media/image268.png"/><Relationship Id="rId2" Type="http://schemas.openxmlformats.org/officeDocument/2006/relationships/notesSlide" Target="../notesSlides/notesSlide47.xml"/><Relationship Id="rId29" Type="http://schemas.openxmlformats.org/officeDocument/2006/relationships/customXml" Target="../ink/ink1485.xml"/><Relationship Id="rId24" Type="http://schemas.openxmlformats.org/officeDocument/2006/relationships/image" Target="../media/image234.png"/><Relationship Id="rId40" Type="http://schemas.openxmlformats.org/officeDocument/2006/relationships/image" Target="../media/image242.png"/><Relationship Id="rId45" Type="http://schemas.openxmlformats.org/officeDocument/2006/relationships/customXml" Target="../ink/ink1493.xml"/><Relationship Id="rId66" Type="http://schemas.openxmlformats.org/officeDocument/2006/relationships/image" Target="../media/image255.png"/><Relationship Id="rId87" Type="http://schemas.openxmlformats.org/officeDocument/2006/relationships/customXml" Target="../ink/ink1514.xml"/><Relationship Id="rId110" Type="http://schemas.openxmlformats.org/officeDocument/2006/relationships/image" Target="../media/image277.png"/><Relationship Id="rId115" Type="http://schemas.openxmlformats.org/officeDocument/2006/relationships/customXml" Target="../ink/ink1528.xml"/><Relationship Id="rId61" Type="http://schemas.openxmlformats.org/officeDocument/2006/relationships/customXml" Target="../ink/ink1501.xml"/><Relationship Id="rId82" Type="http://schemas.openxmlformats.org/officeDocument/2006/relationships/image" Target="../media/image263.png"/><Relationship Id="rId19" Type="http://schemas.openxmlformats.org/officeDocument/2006/relationships/customXml" Target="../ink/ink1480.xml"/><Relationship Id="rId14" Type="http://schemas.openxmlformats.org/officeDocument/2006/relationships/image" Target="../media/image229.png"/><Relationship Id="rId30" Type="http://schemas.openxmlformats.org/officeDocument/2006/relationships/image" Target="../media/image237.png"/><Relationship Id="rId35" Type="http://schemas.openxmlformats.org/officeDocument/2006/relationships/customXml" Target="../ink/ink1488.xml"/><Relationship Id="rId56" Type="http://schemas.openxmlformats.org/officeDocument/2006/relationships/image" Target="../media/image2500.png"/><Relationship Id="rId77" Type="http://schemas.openxmlformats.org/officeDocument/2006/relationships/customXml" Target="../ink/ink1509.xml"/><Relationship Id="rId100" Type="http://schemas.openxmlformats.org/officeDocument/2006/relationships/image" Target="../media/image272.png"/><Relationship Id="rId105" Type="http://schemas.openxmlformats.org/officeDocument/2006/relationships/customXml" Target="../ink/ink1523.xml"/><Relationship Id="rId8" Type="http://schemas.openxmlformats.org/officeDocument/2006/relationships/image" Target="../media/image226.png"/><Relationship Id="rId51" Type="http://schemas.openxmlformats.org/officeDocument/2006/relationships/customXml" Target="../ink/ink1496.xml"/><Relationship Id="rId72" Type="http://schemas.openxmlformats.org/officeDocument/2006/relationships/image" Target="../media/image258.png"/><Relationship Id="rId93" Type="http://schemas.openxmlformats.org/officeDocument/2006/relationships/customXml" Target="../ink/ink1517.xml"/><Relationship Id="rId98" Type="http://schemas.openxmlformats.org/officeDocument/2006/relationships/image" Target="../media/image271.png"/><Relationship Id="rId121" Type="http://schemas.openxmlformats.org/officeDocument/2006/relationships/customXml" Target="../ink/ink1531.xml"/><Relationship Id="rId3" Type="http://schemas.openxmlformats.org/officeDocument/2006/relationships/customXml" Target="../ink/ink1472.xml"/><Relationship Id="rId25" Type="http://schemas.openxmlformats.org/officeDocument/2006/relationships/customXml" Target="../ink/ink1483.xml"/><Relationship Id="rId46" Type="http://schemas.openxmlformats.org/officeDocument/2006/relationships/image" Target="../media/image245.png"/><Relationship Id="rId67" Type="http://schemas.openxmlformats.org/officeDocument/2006/relationships/customXml" Target="../ink/ink1504.xml"/><Relationship Id="rId116" Type="http://schemas.openxmlformats.org/officeDocument/2006/relationships/image" Target="../media/image2800.png"/><Relationship Id="rId20" Type="http://schemas.openxmlformats.org/officeDocument/2006/relationships/image" Target="../media/image232.png"/><Relationship Id="rId41" Type="http://schemas.openxmlformats.org/officeDocument/2006/relationships/customXml" Target="../ink/ink1491.xml"/><Relationship Id="rId62" Type="http://schemas.openxmlformats.org/officeDocument/2006/relationships/image" Target="../media/image253.png"/><Relationship Id="rId83" Type="http://schemas.openxmlformats.org/officeDocument/2006/relationships/customXml" Target="../ink/ink1512.xml"/><Relationship Id="rId88" Type="http://schemas.openxmlformats.org/officeDocument/2006/relationships/image" Target="../media/image266.png"/><Relationship Id="rId111" Type="http://schemas.openxmlformats.org/officeDocument/2006/relationships/customXml" Target="../ink/ink1526.xml"/><Relationship Id="rId15" Type="http://schemas.openxmlformats.org/officeDocument/2006/relationships/customXml" Target="../ink/ink1478.xml"/><Relationship Id="rId36" Type="http://schemas.openxmlformats.org/officeDocument/2006/relationships/image" Target="../media/image2400.png"/><Relationship Id="rId57" Type="http://schemas.openxmlformats.org/officeDocument/2006/relationships/customXml" Target="../ink/ink1499.xml"/><Relationship Id="rId106" Type="http://schemas.openxmlformats.org/officeDocument/2006/relationships/image" Target="../media/image275.png"/><Relationship Id="rId10" Type="http://schemas.openxmlformats.org/officeDocument/2006/relationships/image" Target="../media/image227.png"/><Relationship Id="rId31" Type="http://schemas.openxmlformats.org/officeDocument/2006/relationships/customXml" Target="../ink/ink1486.xml"/><Relationship Id="rId52" Type="http://schemas.openxmlformats.org/officeDocument/2006/relationships/image" Target="../media/image248.png"/><Relationship Id="rId73" Type="http://schemas.openxmlformats.org/officeDocument/2006/relationships/customXml" Target="../ink/ink1507.xml"/><Relationship Id="rId78" Type="http://schemas.openxmlformats.org/officeDocument/2006/relationships/image" Target="../media/image261.png"/><Relationship Id="rId94" Type="http://schemas.openxmlformats.org/officeDocument/2006/relationships/image" Target="../media/image269.png"/><Relationship Id="rId99" Type="http://schemas.openxmlformats.org/officeDocument/2006/relationships/customXml" Target="../ink/ink1520.xml"/><Relationship Id="rId101" Type="http://schemas.openxmlformats.org/officeDocument/2006/relationships/customXml" Target="../ink/ink1521.xml"/><Relationship Id="rId122" Type="http://schemas.openxmlformats.org/officeDocument/2006/relationships/image" Target="../media/image283.png"/></Relationships>
</file>

<file path=ppt/slides/_rels/slide6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89.xml"/><Relationship Id="rId21" Type="http://schemas.openxmlformats.org/officeDocument/2006/relationships/customXml" Target="../ink/ink1541.xml"/><Relationship Id="rId42" Type="http://schemas.openxmlformats.org/officeDocument/2006/relationships/image" Target="../media/image243.png"/><Relationship Id="rId63" Type="http://schemas.openxmlformats.org/officeDocument/2006/relationships/customXml" Target="../ink/ink1562.xml"/><Relationship Id="rId84" Type="http://schemas.openxmlformats.org/officeDocument/2006/relationships/image" Target="../media/image264.png"/><Relationship Id="rId138" Type="http://schemas.openxmlformats.org/officeDocument/2006/relationships/image" Target="../media/image291.png"/><Relationship Id="rId16" Type="http://schemas.openxmlformats.org/officeDocument/2006/relationships/image" Target="../media/image2300.png"/><Relationship Id="rId107" Type="http://schemas.openxmlformats.org/officeDocument/2006/relationships/customXml" Target="../ink/ink1584.xml"/><Relationship Id="rId11" Type="http://schemas.openxmlformats.org/officeDocument/2006/relationships/customXml" Target="../ink/ink1536.xml"/><Relationship Id="rId32" Type="http://schemas.openxmlformats.org/officeDocument/2006/relationships/image" Target="../media/image238.png"/><Relationship Id="rId37" Type="http://schemas.openxmlformats.org/officeDocument/2006/relationships/customXml" Target="../ink/ink1549.xml"/><Relationship Id="rId53" Type="http://schemas.openxmlformats.org/officeDocument/2006/relationships/customXml" Target="../ink/ink1557.xml"/><Relationship Id="rId58" Type="http://schemas.openxmlformats.org/officeDocument/2006/relationships/image" Target="../media/image251.png"/><Relationship Id="rId74" Type="http://schemas.openxmlformats.org/officeDocument/2006/relationships/image" Target="../media/image259.png"/><Relationship Id="rId79" Type="http://schemas.openxmlformats.org/officeDocument/2006/relationships/customXml" Target="../ink/ink1570.xml"/><Relationship Id="rId102" Type="http://schemas.openxmlformats.org/officeDocument/2006/relationships/image" Target="../media/image273.png"/><Relationship Id="rId123" Type="http://schemas.openxmlformats.org/officeDocument/2006/relationships/customXml" Target="../ink/ink1592.xml"/><Relationship Id="rId128" Type="http://schemas.openxmlformats.org/officeDocument/2006/relationships/image" Target="../media/image286.png"/><Relationship Id="rId5" Type="http://schemas.openxmlformats.org/officeDocument/2006/relationships/customXml" Target="../ink/ink1533.xml"/><Relationship Id="rId90" Type="http://schemas.openxmlformats.org/officeDocument/2006/relationships/image" Target="../media/image267.png"/><Relationship Id="rId95" Type="http://schemas.openxmlformats.org/officeDocument/2006/relationships/customXml" Target="../ink/ink1578.xml"/><Relationship Id="rId22" Type="http://schemas.openxmlformats.org/officeDocument/2006/relationships/image" Target="../media/image233.png"/><Relationship Id="rId27" Type="http://schemas.openxmlformats.org/officeDocument/2006/relationships/customXml" Target="../ink/ink1544.xml"/><Relationship Id="rId43" Type="http://schemas.openxmlformats.org/officeDocument/2006/relationships/customXml" Target="../ink/ink1552.xml"/><Relationship Id="rId48" Type="http://schemas.openxmlformats.org/officeDocument/2006/relationships/image" Target="../media/image246.png"/><Relationship Id="rId64" Type="http://schemas.openxmlformats.org/officeDocument/2006/relationships/image" Target="../media/image254.png"/><Relationship Id="rId69" Type="http://schemas.openxmlformats.org/officeDocument/2006/relationships/customXml" Target="../ink/ink1565.xml"/><Relationship Id="rId113" Type="http://schemas.openxmlformats.org/officeDocument/2006/relationships/customXml" Target="../ink/ink1587.xml"/><Relationship Id="rId118" Type="http://schemas.openxmlformats.org/officeDocument/2006/relationships/image" Target="../media/image281.png"/><Relationship Id="rId134" Type="http://schemas.openxmlformats.org/officeDocument/2006/relationships/image" Target="../media/image289.png"/><Relationship Id="rId80" Type="http://schemas.openxmlformats.org/officeDocument/2006/relationships/image" Target="../media/image262.png"/><Relationship Id="rId85" Type="http://schemas.openxmlformats.org/officeDocument/2006/relationships/customXml" Target="../ink/ink1573.xml"/><Relationship Id="rId12" Type="http://schemas.openxmlformats.org/officeDocument/2006/relationships/image" Target="../media/image228.png"/><Relationship Id="rId17" Type="http://schemas.openxmlformats.org/officeDocument/2006/relationships/customXml" Target="../ink/ink1539.xml"/><Relationship Id="rId33" Type="http://schemas.openxmlformats.org/officeDocument/2006/relationships/customXml" Target="../ink/ink1547.xml"/><Relationship Id="rId38" Type="http://schemas.openxmlformats.org/officeDocument/2006/relationships/image" Target="../media/image241.png"/><Relationship Id="rId59" Type="http://schemas.openxmlformats.org/officeDocument/2006/relationships/customXml" Target="../ink/ink1560.xml"/><Relationship Id="rId103" Type="http://schemas.openxmlformats.org/officeDocument/2006/relationships/customXml" Target="../ink/ink1582.xml"/><Relationship Id="rId108" Type="http://schemas.openxmlformats.org/officeDocument/2006/relationships/image" Target="../media/image276.png"/><Relationship Id="rId124" Type="http://schemas.openxmlformats.org/officeDocument/2006/relationships/image" Target="../media/image284.png"/><Relationship Id="rId129" Type="http://schemas.openxmlformats.org/officeDocument/2006/relationships/customXml" Target="../ink/ink1595.xml"/><Relationship Id="rId54" Type="http://schemas.openxmlformats.org/officeDocument/2006/relationships/image" Target="../media/image249.png"/><Relationship Id="rId70" Type="http://schemas.openxmlformats.org/officeDocument/2006/relationships/image" Target="../media/image257.png"/><Relationship Id="rId75" Type="http://schemas.openxmlformats.org/officeDocument/2006/relationships/customXml" Target="../ink/ink1568.xml"/><Relationship Id="rId91" Type="http://schemas.openxmlformats.org/officeDocument/2006/relationships/customXml" Target="../ink/ink1576.xml"/><Relationship Id="rId96" Type="http://schemas.openxmlformats.org/officeDocument/2006/relationships/image" Target="../media/image2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23" Type="http://schemas.openxmlformats.org/officeDocument/2006/relationships/customXml" Target="../ink/ink1542.xml"/><Relationship Id="rId28" Type="http://schemas.openxmlformats.org/officeDocument/2006/relationships/image" Target="../media/image236.png"/><Relationship Id="rId49" Type="http://schemas.openxmlformats.org/officeDocument/2006/relationships/customXml" Target="../ink/ink1555.xml"/><Relationship Id="rId114" Type="http://schemas.openxmlformats.org/officeDocument/2006/relationships/image" Target="../media/image279.png"/><Relationship Id="rId119" Type="http://schemas.openxmlformats.org/officeDocument/2006/relationships/customXml" Target="../ink/ink1590.xml"/><Relationship Id="rId44" Type="http://schemas.openxmlformats.org/officeDocument/2006/relationships/image" Target="../media/image244.png"/><Relationship Id="rId60" Type="http://schemas.openxmlformats.org/officeDocument/2006/relationships/image" Target="../media/image252.png"/><Relationship Id="rId65" Type="http://schemas.openxmlformats.org/officeDocument/2006/relationships/customXml" Target="../ink/ink1563.xml"/><Relationship Id="rId81" Type="http://schemas.openxmlformats.org/officeDocument/2006/relationships/customXml" Target="../ink/ink1571.xml"/><Relationship Id="rId86" Type="http://schemas.openxmlformats.org/officeDocument/2006/relationships/image" Target="../media/image265.png"/><Relationship Id="rId130" Type="http://schemas.openxmlformats.org/officeDocument/2006/relationships/image" Target="../media/image287.png"/><Relationship Id="rId135" Type="http://schemas.openxmlformats.org/officeDocument/2006/relationships/customXml" Target="../ink/ink1598.xml"/><Relationship Id="rId13" Type="http://schemas.openxmlformats.org/officeDocument/2006/relationships/customXml" Target="../ink/ink1537.xml"/><Relationship Id="rId18" Type="http://schemas.openxmlformats.org/officeDocument/2006/relationships/image" Target="../media/image231.png"/><Relationship Id="rId39" Type="http://schemas.openxmlformats.org/officeDocument/2006/relationships/customXml" Target="../ink/ink1550.xml"/><Relationship Id="rId109" Type="http://schemas.openxmlformats.org/officeDocument/2006/relationships/customXml" Target="../ink/ink1585.xml"/><Relationship Id="rId34" Type="http://schemas.openxmlformats.org/officeDocument/2006/relationships/image" Target="../media/image239.png"/><Relationship Id="rId50" Type="http://schemas.openxmlformats.org/officeDocument/2006/relationships/image" Target="../media/image247.png"/><Relationship Id="rId55" Type="http://schemas.openxmlformats.org/officeDocument/2006/relationships/customXml" Target="../ink/ink1558.xml"/><Relationship Id="rId76" Type="http://schemas.openxmlformats.org/officeDocument/2006/relationships/image" Target="../media/image2600.png"/><Relationship Id="rId97" Type="http://schemas.openxmlformats.org/officeDocument/2006/relationships/customXml" Target="../ink/ink1579.xml"/><Relationship Id="rId104" Type="http://schemas.openxmlformats.org/officeDocument/2006/relationships/image" Target="../media/image274.png"/><Relationship Id="rId120" Type="http://schemas.openxmlformats.org/officeDocument/2006/relationships/image" Target="../media/image282.png"/><Relationship Id="rId125" Type="http://schemas.openxmlformats.org/officeDocument/2006/relationships/customXml" Target="../ink/ink1593.xml"/><Relationship Id="rId7" Type="http://schemas.openxmlformats.org/officeDocument/2006/relationships/customXml" Target="../ink/ink1534.xml"/><Relationship Id="rId71" Type="http://schemas.openxmlformats.org/officeDocument/2006/relationships/customXml" Target="../ink/ink1566.xml"/><Relationship Id="rId92" Type="http://schemas.openxmlformats.org/officeDocument/2006/relationships/image" Target="../media/image268.png"/><Relationship Id="rId2" Type="http://schemas.openxmlformats.org/officeDocument/2006/relationships/notesSlide" Target="../notesSlides/notesSlide48.xml"/><Relationship Id="rId29" Type="http://schemas.openxmlformats.org/officeDocument/2006/relationships/customXml" Target="../ink/ink1545.xml"/><Relationship Id="rId24" Type="http://schemas.openxmlformats.org/officeDocument/2006/relationships/image" Target="../media/image234.png"/><Relationship Id="rId40" Type="http://schemas.openxmlformats.org/officeDocument/2006/relationships/image" Target="../media/image242.png"/><Relationship Id="rId45" Type="http://schemas.openxmlformats.org/officeDocument/2006/relationships/customXml" Target="../ink/ink1553.xml"/><Relationship Id="rId66" Type="http://schemas.openxmlformats.org/officeDocument/2006/relationships/image" Target="../media/image255.png"/><Relationship Id="rId87" Type="http://schemas.openxmlformats.org/officeDocument/2006/relationships/customXml" Target="../ink/ink1574.xml"/><Relationship Id="rId110" Type="http://schemas.openxmlformats.org/officeDocument/2006/relationships/image" Target="../media/image277.png"/><Relationship Id="rId115" Type="http://schemas.openxmlformats.org/officeDocument/2006/relationships/customXml" Target="../ink/ink1588.xml"/><Relationship Id="rId131" Type="http://schemas.openxmlformats.org/officeDocument/2006/relationships/customXml" Target="../ink/ink1596.xml"/><Relationship Id="rId136" Type="http://schemas.openxmlformats.org/officeDocument/2006/relationships/image" Target="../media/image2900.png"/><Relationship Id="rId61" Type="http://schemas.openxmlformats.org/officeDocument/2006/relationships/customXml" Target="../ink/ink1561.xml"/><Relationship Id="rId82" Type="http://schemas.openxmlformats.org/officeDocument/2006/relationships/image" Target="../media/image263.png"/><Relationship Id="rId19" Type="http://schemas.openxmlformats.org/officeDocument/2006/relationships/customXml" Target="../ink/ink1540.xml"/><Relationship Id="rId14" Type="http://schemas.openxmlformats.org/officeDocument/2006/relationships/image" Target="../media/image229.png"/><Relationship Id="rId30" Type="http://schemas.openxmlformats.org/officeDocument/2006/relationships/image" Target="../media/image237.png"/><Relationship Id="rId35" Type="http://schemas.openxmlformats.org/officeDocument/2006/relationships/customXml" Target="../ink/ink1548.xml"/><Relationship Id="rId56" Type="http://schemas.openxmlformats.org/officeDocument/2006/relationships/image" Target="../media/image2500.png"/><Relationship Id="rId77" Type="http://schemas.openxmlformats.org/officeDocument/2006/relationships/customXml" Target="../ink/ink1569.xml"/><Relationship Id="rId100" Type="http://schemas.openxmlformats.org/officeDocument/2006/relationships/image" Target="../media/image272.png"/><Relationship Id="rId105" Type="http://schemas.openxmlformats.org/officeDocument/2006/relationships/customXml" Target="../ink/ink1583.xml"/><Relationship Id="rId126" Type="http://schemas.openxmlformats.org/officeDocument/2006/relationships/image" Target="../media/image285.png"/><Relationship Id="rId8" Type="http://schemas.openxmlformats.org/officeDocument/2006/relationships/image" Target="../media/image226.png"/><Relationship Id="rId51" Type="http://schemas.openxmlformats.org/officeDocument/2006/relationships/customXml" Target="../ink/ink1556.xml"/><Relationship Id="rId72" Type="http://schemas.openxmlformats.org/officeDocument/2006/relationships/image" Target="../media/image258.png"/><Relationship Id="rId93" Type="http://schemas.openxmlformats.org/officeDocument/2006/relationships/customXml" Target="../ink/ink1577.xml"/><Relationship Id="rId98" Type="http://schemas.openxmlformats.org/officeDocument/2006/relationships/image" Target="../media/image271.png"/><Relationship Id="rId121" Type="http://schemas.openxmlformats.org/officeDocument/2006/relationships/customXml" Target="../ink/ink1591.xml"/><Relationship Id="rId3" Type="http://schemas.openxmlformats.org/officeDocument/2006/relationships/customXml" Target="../ink/ink1532.xml"/><Relationship Id="rId25" Type="http://schemas.openxmlformats.org/officeDocument/2006/relationships/customXml" Target="../ink/ink1543.xml"/><Relationship Id="rId46" Type="http://schemas.openxmlformats.org/officeDocument/2006/relationships/image" Target="../media/image245.png"/><Relationship Id="rId67" Type="http://schemas.openxmlformats.org/officeDocument/2006/relationships/customXml" Target="../ink/ink1564.xml"/><Relationship Id="rId116" Type="http://schemas.openxmlformats.org/officeDocument/2006/relationships/image" Target="../media/image2800.png"/><Relationship Id="rId137" Type="http://schemas.openxmlformats.org/officeDocument/2006/relationships/customXml" Target="../ink/ink1599.xml"/><Relationship Id="rId20" Type="http://schemas.openxmlformats.org/officeDocument/2006/relationships/image" Target="../media/image232.png"/><Relationship Id="rId41" Type="http://schemas.openxmlformats.org/officeDocument/2006/relationships/customXml" Target="../ink/ink1551.xml"/><Relationship Id="rId62" Type="http://schemas.openxmlformats.org/officeDocument/2006/relationships/image" Target="../media/image253.png"/><Relationship Id="rId83" Type="http://schemas.openxmlformats.org/officeDocument/2006/relationships/customXml" Target="../ink/ink1572.xml"/><Relationship Id="rId88" Type="http://schemas.openxmlformats.org/officeDocument/2006/relationships/image" Target="../media/image266.png"/><Relationship Id="rId111" Type="http://schemas.openxmlformats.org/officeDocument/2006/relationships/customXml" Target="../ink/ink1586.xml"/><Relationship Id="rId132" Type="http://schemas.openxmlformats.org/officeDocument/2006/relationships/image" Target="../media/image288.png"/><Relationship Id="rId15" Type="http://schemas.openxmlformats.org/officeDocument/2006/relationships/customXml" Target="../ink/ink1538.xml"/><Relationship Id="rId36" Type="http://schemas.openxmlformats.org/officeDocument/2006/relationships/image" Target="../media/image2400.png"/><Relationship Id="rId57" Type="http://schemas.openxmlformats.org/officeDocument/2006/relationships/customXml" Target="../ink/ink1559.xml"/><Relationship Id="rId106" Type="http://schemas.openxmlformats.org/officeDocument/2006/relationships/image" Target="../media/image275.png"/><Relationship Id="rId127" Type="http://schemas.openxmlformats.org/officeDocument/2006/relationships/customXml" Target="../ink/ink1594.xml"/><Relationship Id="rId10" Type="http://schemas.openxmlformats.org/officeDocument/2006/relationships/image" Target="../media/image227.png"/><Relationship Id="rId31" Type="http://schemas.openxmlformats.org/officeDocument/2006/relationships/customXml" Target="../ink/ink1546.xml"/><Relationship Id="rId52" Type="http://schemas.openxmlformats.org/officeDocument/2006/relationships/image" Target="../media/image248.png"/><Relationship Id="rId73" Type="http://schemas.openxmlformats.org/officeDocument/2006/relationships/customXml" Target="../ink/ink1567.xml"/><Relationship Id="rId78" Type="http://schemas.openxmlformats.org/officeDocument/2006/relationships/image" Target="../media/image261.png"/><Relationship Id="rId94" Type="http://schemas.openxmlformats.org/officeDocument/2006/relationships/image" Target="../media/image269.png"/><Relationship Id="rId99" Type="http://schemas.openxmlformats.org/officeDocument/2006/relationships/customXml" Target="../ink/ink1580.xml"/><Relationship Id="rId101" Type="http://schemas.openxmlformats.org/officeDocument/2006/relationships/customXml" Target="../ink/ink1581.xml"/><Relationship Id="rId122" Type="http://schemas.openxmlformats.org/officeDocument/2006/relationships/image" Target="../media/image283.png"/><Relationship Id="rId4" Type="http://schemas.openxmlformats.org/officeDocument/2006/relationships/image" Target="../media/image2240.png"/><Relationship Id="rId9" Type="http://schemas.openxmlformats.org/officeDocument/2006/relationships/customXml" Target="../ink/ink1535.xml"/><Relationship Id="rId26" Type="http://schemas.openxmlformats.org/officeDocument/2006/relationships/image" Target="../media/image235.png"/><Relationship Id="rId47" Type="http://schemas.openxmlformats.org/officeDocument/2006/relationships/customXml" Target="../ink/ink1554.xml"/><Relationship Id="rId68" Type="http://schemas.openxmlformats.org/officeDocument/2006/relationships/image" Target="../media/image256.png"/><Relationship Id="rId89" Type="http://schemas.openxmlformats.org/officeDocument/2006/relationships/customXml" Target="../ink/ink1575.xml"/><Relationship Id="rId112" Type="http://schemas.openxmlformats.org/officeDocument/2006/relationships/image" Target="../media/image278.png"/><Relationship Id="rId133" Type="http://schemas.openxmlformats.org/officeDocument/2006/relationships/customXml" Target="../ink/ink1597.xml"/></Relationships>
</file>

<file path=ppt/slides/_rels/slide6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57.xml"/><Relationship Id="rId21" Type="http://schemas.openxmlformats.org/officeDocument/2006/relationships/customXml" Target="../ink/ink1609.xml"/><Relationship Id="rId42" Type="http://schemas.openxmlformats.org/officeDocument/2006/relationships/image" Target="../media/image243.png"/><Relationship Id="rId63" Type="http://schemas.openxmlformats.org/officeDocument/2006/relationships/customXml" Target="../ink/ink1630.xml"/><Relationship Id="rId84" Type="http://schemas.openxmlformats.org/officeDocument/2006/relationships/image" Target="../media/image264.png"/><Relationship Id="rId138" Type="http://schemas.openxmlformats.org/officeDocument/2006/relationships/image" Target="../media/image291.png"/><Relationship Id="rId107" Type="http://schemas.openxmlformats.org/officeDocument/2006/relationships/customXml" Target="../ink/ink1652.xml"/><Relationship Id="rId11" Type="http://schemas.openxmlformats.org/officeDocument/2006/relationships/customXml" Target="../ink/ink1604.xml"/><Relationship Id="rId32" Type="http://schemas.openxmlformats.org/officeDocument/2006/relationships/image" Target="../media/image238.png"/><Relationship Id="rId53" Type="http://schemas.openxmlformats.org/officeDocument/2006/relationships/customXml" Target="../ink/ink1625.xml"/><Relationship Id="rId74" Type="http://schemas.openxmlformats.org/officeDocument/2006/relationships/image" Target="../media/image259.png"/><Relationship Id="rId128" Type="http://schemas.openxmlformats.org/officeDocument/2006/relationships/image" Target="../media/image286.png"/><Relationship Id="rId149" Type="http://schemas.openxmlformats.org/officeDocument/2006/relationships/customXml" Target="../ink/ink1673.xml"/><Relationship Id="rId5" Type="http://schemas.openxmlformats.org/officeDocument/2006/relationships/customXml" Target="../ink/ink1601.xml"/><Relationship Id="rId95" Type="http://schemas.openxmlformats.org/officeDocument/2006/relationships/customXml" Target="../ink/ink1646.xml"/><Relationship Id="rId22" Type="http://schemas.openxmlformats.org/officeDocument/2006/relationships/image" Target="../media/image233.png"/><Relationship Id="rId27" Type="http://schemas.openxmlformats.org/officeDocument/2006/relationships/customXml" Target="../ink/ink1612.xml"/><Relationship Id="rId43" Type="http://schemas.openxmlformats.org/officeDocument/2006/relationships/customXml" Target="../ink/ink1620.xml"/><Relationship Id="rId48" Type="http://schemas.openxmlformats.org/officeDocument/2006/relationships/image" Target="../media/image246.png"/><Relationship Id="rId64" Type="http://schemas.openxmlformats.org/officeDocument/2006/relationships/image" Target="../media/image254.png"/><Relationship Id="rId69" Type="http://schemas.openxmlformats.org/officeDocument/2006/relationships/customXml" Target="../ink/ink1633.xml"/><Relationship Id="rId113" Type="http://schemas.openxmlformats.org/officeDocument/2006/relationships/customXml" Target="../ink/ink1655.xml"/><Relationship Id="rId118" Type="http://schemas.openxmlformats.org/officeDocument/2006/relationships/image" Target="../media/image281.png"/><Relationship Id="rId134" Type="http://schemas.openxmlformats.org/officeDocument/2006/relationships/image" Target="../media/image289.png"/><Relationship Id="rId139" Type="http://schemas.openxmlformats.org/officeDocument/2006/relationships/customXml" Target="../ink/ink1668.xml"/><Relationship Id="rId80" Type="http://schemas.openxmlformats.org/officeDocument/2006/relationships/image" Target="../media/image262.png"/><Relationship Id="rId85" Type="http://schemas.openxmlformats.org/officeDocument/2006/relationships/customXml" Target="../ink/ink1641.xml"/><Relationship Id="rId150" Type="http://schemas.openxmlformats.org/officeDocument/2006/relationships/image" Target="../media/image297.png"/><Relationship Id="rId12" Type="http://schemas.openxmlformats.org/officeDocument/2006/relationships/image" Target="../media/image228.png"/><Relationship Id="rId17" Type="http://schemas.openxmlformats.org/officeDocument/2006/relationships/customXml" Target="../ink/ink1607.xml"/><Relationship Id="rId33" Type="http://schemas.openxmlformats.org/officeDocument/2006/relationships/customXml" Target="../ink/ink1615.xml"/><Relationship Id="rId38" Type="http://schemas.openxmlformats.org/officeDocument/2006/relationships/image" Target="../media/image241.png"/><Relationship Id="rId59" Type="http://schemas.openxmlformats.org/officeDocument/2006/relationships/customXml" Target="../ink/ink1628.xml"/><Relationship Id="rId103" Type="http://schemas.openxmlformats.org/officeDocument/2006/relationships/customXml" Target="../ink/ink1650.xml"/><Relationship Id="rId108" Type="http://schemas.openxmlformats.org/officeDocument/2006/relationships/image" Target="../media/image276.png"/><Relationship Id="rId124" Type="http://schemas.openxmlformats.org/officeDocument/2006/relationships/image" Target="../media/image284.png"/><Relationship Id="rId129" Type="http://schemas.openxmlformats.org/officeDocument/2006/relationships/customXml" Target="../ink/ink1663.xml"/><Relationship Id="rId54" Type="http://schemas.openxmlformats.org/officeDocument/2006/relationships/image" Target="../media/image249.png"/><Relationship Id="rId70" Type="http://schemas.openxmlformats.org/officeDocument/2006/relationships/image" Target="../media/image257.png"/><Relationship Id="rId75" Type="http://schemas.openxmlformats.org/officeDocument/2006/relationships/customXml" Target="../ink/ink1636.xml"/><Relationship Id="rId91" Type="http://schemas.openxmlformats.org/officeDocument/2006/relationships/customXml" Target="../ink/ink1644.xml"/><Relationship Id="rId96" Type="http://schemas.openxmlformats.org/officeDocument/2006/relationships/image" Target="../media/image2700.png"/><Relationship Id="rId140" Type="http://schemas.openxmlformats.org/officeDocument/2006/relationships/image" Target="../media/image292.png"/><Relationship Id="rId145" Type="http://schemas.openxmlformats.org/officeDocument/2006/relationships/customXml" Target="../ink/ink16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23" Type="http://schemas.openxmlformats.org/officeDocument/2006/relationships/customXml" Target="../ink/ink1610.xml"/><Relationship Id="rId28" Type="http://schemas.openxmlformats.org/officeDocument/2006/relationships/image" Target="../media/image236.png"/><Relationship Id="rId49" Type="http://schemas.openxmlformats.org/officeDocument/2006/relationships/customXml" Target="../ink/ink1623.xml"/><Relationship Id="rId114" Type="http://schemas.openxmlformats.org/officeDocument/2006/relationships/image" Target="../media/image279.png"/><Relationship Id="rId119" Type="http://schemas.openxmlformats.org/officeDocument/2006/relationships/customXml" Target="../ink/ink1658.xml"/><Relationship Id="rId44" Type="http://schemas.openxmlformats.org/officeDocument/2006/relationships/image" Target="../media/image244.png"/><Relationship Id="rId60" Type="http://schemas.openxmlformats.org/officeDocument/2006/relationships/image" Target="../media/image252.png"/><Relationship Id="rId65" Type="http://schemas.openxmlformats.org/officeDocument/2006/relationships/customXml" Target="../ink/ink1631.xml"/><Relationship Id="rId81" Type="http://schemas.openxmlformats.org/officeDocument/2006/relationships/customXml" Target="../ink/ink1639.xml"/><Relationship Id="rId86" Type="http://schemas.openxmlformats.org/officeDocument/2006/relationships/image" Target="../media/image265.png"/><Relationship Id="rId130" Type="http://schemas.openxmlformats.org/officeDocument/2006/relationships/image" Target="../media/image287.png"/><Relationship Id="rId135" Type="http://schemas.openxmlformats.org/officeDocument/2006/relationships/customXml" Target="../ink/ink1666.xml"/><Relationship Id="rId151" Type="http://schemas.openxmlformats.org/officeDocument/2006/relationships/customXml" Target="../ink/ink1674.xml"/><Relationship Id="rId13" Type="http://schemas.openxmlformats.org/officeDocument/2006/relationships/customXml" Target="../ink/ink1605.xml"/><Relationship Id="rId18" Type="http://schemas.openxmlformats.org/officeDocument/2006/relationships/image" Target="../media/image231.png"/><Relationship Id="rId39" Type="http://schemas.openxmlformats.org/officeDocument/2006/relationships/customXml" Target="../ink/ink1618.xml"/><Relationship Id="rId109" Type="http://schemas.openxmlformats.org/officeDocument/2006/relationships/customXml" Target="../ink/ink1653.xml"/><Relationship Id="rId34" Type="http://schemas.openxmlformats.org/officeDocument/2006/relationships/image" Target="../media/image239.png"/><Relationship Id="rId50" Type="http://schemas.openxmlformats.org/officeDocument/2006/relationships/image" Target="../media/image247.png"/><Relationship Id="rId55" Type="http://schemas.openxmlformats.org/officeDocument/2006/relationships/customXml" Target="../ink/ink1626.xml"/><Relationship Id="rId76" Type="http://schemas.openxmlformats.org/officeDocument/2006/relationships/image" Target="../media/image2600.png"/><Relationship Id="rId97" Type="http://schemas.openxmlformats.org/officeDocument/2006/relationships/customXml" Target="../ink/ink1647.xml"/><Relationship Id="rId104" Type="http://schemas.openxmlformats.org/officeDocument/2006/relationships/image" Target="../media/image274.png"/><Relationship Id="rId120" Type="http://schemas.openxmlformats.org/officeDocument/2006/relationships/image" Target="../media/image282.png"/><Relationship Id="rId125" Type="http://schemas.openxmlformats.org/officeDocument/2006/relationships/customXml" Target="../ink/ink1661.xml"/><Relationship Id="rId141" Type="http://schemas.openxmlformats.org/officeDocument/2006/relationships/customXml" Target="../ink/ink1669.xml"/><Relationship Id="rId146" Type="http://schemas.openxmlformats.org/officeDocument/2006/relationships/image" Target="../media/image295.png"/><Relationship Id="rId7" Type="http://schemas.openxmlformats.org/officeDocument/2006/relationships/customXml" Target="../ink/ink1602.xml"/><Relationship Id="rId71" Type="http://schemas.openxmlformats.org/officeDocument/2006/relationships/customXml" Target="../ink/ink1634.xml"/><Relationship Id="rId92" Type="http://schemas.openxmlformats.org/officeDocument/2006/relationships/image" Target="../media/image268.png"/><Relationship Id="rId2" Type="http://schemas.openxmlformats.org/officeDocument/2006/relationships/notesSlide" Target="../notesSlides/notesSlide49.xml"/><Relationship Id="rId29" Type="http://schemas.openxmlformats.org/officeDocument/2006/relationships/customXml" Target="../ink/ink1613.xml"/><Relationship Id="rId24" Type="http://schemas.openxmlformats.org/officeDocument/2006/relationships/image" Target="../media/image234.png"/><Relationship Id="rId40" Type="http://schemas.openxmlformats.org/officeDocument/2006/relationships/image" Target="../media/image242.png"/><Relationship Id="rId45" Type="http://schemas.openxmlformats.org/officeDocument/2006/relationships/customXml" Target="../ink/ink1621.xml"/><Relationship Id="rId66" Type="http://schemas.openxmlformats.org/officeDocument/2006/relationships/image" Target="../media/image255.png"/><Relationship Id="rId87" Type="http://schemas.openxmlformats.org/officeDocument/2006/relationships/customXml" Target="../ink/ink1642.xml"/><Relationship Id="rId110" Type="http://schemas.openxmlformats.org/officeDocument/2006/relationships/image" Target="../media/image277.png"/><Relationship Id="rId115" Type="http://schemas.openxmlformats.org/officeDocument/2006/relationships/customXml" Target="../ink/ink1656.xml"/><Relationship Id="rId131" Type="http://schemas.openxmlformats.org/officeDocument/2006/relationships/customXml" Target="../ink/ink1664.xml"/><Relationship Id="rId136" Type="http://schemas.openxmlformats.org/officeDocument/2006/relationships/image" Target="../media/image2900.png"/><Relationship Id="rId61" Type="http://schemas.openxmlformats.org/officeDocument/2006/relationships/customXml" Target="../ink/ink1629.xml"/><Relationship Id="rId82" Type="http://schemas.openxmlformats.org/officeDocument/2006/relationships/image" Target="../media/image263.png"/><Relationship Id="rId152" Type="http://schemas.openxmlformats.org/officeDocument/2006/relationships/image" Target="../media/image298.png"/><Relationship Id="rId19" Type="http://schemas.openxmlformats.org/officeDocument/2006/relationships/customXml" Target="../ink/ink1608.xml"/><Relationship Id="rId14" Type="http://schemas.openxmlformats.org/officeDocument/2006/relationships/image" Target="../media/image229.png"/><Relationship Id="rId30" Type="http://schemas.openxmlformats.org/officeDocument/2006/relationships/image" Target="../media/image237.png"/><Relationship Id="rId35" Type="http://schemas.openxmlformats.org/officeDocument/2006/relationships/customXml" Target="../ink/ink1616.xml"/><Relationship Id="rId56" Type="http://schemas.openxmlformats.org/officeDocument/2006/relationships/image" Target="../media/image2500.png"/><Relationship Id="rId77" Type="http://schemas.openxmlformats.org/officeDocument/2006/relationships/customXml" Target="../ink/ink1637.xml"/><Relationship Id="rId100" Type="http://schemas.openxmlformats.org/officeDocument/2006/relationships/image" Target="../media/image272.png"/><Relationship Id="rId105" Type="http://schemas.openxmlformats.org/officeDocument/2006/relationships/customXml" Target="../ink/ink1651.xml"/><Relationship Id="rId126" Type="http://schemas.openxmlformats.org/officeDocument/2006/relationships/image" Target="../media/image285.png"/><Relationship Id="rId147" Type="http://schemas.openxmlformats.org/officeDocument/2006/relationships/customXml" Target="../ink/ink1672.xml"/><Relationship Id="rId8" Type="http://schemas.openxmlformats.org/officeDocument/2006/relationships/image" Target="../media/image226.png"/><Relationship Id="rId51" Type="http://schemas.openxmlformats.org/officeDocument/2006/relationships/customXml" Target="../ink/ink1624.xml"/><Relationship Id="rId72" Type="http://schemas.openxmlformats.org/officeDocument/2006/relationships/image" Target="../media/image258.png"/><Relationship Id="rId93" Type="http://schemas.openxmlformats.org/officeDocument/2006/relationships/customXml" Target="../ink/ink1645.xml"/><Relationship Id="rId98" Type="http://schemas.openxmlformats.org/officeDocument/2006/relationships/image" Target="../media/image271.png"/><Relationship Id="rId121" Type="http://schemas.openxmlformats.org/officeDocument/2006/relationships/customXml" Target="../ink/ink1659.xml"/><Relationship Id="rId142" Type="http://schemas.openxmlformats.org/officeDocument/2006/relationships/image" Target="../media/image293.png"/><Relationship Id="rId3" Type="http://schemas.openxmlformats.org/officeDocument/2006/relationships/customXml" Target="../ink/ink1600.xml"/><Relationship Id="rId25" Type="http://schemas.openxmlformats.org/officeDocument/2006/relationships/customXml" Target="../ink/ink1611.xml"/><Relationship Id="rId46" Type="http://schemas.openxmlformats.org/officeDocument/2006/relationships/image" Target="../media/image245.png"/><Relationship Id="rId67" Type="http://schemas.openxmlformats.org/officeDocument/2006/relationships/customXml" Target="../ink/ink1632.xml"/><Relationship Id="rId116" Type="http://schemas.openxmlformats.org/officeDocument/2006/relationships/image" Target="../media/image2800.png"/><Relationship Id="rId137" Type="http://schemas.openxmlformats.org/officeDocument/2006/relationships/customXml" Target="../ink/ink1667.xml"/><Relationship Id="rId20" Type="http://schemas.openxmlformats.org/officeDocument/2006/relationships/image" Target="../media/image232.png"/><Relationship Id="rId41" Type="http://schemas.openxmlformats.org/officeDocument/2006/relationships/customXml" Target="../ink/ink1619.xml"/><Relationship Id="rId62" Type="http://schemas.openxmlformats.org/officeDocument/2006/relationships/image" Target="../media/image253.png"/><Relationship Id="rId83" Type="http://schemas.openxmlformats.org/officeDocument/2006/relationships/customXml" Target="../ink/ink1640.xml"/><Relationship Id="rId88" Type="http://schemas.openxmlformats.org/officeDocument/2006/relationships/image" Target="../media/image266.png"/><Relationship Id="rId111" Type="http://schemas.openxmlformats.org/officeDocument/2006/relationships/customXml" Target="../ink/ink1654.xml"/><Relationship Id="rId132" Type="http://schemas.openxmlformats.org/officeDocument/2006/relationships/image" Target="../media/image288.png"/><Relationship Id="rId153" Type="http://schemas.openxmlformats.org/officeDocument/2006/relationships/customXml" Target="../ink/ink1675.xml"/><Relationship Id="rId15" Type="http://schemas.openxmlformats.org/officeDocument/2006/relationships/customXml" Target="../ink/ink1606.xml"/><Relationship Id="rId36" Type="http://schemas.openxmlformats.org/officeDocument/2006/relationships/image" Target="../media/image2400.png"/><Relationship Id="rId57" Type="http://schemas.openxmlformats.org/officeDocument/2006/relationships/customXml" Target="../ink/ink1627.xml"/><Relationship Id="rId106" Type="http://schemas.openxmlformats.org/officeDocument/2006/relationships/image" Target="../media/image275.png"/><Relationship Id="rId127" Type="http://schemas.openxmlformats.org/officeDocument/2006/relationships/customXml" Target="../ink/ink1662.xml"/><Relationship Id="rId10" Type="http://schemas.openxmlformats.org/officeDocument/2006/relationships/image" Target="../media/image227.png"/><Relationship Id="rId31" Type="http://schemas.openxmlformats.org/officeDocument/2006/relationships/customXml" Target="../ink/ink1614.xml"/><Relationship Id="rId52" Type="http://schemas.openxmlformats.org/officeDocument/2006/relationships/image" Target="../media/image248.png"/><Relationship Id="rId73" Type="http://schemas.openxmlformats.org/officeDocument/2006/relationships/customXml" Target="../ink/ink1635.xml"/><Relationship Id="rId78" Type="http://schemas.openxmlformats.org/officeDocument/2006/relationships/image" Target="../media/image261.png"/><Relationship Id="rId94" Type="http://schemas.openxmlformats.org/officeDocument/2006/relationships/image" Target="../media/image269.png"/><Relationship Id="rId99" Type="http://schemas.openxmlformats.org/officeDocument/2006/relationships/customXml" Target="../ink/ink1648.xml"/><Relationship Id="rId101" Type="http://schemas.openxmlformats.org/officeDocument/2006/relationships/customXml" Target="../ink/ink1649.xml"/><Relationship Id="rId122" Type="http://schemas.openxmlformats.org/officeDocument/2006/relationships/image" Target="../media/image283.png"/><Relationship Id="rId143" Type="http://schemas.openxmlformats.org/officeDocument/2006/relationships/customXml" Target="../ink/ink1670.xml"/><Relationship Id="rId148" Type="http://schemas.openxmlformats.org/officeDocument/2006/relationships/image" Target="../media/image296.png"/><Relationship Id="rId4" Type="http://schemas.openxmlformats.org/officeDocument/2006/relationships/image" Target="../media/image2240.png"/><Relationship Id="rId9" Type="http://schemas.openxmlformats.org/officeDocument/2006/relationships/customXml" Target="../ink/ink1603.xml"/><Relationship Id="rId26" Type="http://schemas.openxmlformats.org/officeDocument/2006/relationships/image" Target="../media/image235.png"/><Relationship Id="rId47" Type="http://schemas.openxmlformats.org/officeDocument/2006/relationships/customXml" Target="../ink/ink1622.xml"/><Relationship Id="rId68" Type="http://schemas.openxmlformats.org/officeDocument/2006/relationships/image" Target="../media/image256.png"/><Relationship Id="rId89" Type="http://schemas.openxmlformats.org/officeDocument/2006/relationships/customXml" Target="../ink/ink1643.xml"/><Relationship Id="rId112" Type="http://schemas.openxmlformats.org/officeDocument/2006/relationships/image" Target="../media/image278.png"/><Relationship Id="rId133" Type="http://schemas.openxmlformats.org/officeDocument/2006/relationships/customXml" Target="../ink/ink1665.xml"/><Relationship Id="rId154" Type="http://schemas.openxmlformats.org/officeDocument/2006/relationships/image" Target="../media/image299.png"/><Relationship Id="rId16" Type="http://schemas.openxmlformats.org/officeDocument/2006/relationships/image" Target="../media/image2300.png"/><Relationship Id="rId37" Type="http://schemas.openxmlformats.org/officeDocument/2006/relationships/customXml" Target="../ink/ink1617.xml"/><Relationship Id="rId58" Type="http://schemas.openxmlformats.org/officeDocument/2006/relationships/image" Target="../media/image251.png"/><Relationship Id="rId79" Type="http://schemas.openxmlformats.org/officeDocument/2006/relationships/customXml" Target="../ink/ink1638.xml"/><Relationship Id="rId102" Type="http://schemas.openxmlformats.org/officeDocument/2006/relationships/image" Target="../media/image273.png"/><Relationship Id="rId123" Type="http://schemas.openxmlformats.org/officeDocument/2006/relationships/customXml" Target="../ink/ink1660.xml"/><Relationship Id="rId144" Type="http://schemas.openxmlformats.org/officeDocument/2006/relationships/image" Target="../media/image294.png"/><Relationship Id="rId90" Type="http://schemas.openxmlformats.org/officeDocument/2006/relationships/image" Target="../media/image267.png"/></Relationships>
</file>

<file path=ppt/slides/_rels/slide6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33.xml"/><Relationship Id="rId21" Type="http://schemas.openxmlformats.org/officeDocument/2006/relationships/customXml" Target="../ink/ink1685.xml"/><Relationship Id="rId42" Type="http://schemas.openxmlformats.org/officeDocument/2006/relationships/image" Target="../media/image243.png"/><Relationship Id="rId63" Type="http://schemas.openxmlformats.org/officeDocument/2006/relationships/customXml" Target="../ink/ink1706.xml"/><Relationship Id="rId84" Type="http://schemas.openxmlformats.org/officeDocument/2006/relationships/image" Target="../media/image264.png"/><Relationship Id="rId138" Type="http://schemas.openxmlformats.org/officeDocument/2006/relationships/image" Target="../media/image291.png"/><Relationship Id="rId159" Type="http://schemas.openxmlformats.org/officeDocument/2006/relationships/customXml" Target="../ink/ink1754.xml"/><Relationship Id="rId107" Type="http://schemas.openxmlformats.org/officeDocument/2006/relationships/customXml" Target="../ink/ink1728.xml"/><Relationship Id="rId11" Type="http://schemas.openxmlformats.org/officeDocument/2006/relationships/customXml" Target="../ink/ink1680.xml"/><Relationship Id="rId32" Type="http://schemas.openxmlformats.org/officeDocument/2006/relationships/image" Target="../media/image238.png"/><Relationship Id="rId53" Type="http://schemas.openxmlformats.org/officeDocument/2006/relationships/customXml" Target="../ink/ink1701.xml"/><Relationship Id="rId74" Type="http://schemas.openxmlformats.org/officeDocument/2006/relationships/image" Target="../media/image259.png"/><Relationship Id="rId128" Type="http://schemas.openxmlformats.org/officeDocument/2006/relationships/image" Target="../media/image286.png"/><Relationship Id="rId149" Type="http://schemas.openxmlformats.org/officeDocument/2006/relationships/customXml" Target="../ink/ink1749.xml"/><Relationship Id="rId5" Type="http://schemas.openxmlformats.org/officeDocument/2006/relationships/customXml" Target="../ink/ink1677.xml"/><Relationship Id="rId95" Type="http://schemas.openxmlformats.org/officeDocument/2006/relationships/customXml" Target="../ink/ink1722.xml"/><Relationship Id="rId160" Type="http://schemas.openxmlformats.org/officeDocument/2006/relationships/image" Target="../media/image302.png"/><Relationship Id="rId22" Type="http://schemas.openxmlformats.org/officeDocument/2006/relationships/image" Target="../media/image233.png"/><Relationship Id="rId43" Type="http://schemas.openxmlformats.org/officeDocument/2006/relationships/customXml" Target="../ink/ink1696.xml"/><Relationship Id="rId64" Type="http://schemas.openxmlformats.org/officeDocument/2006/relationships/image" Target="../media/image254.png"/><Relationship Id="rId118" Type="http://schemas.openxmlformats.org/officeDocument/2006/relationships/image" Target="../media/image281.png"/><Relationship Id="rId139" Type="http://schemas.openxmlformats.org/officeDocument/2006/relationships/customXml" Target="../ink/ink1744.xml"/><Relationship Id="rId85" Type="http://schemas.openxmlformats.org/officeDocument/2006/relationships/customXml" Target="../ink/ink1717.xml"/><Relationship Id="rId150" Type="http://schemas.openxmlformats.org/officeDocument/2006/relationships/image" Target="../media/image297.png"/><Relationship Id="rId12" Type="http://schemas.openxmlformats.org/officeDocument/2006/relationships/image" Target="../media/image228.png"/><Relationship Id="rId17" Type="http://schemas.openxmlformats.org/officeDocument/2006/relationships/customXml" Target="../ink/ink1683.xml"/><Relationship Id="rId33" Type="http://schemas.openxmlformats.org/officeDocument/2006/relationships/customXml" Target="../ink/ink1691.xml"/><Relationship Id="rId38" Type="http://schemas.openxmlformats.org/officeDocument/2006/relationships/image" Target="../media/image241.png"/><Relationship Id="rId59" Type="http://schemas.openxmlformats.org/officeDocument/2006/relationships/customXml" Target="../ink/ink1704.xml"/><Relationship Id="rId103" Type="http://schemas.openxmlformats.org/officeDocument/2006/relationships/customXml" Target="../ink/ink1726.xml"/><Relationship Id="rId108" Type="http://schemas.openxmlformats.org/officeDocument/2006/relationships/image" Target="../media/image276.png"/><Relationship Id="rId124" Type="http://schemas.openxmlformats.org/officeDocument/2006/relationships/image" Target="../media/image284.png"/><Relationship Id="rId129" Type="http://schemas.openxmlformats.org/officeDocument/2006/relationships/customXml" Target="../ink/ink1739.xml"/><Relationship Id="rId54" Type="http://schemas.openxmlformats.org/officeDocument/2006/relationships/image" Target="../media/image249.png"/><Relationship Id="rId70" Type="http://schemas.openxmlformats.org/officeDocument/2006/relationships/image" Target="../media/image257.png"/><Relationship Id="rId75" Type="http://schemas.openxmlformats.org/officeDocument/2006/relationships/customXml" Target="../ink/ink1712.xml"/><Relationship Id="rId91" Type="http://schemas.openxmlformats.org/officeDocument/2006/relationships/customXml" Target="../ink/ink1720.xml"/><Relationship Id="rId96" Type="http://schemas.openxmlformats.org/officeDocument/2006/relationships/image" Target="../media/image2700.png"/><Relationship Id="rId140" Type="http://schemas.openxmlformats.org/officeDocument/2006/relationships/image" Target="../media/image292.png"/><Relationship Id="rId145" Type="http://schemas.openxmlformats.org/officeDocument/2006/relationships/customXml" Target="../ink/ink1747.xml"/><Relationship Id="rId161" Type="http://schemas.openxmlformats.org/officeDocument/2006/relationships/customXml" Target="../ink/ink1755.xml"/><Relationship Id="rId166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23" Type="http://schemas.openxmlformats.org/officeDocument/2006/relationships/customXml" Target="../ink/ink1686.xml"/><Relationship Id="rId28" Type="http://schemas.openxmlformats.org/officeDocument/2006/relationships/image" Target="../media/image236.png"/><Relationship Id="rId49" Type="http://schemas.openxmlformats.org/officeDocument/2006/relationships/customXml" Target="../ink/ink1699.xml"/><Relationship Id="rId114" Type="http://schemas.openxmlformats.org/officeDocument/2006/relationships/image" Target="../media/image279.png"/><Relationship Id="rId119" Type="http://schemas.openxmlformats.org/officeDocument/2006/relationships/customXml" Target="../ink/ink1734.xml"/><Relationship Id="rId44" Type="http://schemas.openxmlformats.org/officeDocument/2006/relationships/image" Target="../media/image244.png"/><Relationship Id="rId60" Type="http://schemas.openxmlformats.org/officeDocument/2006/relationships/image" Target="../media/image252.png"/><Relationship Id="rId65" Type="http://schemas.openxmlformats.org/officeDocument/2006/relationships/customXml" Target="../ink/ink1707.xml"/><Relationship Id="rId81" Type="http://schemas.openxmlformats.org/officeDocument/2006/relationships/customXml" Target="../ink/ink1715.xml"/><Relationship Id="rId86" Type="http://schemas.openxmlformats.org/officeDocument/2006/relationships/image" Target="../media/image265.png"/><Relationship Id="rId130" Type="http://schemas.openxmlformats.org/officeDocument/2006/relationships/image" Target="../media/image287.png"/><Relationship Id="rId135" Type="http://schemas.openxmlformats.org/officeDocument/2006/relationships/customXml" Target="../ink/ink1742.xml"/><Relationship Id="rId151" Type="http://schemas.openxmlformats.org/officeDocument/2006/relationships/customXml" Target="../ink/ink1750.xml"/><Relationship Id="rId156" Type="http://schemas.openxmlformats.org/officeDocument/2006/relationships/image" Target="../media/image3000.png"/><Relationship Id="rId13" Type="http://schemas.openxmlformats.org/officeDocument/2006/relationships/customXml" Target="../ink/ink1681.xml"/><Relationship Id="rId18" Type="http://schemas.openxmlformats.org/officeDocument/2006/relationships/image" Target="../media/image231.png"/><Relationship Id="rId39" Type="http://schemas.openxmlformats.org/officeDocument/2006/relationships/customXml" Target="../ink/ink1694.xml"/><Relationship Id="rId109" Type="http://schemas.openxmlformats.org/officeDocument/2006/relationships/customXml" Target="../ink/ink1729.xml"/><Relationship Id="rId34" Type="http://schemas.openxmlformats.org/officeDocument/2006/relationships/image" Target="../media/image239.png"/><Relationship Id="rId50" Type="http://schemas.openxmlformats.org/officeDocument/2006/relationships/image" Target="../media/image247.png"/><Relationship Id="rId55" Type="http://schemas.openxmlformats.org/officeDocument/2006/relationships/customXml" Target="../ink/ink1702.xml"/><Relationship Id="rId76" Type="http://schemas.openxmlformats.org/officeDocument/2006/relationships/image" Target="../media/image2600.png"/><Relationship Id="rId97" Type="http://schemas.openxmlformats.org/officeDocument/2006/relationships/customXml" Target="../ink/ink1723.xml"/><Relationship Id="rId104" Type="http://schemas.openxmlformats.org/officeDocument/2006/relationships/image" Target="../media/image274.png"/><Relationship Id="rId120" Type="http://schemas.openxmlformats.org/officeDocument/2006/relationships/image" Target="../media/image282.png"/><Relationship Id="rId125" Type="http://schemas.openxmlformats.org/officeDocument/2006/relationships/customXml" Target="../ink/ink1737.xml"/><Relationship Id="rId141" Type="http://schemas.openxmlformats.org/officeDocument/2006/relationships/customXml" Target="../ink/ink1745.xml"/><Relationship Id="rId146" Type="http://schemas.openxmlformats.org/officeDocument/2006/relationships/image" Target="../media/image295.png"/><Relationship Id="rId167" Type="http://schemas.openxmlformats.org/officeDocument/2006/relationships/customXml" Target="../ink/ink1758.xml"/><Relationship Id="rId7" Type="http://schemas.openxmlformats.org/officeDocument/2006/relationships/customXml" Target="../ink/ink1678.xml"/><Relationship Id="rId71" Type="http://schemas.openxmlformats.org/officeDocument/2006/relationships/customXml" Target="../ink/ink1710.xml"/><Relationship Id="rId92" Type="http://schemas.openxmlformats.org/officeDocument/2006/relationships/image" Target="../media/image268.png"/><Relationship Id="rId162" Type="http://schemas.openxmlformats.org/officeDocument/2006/relationships/image" Target="../media/image303.png"/><Relationship Id="rId2" Type="http://schemas.openxmlformats.org/officeDocument/2006/relationships/notesSlide" Target="../notesSlides/notesSlide50.xml"/><Relationship Id="rId29" Type="http://schemas.openxmlformats.org/officeDocument/2006/relationships/customXml" Target="../ink/ink1689.xml"/><Relationship Id="rId24" Type="http://schemas.openxmlformats.org/officeDocument/2006/relationships/image" Target="../media/image234.png"/><Relationship Id="rId40" Type="http://schemas.openxmlformats.org/officeDocument/2006/relationships/image" Target="../media/image242.png"/><Relationship Id="rId45" Type="http://schemas.openxmlformats.org/officeDocument/2006/relationships/customXml" Target="../ink/ink1697.xml"/><Relationship Id="rId66" Type="http://schemas.openxmlformats.org/officeDocument/2006/relationships/image" Target="../media/image255.png"/><Relationship Id="rId87" Type="http://schemas.openxmlformats.org/officeDocument/2006/relationships/customXml" Target="../ink/ink1718.xml"/><Relationship Id="rId110" Type="http://schemas.openxmlformats.org/officeDocument/2006/relationships/image" Target="../media/image277.png"/><Relationship Id="rId115" Type="http://schemas.openxmlformats.org/officeDocument/2006/relationships/customXml" Target="../ink/ink1732.xml"/><Relationship Id="rId131" Type="http://schemas.openxmlformats.org/officeDocument/2006/relationships/customXml" Target="../ink/ink1740.xml"/><Relationship Id="rId136" Type="http://schemas.openxmlformats.org/officeDocument/2006/relationships/image" Target="../media/image2900.png"/><Relationship Id="rId157" Type="http://schemas.openxmlformats.org/officeDocument/2006/relationships/customXml" Target="../ink/ink1753.xml"/><Relationship Id="rId61" Type="http://schemas.openxmlformats.org/officeDocument/2006/relationships/customXml" Target="../ink/ink1705.xml"/><Relationship Id="rId82" Type="http://schemas.openxmlformats.org/officeDocument/2006/relationships/image" Target="../media/image263.png"/><Relationship Id="rId152" Type="http://schemas.openxmlformats.org/officeDocument/2006/relationships/image" Target="../media/image298.png"/><Relationship Id="rId19" Type="http://schemas.openxmlformats.org/officeDocument/2006/relationships/customXml" Target="../ink/ink1684.xml"/><Relationship Id="rId14" Type="http://schemas.openxmlformats.org/officeDocument/2006/relationships/image" Target="../media/image229.png"/><Relationship Id="rId30" Type="http://schemas.openxmlformats.org/officeDocument/2006/relationships/image" Target="../media/image237.png"/><Relationship Id="rId35" Type="http://schemas.openxmlformats.org/officeDocument/2006/relationships/customXml" Target="../ink/ink1692.xml"/><Relationship Id="rId56" Type="http://schemas.openxmlformats.org/officeDocument/2006/relationships/image" Target="../media/image2500.png"/><Relationship Id="rId77" Type="http://schemas.openxmlformats.org/officeDocument/2006/relationships/customXml" Target="../ink/ink1713.xml"/><Relationship Id="rId100" Type="http://schemas.openxmlformats.org/officeDocument/2006/relationships/image" Target="../media/image272.png"/><Relationship Id="rId105" Type="http://schemas.openxmlformats.org/officeDocument/2006/relationships/customXml" Target="../ink/ink1727.xml"/><Relationship Id="rId126" Type="http://schemas.openxmlformats.org/officeDocument/2006/relationships/image" Target="../media/image285.png"/><Relationship Id="rId147" Type="http://schemas.openxmlformats.org/officeDocument/2006/relationships/customXml" Target="../ink/ink1748.xml"/><Relationship Id="rId168" Type="http://schemas.openxmlformats.org/officeDocument/2006/relationships/image" Target="../media/image306.png"/><Relationship Id="rId8" Type="http://schemas.openxmlformats.org/officeDocument/2006/relationships/image" Target="../media/image226.png"/><Relationship Id="rId51" Type="http://schemas.openxmlformats.org/officeDocument/2006/relationships/customXml" Target="../ink/ink1700.xml"/><Relationship Id="rId72" Type="http://schemas.openxmlformats.org/officeDocument/2006/relationships/image" Target="../media/image258.png"/><Relationship Id="rId93" Type="http://schemas.openxmlformats.org/officeDocument/2006/relationships/customXml" Target="../ink/ink1721.xml"/><Relationship Id="rId98" Type="http://schemas.openxmlformats.org/officeDocument/2006/relationships/image" Target="../media/image271.png"/><Relationship Id="rId121" Type="http://schemas.openxmlformats.org/officeDocument/2006/relationships/customXml" Target="../ink/ink1735.xml"/><Relationship Id="rId142" Type="http://schemas.openxmlformats.org/officeDocument/2006/relationships/image" Target="../media/image293.png"/><Relationship Id="rId163" Type="http://schemas.openxmlformats.org/officeDocument/2006/relationships/customXml" Target="../ink/ink1756.xml"/><Relationship Id="rId3" Type="http://schemas.openxmlformats.org/officeDocument/2006/relationships/customXml" Target="../ink/ink1676.xml"/><Relationship Id="rId25" Type="http://schemas.openxmlformats.org/officeDocument/2006/relationships/customXml" Target="../ink/ink1687.xml"/><Relationship Id="rId46" Type="http://schemas.openxmlformats.org/officeDocument/2006/relationships/image" Target="../media/image245.png"/><Relationship Id="rId67" Type="http://schemas.openxmlformats.org/officeDocument/2006/relationships/customXml" Target="../ink/ink1708.xml"/><Relationship Id="rId116" Type="http://schemas.openxmlformats.org/officeDocument/2006/relationships/image" Target="../media/image2800.png"/><Relationship Id="rId137" Type="http://schemas.openxmlformats.org/officeDocument/2006/relationships/customXml" Target="../ink/ink1743.xml"/><Relationship Id="rId158" Type="http://schemas.openxmlformats.org/officeDocument/2006/relationships/image" Target="../media/image301.png"/><Relationship Id="rId20" Type="http://schemas.openxmlformats.org/officeDocument/2006/relationships/image" Target="../media/image232.png"/><Relationship Id="rId41" Type="http://schemas.openxmlformats.org/officeDocument/2006/relationships/customXml" Target="../ink/ink1695.xml"/><Relationship Id="rId62" Type="http://schemas.openxmlformats.org/officeDocument/2006/relationships/image" Target="../media/image253.png"/><Relationship Id="rId83" Type="http://schemas.openxmlformats.org/officeDocument/2006/relationships/customXml" Target="../ink/ink1716.xml"/><Relationship Id="rId88" Type="http://schemas.openxmlformats.org/officeDocument/2006/relationships/image" Target="../media/image266.png"/><Relationship Id="rId111" Type="http://schemas.openxmlformats.org/officeDocument/2006/relationships/customXml" Target="../ink/ink1730.xml"/><Relationship Id="rId132" Type="http://schemas.openxmlformats.org/officeDocument/2006/relationships/image" Target="../media/image288.png"/><Relationship Id="rId153" Type="http://schemas.openxmlformats.org/officeDocument/2006/relationships/customXml" Target="../ink/ink1751.xml"/><Relationship Id="rId15" Type="http://schemas.openxmlformats.org/officeDocument/2006/relationships/customXml" Target="../ink/ink1682.xml"/><Relationship Id="rId36" Type="http://schemas.openxmlformats.org/officeDocument/2006/relationships/image" Target="../media/image2400.png"/><Relationship Id="rId57" Type="http://schemas.openxmlformats.org/officeDocument/2006/relationships/customXml" Target="../ink/ink1703.xml"/><Relationship Id="rId106" Type="http://schemas.openxmlformats.org/officeDocument/2006/relationships/image" Target="../media/image275.png"/><Relationship Id="rId127" Type="http://schemas.openxmlformats.org/officeDocument/2006/relationships/customXml" Target="../ink/ink1738.xml"/><Relationship Id="rId10" Type="http://schemas.openxmlformats.org/officeDocument/2006/relationships/image" Target="../media/image227.png"/><Relationship Id="rId31" Type="http://schemas.openxmlformats.org/officeDocument/2006/relationships/customXml" Target="../ink/ink1690.xml"/><Relationship Id="rId52" Type="http://schemas.openxmlformats.org/officeDocument/2006/relationships/image" Target="../media/image248.png"/><Relationship Id="rId73" Type="http://schemas.openxmlformats.org/officeDocument/2006/relationships/customXml" Target="../ink/ink1711.xml"/><Relationship Id="rId78" Type="http://schemas.openxmlformats.org/officeDocument/2006/relationships/image" Target="../media/image261.png"/><Relationship Id="rId94" Type="http://schemas.openxmlformats.org/officeDocument/2006/relationships/image" Target="../media/image269.png"/><Relationship Id="rId99" Type="http://schemas.openxmlformats.org/officeDocument/2006/relationships/customXml" Target="../ink/ink1724.xml"/><Relationship Id="rId101" Type="http://schemas.openxmlformats.org/officeDocument/2006/relationships/customXml" Target="../ink/ink1725.xml"/><Relationship Id="rId122" Type="http://schemas.openxmlformats.org/officeDocument/2006/relationships/image" Target="../media/image283.png"/><Relationship Id="rId143" Type="http://schemas.openxmlformats.org/officeDocument/2006/relationships/customXml" Target="../ink/ink1746.xml"/><Relationship Id="rId148" Type="http://schemas.openxmlformats.org/officeDocument/2006/relationships/image" Target="../media/image296.png"/><Relationship Id="rId164" Type="http://schemas.openxmlformats.org/officeDocument/2006/relationships/image" Target="../media/image304.png"/><Relationship Id="rId4" Type="http://schemas.openxmlformats.org/officeDocument/2006/relationships/image" Target="../media/image2240.png"/><Relationship Id="rId9" Type="http://schemas.openxmlformats.org/officeDocument/2006/relationships/customXml" Target="../ink/ink1679.xml"/><Relationship Id="rId26" Type="http://schemas.openxmlformats.org/officeDocument/2006/relationships/image" Target="../media/image235.png"/><Relationship Id="rId47" Type="http://schemas.openxmlformats.org/officeDocument/2006/relationships/customXml" Target="../ink/ink1698.xml"/><Relationship Id="rId68" Type="http://schemas.openxmlformats.org/officeDocument/2006/relationships/image" Target="../media/image256.png"/><Relationship Id="rId89" Type="http://schemas.openxmlformats.org/officeDocument/2006/relationships/customXml" Target="../ink/ink1719.xml"/><Relationship Id="rId112" Type="http://schemas.openxmlformats.org/officeDocument/2006/relationships/image" Target="../media/image278.png"/><Relationship Id="rId133" Type="http://schemas.openxmlformats.org/officeDocument/2006/relationships/customXml" Target="../ink/ink1741.xml"/><Relationship Id="rId154" Type="http://schemas.openxmlformats.org/officeDocument/2006/relationships/image" Target="../media/image299.png"/><Relationship Id="rId16" Type="http://schemas.openxmlformats.org/officeDocument/2006/relationships/image" Target="../media/image2300.png"/><Relationship Id="rId37" Type="http://schemas.openxmlformats.org/officeDocument/2006/relationships/customXml" Target="../ink/ink1693.xml"/><Relationship Id="rId58" Type="http://schemas.openxmlformats.org/officeDocument/2006/relationships/image" Target="../media/image251.png"/><Relationship Id="rId79" Type="http://schemas.openxmlformats.org/officeDocument/2006/relationships/customXml" Target="../ink/ink1714.xml"/><Relationship Id="rId102" Type="http://schemas.openxmlformats.org/officeDocument/2006/relationships/image" Target="../media/image273.png"/><Relationship Id="rId123" Type="http://schemas.openxmlformats.org/officeDocument/2006/relationships/customXml" Target="../ink/ink1736.xml"/><Relationship Id="rId144" Type="http://schemas.openxmlformats.org/officeDocument/2006/relationships/image" Target="../media/image294.png"/><Relationship Id="rId90" Type="http://schemas.openxmlformats.org/officeDocument/2006/relationships/image" Target="../media/image267.png"/><Relationship Id="rId165" Type="http://schemas.openxmlformats.org/officeDocument/2006/relationships/customXml" Target="../ink/ink1757.xml"/><Relationship Id="rId27" Type="http://schemas.openxmlformats.org/officeDocument/2006/relationships/customXml" Target="../ink/ink1688.xml"/><Relationship Id="rId48" Type="http://schemas.openxmlformats.org/officeDocument/2006/relationships/image" Target="../media/image246.png"/><Relationship Id="rId69" Type="http://schemas.openxmlformats.org/officeDocument/2006/relationships/customXml" Target="../ink/ink1709.xml"/><Relationship Id="rId113" Type="http://schemas.openxmlformats.org/officeDocument/2006/relationships/customXml" Target="../ink/ink1731.xml"/><Relationship Id="rId134" Type="http://schemas.openxmlformats.org/officeDocument/2006/relationships/image" Target="../media/image289.png"/><Relationship Id="rId80" Type="http://schemas.openxmlformats.org/officeDocument/2006/relationships/image" Target="../media/image262.png"/><Relationship Id="rId155" Type="http://schemas.openxmlformats.org/officeDocument/2006/relationships/customXml" Target="../ink/ink1752.xml"/></Relationships>
</file>

<file path=ppt/slides/_rels/slide6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16.xml"/><Relationship Id="rId21" Type="http://schemas.openxmlformats.org/officeDocument/2006/relationships/customXml" Target="../ink/ink1768.xml"/><Relationship Id="rId42" Type="http://schemas.openxmlformats.org/officeDocument/2006/relationships/image" Target="../media/image243.png"/><Relationship Id="rId63" Type="http://schemas.openxmlformats.org/officeDocument/2006/relationships/customXml" Target="../ink/ink1789.xml"/><Relationship Id="rId84" Type="http://schemas.openxmlformats.org/officeDocument/2006/relationships/image" Target="../media/image264.png"/><Relationship Id="rId138" Type="http://schemas.openxmlformats.org/officeDocument/2006/relationships/image" Target="../media/image291.png"/><Relationship Id="rId159" Type="http://schemas.openxmlformats.org/officeDocument/2006/relationships/customXml" Target="../ink/ink1837.xml"/><Relationship Id="rId170" Type="http://schemas.openxmlformats.org/officeDocument/2006/relationships/image" Target="../media/image307.png"/><Relationship Id="rId107" Type="http://schemas.openxmlformats.org/officeDocument/2006/relationships/customXml" Target="../ink/ink1811.xml"/><Relationship Id="rId11" Type="http://schemas.openxmlformats.org/officeDocument/2006/relationships/customXml" Target="../ink/ink1763.xml"/><Relationship Id="rId32" Type="http://schemas.openxmlformats.org/officeDocument/2006/relationships/image" Target="../media/image238.png"/><Relationship Id="rId53" Type="http://schemas.openxmlformats.org/officeDocument/2006/relationships/customXml" Target="../ink/ink1784.xml"/><Relationship Id="rId74" Type="http://schemas.openxmlformats.org/officeDocument/2006/relationships/image" Target="../media/image259.png"/><Relationship Id="rId128" Type="http://schemas.openxmlformats.org/officeDocument/2006/relationships/image" Target="../media/image286.png"/><Relationship Id="rId149" Type="http://schemas.openxmlformats.org/officeDocument/2006/relationships/customXml" Target="../ink/ink1832.xml"/><Relationship Id="rId5" Type="http://schemas.openxmlformats.org/officeDocument/2006/relationships/customXml" Target="../ink/ink1760.xml"/><Relationship Id="rId95" Type="http://schemas.openxmlformats.org/officeDocument/2006/relationships/customXml" Target="../ink/ink1805.xml"/><Relationship Id="rId160" Type="http://schemas.openxmlformats.org/officeDocument/2006/relationships/image" Target="../media/image302.png"/><Relationship Id="rId181" Type="http://schemas.openxmlformats.org/officeDocument/2006/relationships/customXml" Target="../ink/ink1848.xml"/><Relationship Id="rId22" Type="http://schemas.openxmlformats.org/officeDocument/2006/relationships/image" Target="../media/image233.png"/><Relationship Id="rId43" Type="http://schemas.openxmlformats.org/officeDocument/2006/relationships/customXml" Target="../ink/ink1779.xml"/><Relationship Id="rId64" Type="http://schemas.openxmlformats.org/officeDocument/2006/relationships/image" Target="../media/image254.png"/><Relationship Id="rId118" Type="http://schemas.openxmlformats.org/officeDocument/2006/relationships/image" Target="../media/image281.png"/><Relationship Id="rId139" Type="http://schemas.openxmlformats.org/officeDocument/2006/relationships/customXml" Target="../ink/ink1827.xml"/><Relationship Id="rId85" Type="http://schemas.openxmlformats.org/officeDocument/2006/relationships/customXml" Target="../ink/ink1800.xml"/><Relationship Id="rId150" Type="http://schemas.openxmlformats.org/officeDocument/2006/relationships/image" Target="../media/image297.png"/><Relationship Id="rId171" Type="http://schemas.openxmlformats.org/officeDocument/2006/relationships/customXml" Target="../ink/ink1843.xml"/><Relationship Id="rId12" Type="http://schemas.openxmlformats.org/officeDocument/2006/relationships/image" Target="../media/image228.png"/><Relationship Id="rId33" Type="http://schemas.openxmlformats.org/officeDocument/2006/relationships/customXml" Target="../ink/ink1774.xml"/><Relationship Id="rId108" Type="http://schemas.openxmlformats.org/officeDocument/2006/relationships/image" Target="../media/image276.png"/><Relationship Id="rId129" Type="http://schemas.openxmlformats.org/officeDocument/2006/relationships/customXml" Target="../ink/ink1822.xml"/><Relationship Id="rId54" Type="http://schemas.openxmlformats.org/officeDocument/2006/relationships/image" Target="../media/image249.png"/><Relationship Id="rId75" Type="http://schemas.openxmlformats.org/officeDocument/2006/relationships/customXml" Target="../ink/ink1795.xml"/><Relationship Id="rId96" Type="http://schemas.openxmlformats.org/officeDocument/2006/relationships/image" Target="../media/image2700.png"/><Relationship Id="rId140" Type="http://schemas.openxmlformats.org/officeDocument/2006/relationships/image" Target="../media/image292.png"/><Relationship Id="rId161" Type="http://schemas.openxmlformats.org/officeDocument/2006/relationships/customXml" Target="../ink/ink1838.xml"/><Relationship Id="rId182" Type="http://schemas.openxmlformats.org/officeDocument/2006/relationships/image" Target="../media/image313.png"/><Relationship Id="rId6" Type="http://schemas.openxmlformats.org/officeDocument/2006/relationships/image" Target="../media/image225.png"/><Relationship Id="rId23" Type="http://schemas.openxmlformats.org/officeDocument/2006/relationships/customXml" Target="../ink/ink1769.xml"/><Relationship Id="rId119" Type="http://schemas.openxmlformats.org/officeDocument/2006/relationships/customXml" Target="../ink/ink1817.xml"/><Relationship Id="rId44" Type="http://schemas.openxmlformats.org/officeDocument/2006/relationships/image" Target="../media/image244.png"/><Relationship Id="rId60" Type="http://schemas.openxmlformats.org/officeDocument/2006/relationships/image" Target="../media/image252.png"/><Relationship Id="rId65" Type="http://schemas.openxmlformats.org/officeDocument/2006/relationships/customXml" Target="../ink/ink1790.xml"/><Relationship Id="rId81" Type="http://schemas.openxmlformats.org/officeDocument/2006/relationships/customXml" Target="../ink/ink1798.xml"/><Relationship Id="rId86" Type="http://schemas.openxmlformats.org/officeDocument/2006/relationships/image" Target="../media/image265.png"/><Relationship Id="rId130" Type="http://schemas.openxmlformats.org/officeDocument/2006/relationships/image" Target="../media/image287.png"/><Relationship Id="rId135" Type="http://schemas.openxmlformats.org/officeDocument/2006/relationships/customXml" Target="../ink/ink1825.xml"/><Relationship Id="rId151" Type="http://schemas.openxmlformats.org/officeDocument/2006/relationships/customXml" Target="../ink/ink1833.xml"/><Relationship Id="rId156" Type="http://schemas.openxmlformats.org/officeDocument/2006/relationships/image" Target="../media/image3000.png"/><Relationship Id="rId177" Type="http://schemas.openxmlformats.org/officeDocument/2006/relationships/customXml" Target="../ink/ink1846.xml"/><Relationship Id="rId172" Type="http://schemas.openxmlformats.org/officeDocument/2006/relationships/image" Target="../media/image308.png"/><Relationship Id="rId13" Type="http://schemas.openxmlformats.org/officeDocument/2006/relationships/customXml" Target="../ink/ink1764.xml"/><Relationship Id="rId18" Type="http://schemas.openxmlformats.org/officeDocument/2006/relationships/image" Target="../media/image231.png"/><Relationship Id="rId39" Type="http://schemas.openxmlformats.org/officeDocument/2006/relationships/customXml" Target="../ink/ink1777.xml"/><Relationship Id="rId109" Type="http://schemas.openxmlformats.org/officeDocument/2006/relationships/customXml" Target="../ink/ink1812.xml"/><Relationship Id="rId34" Type="http://schemas.openxmlformats.org/officeDocument/2006/relationships/image" Target="../media/image239.png"/><Relationship Id="rId50" Type="http://schemas.openxmlformats.org/officeDocument/2006/relationships/image" Target="../media/image247.png"/><Relationship Id="rId55" Type="http://schemas.openxmlformats.org/officeDocument/2006/relationships/customXml" Target="../ink/ink1785.xml"/><Relationship Id="rId76" Type="http://schemas.openxmlformats.org/officeDocument/2006/relationships/image" Target="../media/image2600.png"/><Relationship Id="rId97" Type="http://schemas.openxmlformats.org/officeDocument/2006/relationships/customXml" Target="../ink/ink1806.xml"/><Relationship Id="rId104" Type="http://schemas.openxmlformats.org/officeDocument/2006/relationships/image" Target="../media/image274.png"/><Relationship Id="rId120" Type="http://schemas.openxmlformats.org/officeDocument/2006/relationships/image" Target="../media/image282.png"/><Relationship Id="rId125" Type="http://schemas.openxmlformats.org/officeDocument/2006/relationships/customXml" Target="../ink/ink1820.xml"/><Relationship Id="rId141" Type="http://schemas.openxmlformats.org/officeDocument/2006/relationships/customXml" Target="../ink/ink1828.xml"/><Relationship Id="rId146" Type="http://schemas.openxmlformats.org/officeDocument/2006/relationships/image" Target="../media/image295.png"/><Relationship Id="rId167" Type="http://schemas.openxmlformats.org/officeDocument/2006/relationships/customXml" Target="../ink/ink1841.xml"/><Relationship Id="rId7" Type="http://schemas.openxmlformats.org/officeDocument/2006/relationships/customXml" Target="../ink/ink1761.xml"/><Relationship Id="rId71" Type="http://schemas.openxmlformats.org/officeDocument/2006/relationships/customXml" Target="../ink/ink1793.xml"/><Relationship Id="rId92" Type="http://schemas.openxmlformats.org/officeDocument/2006/relationships/image" Target="../media/image268.png"/><Relationship Id="rId162" Type="http://schemas.openxmlformats.org/officeDocument/2006/relationships/image" Target="../media/image303.png"/><Relationship Id="rId183" Type="http://schemas.openxmlformats.org/officeDocument/2006/relationships/customXml" Target="../ink/ink1849.xml"/><Relationship Id="rId2" Type="http://schemas.openxmlformats.org/officeDocument/2006/relationships/notesSlide" Target="../notesSlides/notesSlide51.xml"/><Relationship Id="rId29" Type="http://schemas.openxmlformats.org/officeDocument/2006/relationships/customXml" Target="../ink/ink1772.xml"/><Relationship Id="rId24" Type="http://schemas.openxmlformats.org/officeDocument/2006/relationships/image" Target="../media/image234.png"/><Relationship Id="rId40" Type="http://schemas.openxmlformats.org/officeDocument/2006/relationships/image" Target="../media/image242.png"/><Relationship Id="rId45" Type="http://schemas.openxmlformats.org/officeDocument/2006/relationships/customXml" Target="../ink/ink1780.xml"/><Relationship Id="rId66" Type="http://schemas.openxmlformats.org/officeDocument/2006/relationships/image" Target="../media/image255.png"/><Relationship Id="rId87" Type="http://schemas.openxmlformats.org/officeDocument/2006/relationships/customXml" Target="../ink/ink1801.xml"/><Relationship Id="rId110" Type="http://schemas.openxmlformats.org/officeDocument/2006/relationships/image" Target="../media/image277.png"/><Relationship Id="rId115" Type="http://schemas.openxmlformats.org/officeDocument/2006/relationships/customXml" Target="../ink/ink1815.xml"/><Relationship Id="rId131" Type="http://schemas.openxmlformats.org/officeDocument/2006/relationships/customXml" Target="../ink/ink1823.xml"/><Relationship Id="rId136" Type="http://schemas.openxmlformats.org/officeDocument/2006/relationships/image" Target="../media/image2900.png"/><Relationship Id="rId157" Type="http://schemas.openxmlformats.org/officeDocument/2006/relationships/customXml" Target="../ink/ink1836.xml"/><Relationship Id="rId178" Type="http://schemas.openxmlformats.org/officeDocument/2006/relationships/image" Target="../media/image3110.png"/><Relationship Id="rId61" Type="http://schemas.openxmlformats.org/officeDocument/2006/relationships/customXml" Target="../ink/ink1788.xml"/><Relationship Id="rId82" Type="http://schemas.openxmlformats.org/officeDocument/2006/relationships/image" Target="../media/image263.png"/><Relationship Id="rId152" Type="http://schemas.openxmlformats.org/officeDocument/2006/relationships/image" Target="../media/image298.png"/><Relationship Id="rId173" Type="http://schemas.openxmlformats.org/officeDocument/2006/relationships/customXml" Target="../ink/ink1844.xml"/><Relationship Id="rId19" Type="http://schemas.openxmlformats.org/officeDocument/2006/relationships/customXml" Target="../ink/ink1767.xml"/><Relationship Id="rId14" Type="http://schemas.openxmlformats.org/officeDocument/2006/relationships/image" Target="../media/image229.png"/><Relationship Id="rId30" Type="http://schemas.openxmlformats.org/officeDocument/2006/relationships/image" Target="../media/image237.png"/><Relationship Id="rId35" Type="http://schemas.openxmlformats.org/officeDocument/2006/relationships/customXml" Target="../ink/ink1775.xml"/><Relationship Id="rId56" Type="http://schemas.openxmlformats.org/officeDocument/2006/relationships/image" Target="../media/image2500.png"/><Relationship Id="rId77" Type="http://schemas.openxmlformats.org/officeDocument/2006/relationships/customXml" Target="../ink/ink1796.xml"/><Relationship Id="rId100" Type="http://schemas.openxmlformats.org/officeDocument/2006/relationships/image" Target="../media/image272.png"/><Relationship Id="rId105" Type="http://schemas.openxmlformats.org/officeDocument/2006/relationships/customXml" Target="../ink/ink1810.xml"/><Relationship Id="rId126" Type="http://schemas.openxmlformats.org/officeDocument/2006/relationships/image" Target="../media/image285.png"/><Relationship Id="rId147" Type="http://schemas.openxmlformats.org/officeDocument/2006/relationships/customXml" Target="../ink/ink1831.xml"/><Relationship Id="rId168" Type="http://schemas.openxmlformats.org/officeDocument/2006/relationships/image" Target="../media/image306.png"/><Relationship Id="rId8" Type="http://schemas.openxmlformats.org/officeDocument/2006/relationships/image" Target="../media/image226.png"/><Relationship Id="rId51" Type="http://schemas.openxmlformats.org/officeDocument/2006/relationships/customXml" Target="../ink/ink1783.xml"/><Relationship Id="rId72" Type="http://schemas.openxmlformats.org/officeDocument/2006/relationships/image" Target="../media/image258.png"/><Relationship Id="rId93" Type="http://schemas.openxmlformats.org/officeDocument/2006/relationships/customXml" Target="../ink/ink1804.xml"/><Relationship Id="rId98" Type="http://schemas.openxmlformats.org/officeDocument/2006/relationships/image" Target="../media/image271.png"/><Relationship Id="rId121" Type="http://schemas.openxmlformats.org/officeDocument/2006/relationships/customXml" Target="../ink/ink1818.xml"/><Relationship Id="rId142" Type="http://schemas.openxmlformats.org/officeDocument/2006/relationships/image" Target="../media/image293.png"/><Relationship Id="rId163" Type="http://schemas.openxmlformats.org/officeDocument/2006/relationships/customXml" Target="../ink/ink1839.xml"/><Relationship Id="rId184" Type="http://schemas.openxmlformats.org/officeDocument/2006/relationships/image" Target="../media/image314.png"/><Relationship Id="rId3" Type="http://schemas.openxmlformats.org/officeDocument/2006/relationships/customXml" Target="../ink/ink1759.xml"/><Relationship Id="rId25" Type="http://schemas.openxmlformats.org/officeDocument/2006/relationships/customXml" Target="../ink/ink1770.xml"/><Relationship Id="rId46" Type="http://schemas.openxmlformats.org/officeDocument/2006/relationships/image" Target="../media/image245.png"/><Relationship Id="rId67" Type="http://schemas.openxmlformats.org/officeDocument/2006/relationships/customXml" Target="../ink/ink1791.xml"/><Relationship Id="rId116" Type="http://schemas.openxmlformats.org/officeDocument/2006/relationships/image" Target="../media/image2800.png"/><Relationship Id="rId137" Type="http://schemas.openxmlformats.org/officeDocument/2006/relationships/customXml" Target="../ink/ink1826.xml"/><Relationship Id="rId158" Type="http://schemas.openxmlformats.org/officeDocument/2006/relationships/image" Target="../media/image301.png"/><Relationship Id="rId20" Type="http://schemas.openxmlformats.org/officeDocument/2006/relationships/image" Target="../media/image232.png"/><Relationship Id="rId41" Type="http://schemas.openxmlformats.org/officeDocument/2006/relationships/customXml" Target="../ink/ink1778.xml"/><Relationship Id="rId62" Type="http://schemas.openxmlformats.org/officeDocument/2006/relationships/image" Target="../media/image253.png"/><Relationship Id="rId83" Type="http://schemas.openxmlformats.org/officeDocument/2006/relationships/customXml" Target="../ink/ink1799.xml"/><Relationship Id="rId88" Type="http://schemas.openxmlformats.org/officeDocument/2006/relationships/image" Target="../media/image266.png"/><Relationship Id="rId111" Type="http://schemas.openxmlformats.org/officeDocument/2006/relationships/customXml" Target="../ink/ink1813.xml"/><Relationship Id="rId132" Type="http://schemas.openxmlformats.org/officeDocument/2006/relationships/image" Target="../media/image288.png"/><Relationship Id="rId153" Type="http://schemas.openxmlformats.org/officeDocument/2006/relationships/customXml" Target="../ink/ink1834.xml"/><Relationship Id="rId174" Type="http://schemas.openxmlformats.org/officeDocument/2006/relationships/image" Target="../media/image309.png"/><Relationship Id="rId179" Type="http://schemas.openxmlformats.org/officeDocument/2006/relationships/customXml" Target="../ink/ink1847.xml"/><Relationship Id="rId15" Type="http://schemas.openxmlformats.org/officeDocument/2006/relationships/customXml" Target="../ink/ink1765.xml"/><Relationship Id="rId36" Type="http://schemas.openxmlformats.org/officeDocument/2006/relationships/image" Target="../media/image2400.png"/><Relationship Id="rId57" Type="http://schemas.openxmlformats.org/officeDocument/2006/relationships/customXml" Target="../ink/ink1786.xml"/><Relationship Id="rId106" Type="http://schemas.openxmlformats.org/officeDocument/2006/relationships/image" Target="../media/image275.png"/><Relationship Id="rId127" Type="http://schemas.openxmlformats.org/officeDocument/2006/relationships/customXml" Target="../ink/ink1821.xml"/><Relationship Id="rId10" Type="http://schemas.openxmlformats.org/officeDocument/2006/relationships/image" Target="../media/image227.png"/><Relationship Id="rId31" Type="http://schemas.openxmlformats.org/officeDocument/2006/relationships/customXml" Target="../ink/ink1773.xml"/><Relationship Id="rId52" Type="http://schemas.openxmlformats.org/officeDocument/2006/relationships/image" Target="../media/image248.png"/><Relationship Id="rId73" Type="http://schemas.openxmlformats.org/officeDocument/2006/relationships/customXml" Target="../ink/ink1794.xml"/><Relationship Id="rId78" Type="http://schemas.openxmlformats.org/officeDocument/2006/relationships/image" Target="../media/image261.png"/><Relationship Id="rId94" Type="http://schemas.openxmlformats.org/officeDocument/2006/relationships/image" Target="../media/image269.png"/><Relationship Id="rId99" Type="http://schemas.openxmlformats.org/officeDocument/2006/relationships/customXml" Target="../ink/ink1807.xml"/><Relationship Id="rId101" Type="http://schemas.openxmlformats.org/officeDocument/2006/relationships/customXml" Target="../ink/ink1808.xml"/><Relationship Id="rId122" Type="http://schemas.openxmlformats.org/officeDocument/2006/relationships/image" Target="../media/image283.png"/><Relationship Id="rId143" Type="http://schemas.openxmlformats.org/officeDocument/2006/relationships/customXml" Target="../ink/ink1829.xml"/><Relationship Id="rId148" Type="http://schemas.openxmlformats.org/officeDocument/2006/relationships/image" Target="../media/image296.png"/><Relationship Id="rId164" Type="http://schemas.openxmlformats.org/officeDocument/2006/relationships/image" Target="../media/image304.png"/><Relationship Id="rId169" Type="http://schemas.openxmlformats.org/officeDocument/2006/relationships/customXml" Target="../ink/ink1842.xml"/><Relationship Id="rId4" Type="http://schemas.openxmlformats.org/officeDocument/2006/relationships/image" Target="../media/image2240.png"/><Relationship Id="rId9" Type="http://schemas.openxmlformats.org/officeDocument/2006/relationships/customXml" Target="../ink/ink1762.xml"/><Relationship Id="rId180" Type="http://schemas.openxmlformats.org/officeDocument/2006/relationships/image" Target="../media/image312.png"/><Relationship Id="rId26" Type="http://schemas.openxmlformats.org/officeDocument/2006/relationships/image" Target="../media/image235.png"/><Relationship Id="rId47" Type="http://schemas.openxmlformats.org/officeDocument/2006/relationships/customXml" Target="../ink/ink1781.xml"/><Relationship Id="rId68" Type="http://schemas.openxmlformats.org/officeDocument/2006/relationships/image" Target="../media/image256.png"/><Relationship Id="rId89" Type="http://schemas.openxmlformats.org/officeDocument/2006/relationships/customXml" Target="../ink/ink1802.xml"/><Relationship Id="rId112" Type="http://schemas.openxmlformats.org/officeDocument/2006/relationships/image" Target="../media/image278.png"/><Relationship Id="rId133" Type="http://schemas.openxmlformats.org/officeDocument/2006/relationships/customXml" Target="../ink/ink1824.xml"/><Relationship Id="rId154" Type="http://schemas.openxmlformats.org/officeDocument/2006/relationships/image" Target="../media/image299.png"/><Relationship Id="rId175" Type="http://schemas.openxmlformats.org/officeDocument/2006/relationships/customXml" Target="../ink/ink1845.xml"/><Relationship Id="rId16" Type="http://schemas.openxmlformats.org/officeDocument/2006/relationships/image" Target="../media/image2300.png"/><Relationship Id="rId37" Type="http://schemas.openxmlformats.org/officeDocument/2006/relationships/customXml" Target="../ink/ink1776.xml"/><Relationship Id="rId58" Type="http://schemas.openxmlformats.org/officeDocument/2006/relationships/image" Target="../media/image251.png"/><Relationship Id="rId79" Type="http://schemas.openxmlformats.org/officeDocument/2006/relationships/customXml" Target="../ink/ink1797.xml"/><Relationship Id="rId102" Type="http://schemas.openxmlformats.org/officeDocument/2006/relationships/image" Target="../media/image273.png"/><Relationship Id="rId123" Type="http://schemas.openxmlformats.org/officeDocument/2006/relationships/customXml" Target="../ink/ink1819.xml"/><Relationship Id="rId144" Type="http://schemas.openxmlformats.org/officeDocument/2006/relationships/image" Target="../media/image294.png"/><Relationship Id="rId90" Type="http://schemas.openxmlformats.org/officeDocument/2006/relationships/image" Target="../media/image267.png"/><Relationship Id="rId165" Type="http://schemas.openxmlformats.org/officeDocument/2006/relationships/customXml" Target="../ink/ink1840.xml"/><Relationship Id="rId27" Type="http://schemas.openxmlformats.org/officeDocument/2006/relationships/customXml" Target="../ink/ink1771.xml"/><Relationship Id="rId48" Type="http://schemas.openxmlformats.org/officeDocument/2006/relationships/image" Target="../media/image246.png"/><Relationship Id="rId69" Type="http://schemas.openxmlformats.org/officeDocument/2006/relationships/customXml" Target="../ink/ink1792.xml"/><Relationship Id="rId113" Type="http://schemas.openxmlformats.org/officeDocument/2006/relationships/customXml" Target="../ink/ink1814.xml"/><Relationship Id="rId134" Type="http://schemas.openxmlformats.org/officeDocument/2006/relationships/image" Target="../media/image289.png"/><Relationship Id="rId80" Type="http://schemas.openxmlformats.org/officeDocument/2006/relationships/image" Target="../media/image262.png"/><Relationship Id="rId155" Type="http://schemas.openxmlformats.org/officeDocument/2006/relationships/customXml" Target="../ink/ink1835.xml"/><Relationship Id="rId176" Type="http://schemas.openxmlformats.org/officeDocument/2006/relationships/image" Target="../media/image3100.png"/><Relationship Id="rId17" Type="http://schemas.openxmlformats.org/officeDocument/2006/relationships/customXml" Target="../ink/ink1766.xml"/><Relationship Id="rId38" Type="http://schemas.openxmlformats.org/officeDocument/2006/relationships/image" Target="../media/image241.png"/><Relationship Id="rId59" Type="http://schemas.openxmlformats.org/officeDocument/2006/relationships/customXml" Target="../ink/ink1787.xml"/><Relationship Id="rId103" Type="http://schemas.openxmlformats.org/officeDocument/2006/relationships/customXml" Target="../ink/ink1809.xml"/><Relationship Id="rId124" Type="http://schemas.openxmlformats.org/officeDocument/2006/relationships/image" Target="../media/image284.png"/><Relationship Id="rId70" Type="http://schemas.openxmlformats.org/officeDocument/2006/relationships/image" Target="../media/image257.png"/><Relationship Id="rId91" Type="http://schemas.openxmlformats.org/officeDocument/2006/relationships/customXml" Target="../ink/ink1803.xml"/><Relationship Id="rId145" Type="http://schemas.openxmlformats.org/officeDocument/2006/relationships/customXml" Target="../ink/ink1830.xml"/><Relationship Id="rId166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236.png"/><Relationship Id="rId49" Type="http://schemas.openxmlformats.org/officeDocument/2006/relationships/customXml" Target="../ink/ink1782.xml"/><Relationship Id="rId114" Type="http://schemas.openxmlformats.org/officeDocument/2006/relationships/image" Target="../media/image27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2023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94DAC4-4C83-85D6-680A-163CEA7A9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964453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C6BC-021C-455A-A871-1DEC63112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trace our solution!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DF957-D16D-40F2-BF49-46305040F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Monitor is another name for 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91FDC-7BBA-4546-B8DC-190EC3CDB1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34293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342933" algn="l"/>
                <a:tab pos="685867" algn="l"/>
                <a:tab pos="1028800" algn="l"/>
                <a:tab pos="1371733" algn="l"/>
                <a:tab pos="1714667" algn="l"/>
                <a:tab pos="2057600" algn="l"/>
                <a:tab pos="2400534" algn="l"/>
                <a:tab pos="2743467" algn="l"/>
                <a:tab pos="3086401" algn="l"/>
                <a:tab pos="3429333" algn="l"/>
                <a:tab pos="3772267" algn="l"/>
                <a:tab pos="4115200" algn="l"/>
                <a:tab pos="4458134" algn="l"/>
                <a:tab pos="4801067" algn="l"/>
                <a:tab pos="5144001" algn="l"/>
                <a:tab pos="5486933" algn="l"/>
                <a:tab pos="5829867" algn="l"/>
                <a:tab pos="6172800" algn="l"/>
                <a:tab pos="6515734" algn="l"/>
                <a:tab pos="6858667" algn="l"/>
              </a:tabLst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A1551-B7CB-4CAF-EF3A-E6E875146E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A09BB-9CD2-5806-45EC-450212488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16" b="49710"/>
          <a:stretch/>
        </p:blipFill>
        <p:spPr>
          <a:xfrm>
            <a:off x="25054" y="1580531"/>
            <a:ext cx="10174982" cy="34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30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25F2-FB85-4010-A98D-B29B3C75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 on semaphore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D53B7-526E-4C44-9FE3-E94745A06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Semaphores can be used as</a:t>
            </a:r>
          </a:p>
          <a:p>
            <a:pPr lvl="1"/>
            <a:r>
              <a:rPr lang="en-US" dirty="0"/>
              <a:t>Resource counters</a:t>
            </a:r>
          </a:p>
          <a:p>
            <a:pPr lvl="1"/>
            <a:r>
              <a:rPr lang="en-US" dirty="0"/>
              <a:t>Waiting spaces</a:t>
            </a:r>
          </a:p>
          <a:p>
            <a:pPr lvl="1"/>
            <a:r>
              <a:rPr lang="en-US" dirty="0"/>
              <a:t>For mutual exclusion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5E281-4464-8813-5348-2BD80CFB2A3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B7134-2056-F156-63B3-3EB7E5A79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065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E434F-2F43-41C0-BD84-C901FE9AA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 on 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2389C-7AA7-4C6D-9B92-409BD8DF1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class and put all shared variables inside the class</a:t>
            </a:r>
          </a:p>
          <a:p>
            <a:r>
              <a:rPr lang="en-US" dirty="0"/>
              <a:t>Include a mutex and a condition variable in the class</a:t>
            </a:r>
          </a:p>
          <a:p>
            <a:r>
              <a:rPr lang="en-US" dirty="0"/>
              <a:t>For each public method of the class</a:t>
            </a:r>
          </a:p>
          <a:p>
            <a:pPr lvl="1"/>
            <a:r>
              <a:rPr lang="en-US" dirty="0"/>
              <a:t>Start by locking the mutex lock</a:t>
            </a:r>
          </a:p>
          <a:p>
            <a:pPr lvl="1"/>
            <a:r>
              <a:rPr lang="en-US" dirty="0"/>
              <a:t>If need to wait, use a while loop and wait on the condition variable</a:t>
            </a:r>
          </a:p>
          <a:p>
            <a:pPr lvl="1"/>
            <a:r>
              <a:rPr lang="en-US" dirty="0"/>
              <a:t>Before </a:t>
            </a:r>
            <a:r>
              <a:rPr lang="en-US" b="1" u="sng" dirty="0"/>
              <a:t>broadcasting</a:t>
            </a:r>
            <a:r>
              <a:rPr lang="en-US" dirty="0"/>
              <a:t> on the condition variable, make sure to change the waiting condition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7303D-141D-CEDE-BC1A-65584680A51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7C6D0-D6DE-C9A3-A698-8DC5C697DE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6461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56F92-0E02-42B5-88E9-7DEEF9EB8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Final Remarks on Process Synchronization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FAB30-6965-464C-83D4-426AED6C6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other synchronization mechanisms</a:t>
            </a:r>
          </a:p>
          <a:p>
            <a:pPr lvl="1"/>
            <a:r>
              <a:rPr lang="en-US" dirty="0"/>
              <a:t>Message passing</a:t>
            </a:r>
          </a:p>
          <a:p>
            <a:pPr lvl="1"/>
            <a:r>
              <a:rPr lang="en-US" dirty="0"/>
              <a:t>Barriers</a:t>
            </a:r>
          </a:p>
          <a:p>
            <a:pPr lvl="1"/>
            <a:r>
              <a:rPr lang="en-US" dirty="0" err="1"/>
              <a:t>Futex</a:t>
            </a:r>
            <a:endParaRPr lang="en-US" dirty="0"/>
          </a:p>
          <a:p>
            <a:pPr lvl="1"/>
            <a:r>
              <a:rPr lang="en-US" dirty="0"/>
              <a:t>Re-entrant locks</a:t>
            </a:r>
          </a:p>
          <a:p>
            <a:pPr lvl="1"/>
            <a:r>
              <a:rPr lang="en-US" dirty="0" err="1"/>
              <a:t>AtomicInteger</a:t>
            </a:r>
            <a:r>
              <a:rPr lang="en-US" dirty="0"/>
              <a:t>, </a:t>
            </a:r>
            <a:r>
              <a:rPr lang="en-US" dirty="0" err="1"/>
              <a:t>AtomicX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930D7D-6678-4670-9A73-4963D5EC052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E8F71B-9E52-4F49-8BBD-10DF685CD4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89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86FD-ACD7-4500-A6CB-046B515D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Day: CPU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3B547-69A8-4C94-BB8C-ACAD36369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does the </a:t>
            </a:r>
            <a:r>
              <a:rPr lang="en-US" b="1" i="1" dirty="0"/>
              <a:t>short-term scheduler </a:t>
            </a:r>
            <a:r>
              <a:rPr lang="en-US" dirty="0"/>
              <a:t>select the next process to run?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B0F3-A813-4A4F-9897-D8D3B5234C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4C8DE-66CA-44A4-ACD8-A6B2BFD500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079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1955F746-344D-4502-874B-6359F36BE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CPU Scheduling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B93A81E3-4C4D-4BD0-A5D6-A2B6E3655A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6000"/>
              </a:lnSpc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Scheduling the processor among all ready processes</a:t>
            </a:r>
          </a:p>
          <a:p>
            <a:pPr>
              <a:lnSpc>
                <a:spcPct val="90000"/>
              </a:lnSpc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User-oriented criteria</a:t>
            </a:r>
          </a:p>
          <a:p>
            <a:pPr lvl="1">
              <a:lnSpc>
                <a:spcPct val="90000"/>
              </a:lnSpc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>
                <a:solidFill>
                  <a:srgbClr val="FF9966"/>
                </a:solidFill>
              </a:rPr>
              <a:t>Response Time</a:t>
            </a:r>
            <a:r>
              <a:rPr lang="en-GB" altLang="en-US"/>
              <a:t>: Elapsed time between the submission of a request and the receipt of a response</a:t>
            </a:r>
          </a:p>
          <a:p>
            <a:pPr lvl="1">
              <a:lnSpc>
                <a:spcPct val="90000"/>
              </a:lnSpc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>
                <a:solidFill>
                  <a:srgbClr val="FF9966"/>
                </a:solidFill>
              </a:rPr>
              <a:t>Turnaround Time</a:t>
            </a:r>
            <a:r>
              <a:rPr lang="en-GB" altLang="en-US"/>
              <a:t>: Elapsed time between the submission of a process to its completion</a:t>
            </a:r>
          </a:p>
          <a:p>
            <a:pPr>
              <a:lnSpc>
                <a:spcPct val="90000"/>
              </a:lnSpc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System-oriented criteria</a:t>
            </a:r>
          </a:p>
          <a:p>
            <a:pPr lvl="1">
              <a:lnSpc>
                <a:spcPct val="90000"/>
              </a:lnSpc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Processor utilization</a:t>
            </a:r>
          </a:p>
          <a:p>
            <a:pPr lvl="1">
              <a:lnSpc>
                <a:spcPct val="90000"/>
              </a:lnSpc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Throughput: number of process completed per unit time</a:t>
            </a:r>
          </a:p>
          <a:p>
            <a:pPr lvl="1">
              <a:lnSpc>
                <a:spcPct val="90000"/>
              </a:lnSpc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Fairness</a:t>
            </a:r>
          </a:p>
          <a:p>
            <a:pPr lvl="1">
              <a:lnSpc>
                <a:spcPct val="90000"/>
              </a:lnSpc>
              <a:spcBef>
                <a:spcPts val="648"/>
              </a:spcBef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 sz="2644"/>
          </a:p>
          <a:p>
            <a:pPr>
              <a:lnSpc>
                <a:spcPct val="96000"/>
              </a:lnSpc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 b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1FF88-3CAD-40CD-B84F-E2F0AE3D5D6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D6067A-05A1-42FE-89B0-4E11641FA97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506854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522206D1-4DDC-47D9-9088-90C5CFB6F8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Autofit/>
          </a:bodyPr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3201"/>
              <a:t>Short-Term Scheduler Dispatcher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C570F62B-5E72-4698-A9CD-B82D69B1B3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The dispatcher is the module that gives control of the CPU to the process selected by the short-term scheduler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The functions of the dispatcher include:	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Switching context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Switching to user mode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Jumping to the location in the user program to restart execution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The dispatch latency must be minimal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F98A8-A1F2-450D-82CF-2ED88520FB3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813236-8B8F-4096-AD46-1CA9A921239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620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62C40A63-7AEB-4A3F-820B-BC2E23CF6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The CPU-I/O Cycle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8FA9C2D3-E42F-4A88-98BE-A8B3EE2EB9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Processes require alternate use of processor and I/O in a repetitive fashion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Each cycle consist of a CPU burst followed by an I/O burst 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A process terminates on a CPU burst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CPU-bound processes have longer CPU bursts than I/O-bound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6E38A-BBB5-4D22-9BE1-AC143426CD4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FAF124-F9B6-474A-B09B-B27BF28DF28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48CE91-B69A-499D-AD74-F7B7CC4B663F}"/>
              </a:ext>
            </a:extLst>
          </p:cNvPr>
          <p:cNvGrpSpPr/>
          <p:nvPr/>
        </p:nvGrpSpPr>
        <p:grpSpPr>
          <a:xfrm>
            <a:off x="1157486" y="4718181"/>
            <a:ext cx="2280960" cy="2207880"/>
            <a:chOff x="1157486" y="4718181"/>
            <a:chExt cx="2280960" cy="22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5B1F85F-8E89-4156-B1A5-234A3071336E}"/>
                    </a:ext>
                  </a:extLst>
                </p14:cNvPr>
                <p14:cNvContentPartPr/>
                <p14:nvPr/>
              </p14:nvContentPartPr>
              <p14:xfrm>
                <a:off x="1157486" y="4718181"/>
                <a:ext cx="74160" cy="2207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5B1F85F-8E89-4156-B1A5-234A3071336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48486" y="4709181"/>
                  <a:ext cx="91800" cy="22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181A8F8-B103-40BD-96C2-4BC1794F4714}"/>
                    </a:ext>
                  </a:extLst>
                </p14:cNvPr>
                <p14:cNvContentPartPr/>
                <p14:nvPr/>
              </p14:nvContentPartPr>
              <p14:xfrm>
                <a:off x="1219766" y="5839941"/>
                <a:ext cx="2218680" cy="169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181A8F8-B103-40BD-96C2-4BC1794F47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10766" y="5830941"/>
                  <a:ext cx="2236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D71A373-3B0C-47D2-9A2A-3E5BFFBC34C6}"/>
                    </a:ext>
                  </a:extLst>
                </p14:cNvPr>
                <p14:cNvContentPartPr/>
                <p14:nvPr/>
              </p14:nvContentPartPr>
              <p14:xfrm>
                <a:off x="1734206" y="6169341"/>
                <a:ext cx="253800" cy="350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D71A373-3B0C-47D2-9A2A-3E5BFFBC34C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25206" y="6160341"/>
                  <a:ext cx="2714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D99F822-0788-4CD9-91D7-20727D952BE6}"/>
                    </a:ext>
                  </a:extLst>
                </p14:cNvPr>
                <p14:cNvContentPartPr/>
                <p14:nvPr/>
              </p14:nvContentPartPr>
              <p14:xfrm>
                <a:off x="2081246" y="6282741"/>
                <a:ext cx="27000" cy="353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D99F822-0788-4CD9-91D7-20727D952BE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72364" y="6273750"/>
                  <a:ext cx="44408" cy="370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8062CBE-BC55-4844-A93C-1B15741A943D}"/>
                    </a:ext>
                  </a:extLst>
                </p14:cNvPr>
                <p14:cNvContentPartPr/>
                <p14:nvPr/>
              </p14:nvContentPartPr>
              <p14:xfrm>
                <a:off x="2074766" y="6196341"/>
                <a:ext cx="208080" cy="261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8062CBE-BC55-4844-A93C-1B15741A943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65766" y="6187341"/>
                  <a:ext cx="225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A39A50-EAD1-4B08-A3D8-402404496F9C}"/>
                    </a:ext>
                  </a:extLst>
                </p14:cNvPr>
                <p14:cNvContentPartPr/>
                <p14:nvPr/>
              </p14:nvContentPartPr>
              <p14:xfrm>
                <a:off x="2368886" y="6082221"/>
                <a:ext cx="267840" cy="489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A39A50-EAD1-4B08-A3D8-402404496F9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59886" y="6073221"/>
                  <a:ext cx="285480" cy="50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4C0ABD-AA1F-4E7B-A0E6-B96518D12822}"/>
              </a:ext>
            </a:extLst>
          </p:cNvPr>
          <p:cNvGrpSpPr/>
          <p:nvPr/>
        </p:nvGrpSpPr>
        <p:grpSpPr>
          <a:xfrm>
            <a:off x="3535646" y="5758941"/>
            <a:ext cx="1761120" cy="853200"/>
            <a:chOff x="3535646" y="5758941"/>
            <a:chExt cx="1761120" cy="85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B71DC39-AADD-428C-B1B2-467A7020F1A7}"/>
                    </a:ext>
                  </a:extLst>
                </p14:cNvPr>
                <p14:cNvContentPartPr/>
                <p14:nvPr/>
              </p14:nvContentPartPr>
              <p14:xfrm>
                <a:off x="3535646" y="5758941"/>
                <a:ext cx="1761120" cy="145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B71DC39-AADD-428C-B1B2-467A7020F1A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17642" y="5740941"/>
                  <a:ext cx="1796767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BFE6415-7C9F-4619-8A51-E54757FB6015}"/>
                    </a:ext>
                  </a:extLst>
                </p14:cNvPr>
                <p14:cNvContentPartPr/>
                <p14:nvPr/>
              </p14:nvContentPartPr>
              <p14:xfrm>
                <a:off x="3852446" y="6168621"/>
                <a:ext cx="265680" cy="30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BFE6415-7C9F-4619-8A51-E54757FB601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34446" y="6150621"/>
                  <a:ext cx="3013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F01A05D-ED32-4F7C-8412-31420535CC14}"/>
                    </a:ext>
                  </a:extLst>
                </p14:cNvPr>
                <p14:cNvContentPartPr/>
                <p14:nvPr/>
              </p14:nvContentPartPr>
              <p14:xfrm>
                <a:off x="4025606" y="6199941"/>
                <a:ext cx="39240" cy="237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F01A05D-ED32-4F7C-8412-31420535CC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07606" y="6181941"/>
                  <a:ext cx="748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7A06600-726A-4642-99A3-1A87DD273DD4}"/>
                    </a:ext>
                  </a:extLst>
                </p14:cNvPr>
                <p14:cNvContentPartPr/>
                <p14:nvPr/>
              </p14:nvContentPartPr>
              <p14:xfrm>
                <a:off x="4001126" y="6415581"/>
                <a:ext cx="201600" cy="27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7A06600-726A-4642-99A3-1A87DD273DD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83126" y="6397341"/>
                  <a:ext cx="237240" cy="63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DEA8BF5-B8FB-45CF-899F-F7DCCD38BA43}"/>
                    </a:ext>
                  </a:extLst>
                </p14:cNvPr>
                <p14:cNvContentPartPr/>
                <p14:nvPr/>
              </p14:nvContentPartPr>
              <p14:xfrm>
                <a:off x="4239086" y="6028221"/>
                <a:ext cx="228240" cy="583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DEA8BF5-B8FB-45CF-899F-F7DCCD38BA4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21086" y="6010221"/>
                  <a:ext cx="26388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239F05F-C6F4-451E-A595-62697A9F4594}"/>
                    </a:ext>
                  </a:extLst>
                </p14:cNvPr>
                <p14:cNvContentPartPr/>
                <p14:nvPr/>
              </p14:nvContentPartPr>
              <p14:xfrm>
                <a:off x="4550126" y="6202821"/>
                <a:ext cx="280800" cy="335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239F05F-C6F4-451E-A595-62697A9F459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32103" y="6184821"/>
                  <a:ext cx="316486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3AFDD5-48C6-419E-9459-07EB37AA4EF7}"/>
              </a:ext>
            </a:extLst>
          </p:cNvPr>
          <p:cNvGrpSpPr/>
          <p:nvPr/>
        </p:nvGrpSpPr>
        <p:grpSpPr>
          <a:xfrm>
            <a:off x="5357246" y="5685861"/>
            <a:ext cx="1590480" cy="747360"/>
            <a:chOff x="5357246" y="5685861"/>
            <a:chExt cx="1590480" cy="74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061E5E0-0C6E-4F65-8DD1-6A48343D9D35}"/>
                    </a:ext>
                  </a:extLst>
                </p14:cNvPr>
                <p14:cNvContentPartPr/>
                <p14:nvPr/>
              </p14:nvContentPartPr>
              <p14:xfrm>
                <a:off x="5357246" y="5685861"/>
                <a:ext cx="1590480" cy="104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061E5E0-0C6E-4F65-8DD1-6A48343D9D3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48246" y="5676861"/>
                  <a:ext cx="1608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178B822-4B8D-4209-91F1-7472E0F99A11}"/>
                    </a:ext>
                  </a:extLst>
                </p14:cNvPr>
                <p14:cNvContentPartPr/>
                <p14:nvPr/>
              </p14:nvContentPartPr>
              <p14:xfrm>
                <a:off x="5668286" y="6017781"/>
                <a:ext cx="549000" cy="415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178B822-4B8D-4209-91F1-7472E0F99A1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59286" y="6008781"/>
                  <a:ext cx="5666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D2077B3-2D83-45D7-8B6B-AE2683A36374}"/>
                    </a:ext>
                  </a:extLst>
                </p14:cNvPr>
                <p14:cNvContentPartPr/>
                <p14:nvPr/>
              </p14:nvContentPartPr>
              <p14:xfrm>
                <a:off x="6382166" y="5883141"/>
                <a:ext cx="316800" cy="496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D2077B3-2D83-45D7-8B6B-AE2683A3637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73176" y="5874141"/>
                  <a:ext cx="334420" cy="51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DC8434B-D47F-4F84-B0DB-2B81A5A51359}"/>
              </a:ext>
            </a:extLst>
          </p:cNvPr>
          <p:cNvGrpSpPr/>
          <p:nvPr/>
        </p:nvGrpSpPr>
        <p:grpSpPr>
          <a:xfrm>
            <a:off x="6992726" y="5639421"/>
            <a:ext cx="1581120" cy="907920"/>
            <a:chOff x="6992726" y="5639421"/>
            <a:chExt cx="1581120" cy="90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BB44C3A-74D6-49DD-8FB8-1AB242FC05CC}"/>
                    </a:ext>
                  </a:extLst>
                </p14:cNvPr>
                <p14:cNvContentPartPr/>
                <p14:nvPr/>
              </p14:nvContentPartPr>
              <p14:xfrm>
                <a:off x="6992726" y="5639421"/>
                <a:ext cx="1581120" cy="81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BB44C3A-74D6-49DD-8FB8-1AB242FC05C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74726" y="5621421"/>
                  <a:ext cx="1616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253F759-0DAC-45AC-8B36-951912D7E5B1}"/>
                    </a:ext>
                  </a:extLst>
                </p14:cNvPr>
                <p14:cNvContentPartPr/>
                <p14:nvPr/>
              </p14:nvContentPartPr>
              <p14:xfrm>
                <a:off x="7119446" y="6003021"/>
                <a:ext cx="285480" cy="14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253F759-0DAC-45AC-8B36-951912D7E5B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01469" y="5985021"/>
                  <a:ext cx="321075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6D83465-2DDA-4407-BCE5-0B30242EA559}"/>
                    </a:ext>
                  </a:extLst>
                </p14:cNvPr>
                <p14:cNvContentPartPr/>
                <p14:nvPr/>
              </p14:nvContentPartPr>
              <p14:xfrm>
                <a:off x="7251566" y="6040461"/>
                <a:ext cx="41040" cy="354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6D83465-2DDA-4407-BCE5-0B30242EA5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33566" y="6022461"/>
                  <a:ext cx="766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ADE09A1-B1F6-49FD-8513-AC79C729A55C}"/>
                    </a:ext>
                  </a:extLst>
                </p14:cNvPr>
                <p14:cNvContentPartPr/>
                <p14:nvPr/>
              </p14:nvContentPartPr>
              <p14:xfrm>
                <a:off x="7195046" y="6320901"/>
                <a:ext cx="276120" cy="34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ADE09A1-B1F6-49FD-8513-AC79C729A55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77046" y="6302712"/>
                  <a:ext cx="311760" cy="70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67C35D0-A305-4D01-9CB5-5C9AC1871770}"/>
                    </a:ext>
                  </a:extLst>
                </p14:cNvPr>
                <p14:cNvContentPartPr/>
                <p14:nvPr/>
              </p14:nvContentPartPr>
              <p14:xfrm>
                <a:off x="7450646" y="5880261"/>
                <a:ext cx="260280" cy="667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67C35D0-A305-4D01-9CB5-5C9AC187177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32646" y="5862261"/>
                  <a:ext cx="29592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1133A13-E77D-4B96-B065-07F2E51EC215}"/>
                    </a:ext>
                  </a:extLst>
                </p14:cNvPr>
                <p14:cNvContentPartPr/>
                <p14:nvPr/>
              </p14:nvContentPartPr>
              <p14:xfrm>
                <a:off x="7741526" y="6113181"/>
                <a:ext cx="217080" cy="270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1133A13-E77D-4B96-B065-07F2E51EC21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23556" y="6095181"/>
                  <a:ext cx="252661" cy="30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22D740-4098-4DB6-A294-F75B40C1F670}"/>
              </a:ext>
            </a:extLst>
          </p:cNvPr>
          <p:cNvGrpSpPr/>
          <p:nvPr/>
        </p:nvGrpSpPr>
        <p:grpSpPr>
          <a:xfrm>
            <a:off x="1332446" y="6854781"/>
            <a:ext cx="2068920" cy="489240"/>
            <a:chOff x="1332446" y="6854781"/>
            <a:chExt cx="2068920" cy="489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4C5E97-670D-42CC-89AA-B553445A3BF5}"/>
                    </a:ext>
                  </a:extLst>
                </p14:cNvPr>
                <p14:cNvContentPartPr/>
                <p14:nvPr/>
              </p14:nvContentPartPr>
              <p14:xfrm>
                <a:off x="1332446" y="7062141"/>
                <a:ext cx="2068920" cy="281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4C5E97-670D-42CC-89AA-B553445A3BF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28127" y="7057821"/>
                  <a:ext cx="2077558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4FD93B1-4877-4255-BC15-A962929EDC45}"/>
                    </a:ext>
                  </a:extLst>
                </p14:cNvPr>
                <p14:cNvContentPartPr/>
                <p14:nvPr/>
              </p14:nvContentPartPr>
              <p14:xfrm>
                <a:off x="2087006" y="6854781"/>
                <a:ext cx="139320" cy="240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4FD93B1-4877-4255-BC15-A962929EDC4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082686" y="6850461"/>
                  <a:ext cx="1479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2D11DAF-A7A7-4DA1-89CE-9B9B380A1F60}"/>
                    </a:ext>
                  </a:extLst>
                </p14:cNvPr>
                <p14:cNvContentPartPr/>
                <p14:nvPr/>
              </p14:nvContentPartPr>
              <p14:xfrm>
                <a:off x="2032286" y="6946941"/>
                <a:ext cx="218880" cy="28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2D11DAF-A7A7-4DA1-89CE-9B9B380A1F6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27959" y="6942621"/>
                  <a:ext cx="227534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93AC57-6ADE-4761-A1C7-48F8E319F887}"/>
                    </a:ext>
                  </a:extLst>
                </p14:cNvPr>
                <p14:cNvContentPartPr/>
                <p14:nvPr/>
              </p14:nvContentPartPr>
              <p14:xfrm>
                <a:off x="2269886" y="6973941"/>
                <a:ext cx="36720" cy="141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93AC57-6ADE-4761-A1C7-48F8E319F88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65566" y="6969621"/>
                  <a:ext cx="45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8713AFC-A746-44B8-9B74-817A8C8691E9}"/>
                    </a:ext>
                  </a:extLst>
                </p14:cNvPr>
                <p14:cNvContentPartPr/>
                <p14:nvPr/>
              </p14:nvContentPartPr>
              <p14:xfrm>
                <a:off x="2237486" y="6881781"/>
                <a:ext cx="31320" cy="18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8713AFC-A746-44B8-9B74-817A8C8691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233166" y="6877461"/>
                  <a:ext cx="39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0DE8186-37C1-40C2-B49C-D365CC108225}"/>
                    </a:ext>
                  </a:extLst>
                </p14:cNvPr>
                <p14:cNvContentPartPr/>
                <p14:nvPr/>
              </p14:nvContentPartPr>
              <p14:xfrm>
                <a:off x="2391566" y="6879981"/>
                <a:ext cx="480240" cy="226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0DE8186-37C1-40C2-B49C-D365CC1082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387243" y="6875661"/>
                  <a:ext cx="488886" cy="235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12558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100B-B651-450D-8E4E-7FEC2349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time vs. Turnaround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BA29A-B250-4ABD-8AA0-96E5F7E55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D9B93-9A8A-440C-B72F-B6CFE34B5AD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5EB08-F0F8-4C22-ADC2-D4EA793CD4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74D8D-5C45-4118-9DC8-0FB0076C5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94222"/>
            <a:ext cx="7103372" cy="618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97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5E0F9F94-F989-4125-BDDE-E01760E239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Scheduling Algorithms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A9E55149-AC71-450D-B27A-2FAC68CBC7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 b="0"/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First-Come, First-Served Scheduling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Shortest-Job-First Scheduling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Also referred to as Shortest Process Next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Priority Scheduling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Round-Robin Scheduling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Multilevel Queue Scheduling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Multilevel Feedback Queue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A7847A-2027-436E-B690-771D4CE5503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4500B9-F99D-46AA-A49A-B9CB985764E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22282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Upcoming deadlines</a:t>
            </a:r>
          </a:p>
          <a:p>
            <a:pPr lvl="1"/>
            <a:r>
              <a:rPr lang="en-US" dirty="0"/>
              <a:t>Homework 6 is due </a:t>
            </a:r>
            <a:r>
              <a:rPr lang="en-US" b="1" dirty="0"/>
              <a:t>this Friday</a:t>
            </a:r>
          </a:p>
          <a:p>
            <a:pPr lvl="1"/>
            <a:r>
              <a:rPr lang="en-US" dirty="0"/>
              <a:t>Quiz 1 and Lab 2 due on Tuesday 2/28 at 11:59 pm</a:t>
            </a:r>
          </a:p>
          <a:p>
            <a:pPr lvl="1"/>
            <a:r>
              <a:rPr lang="en-US" dirty="0"/>
              <a:t>Project 2 is due Friday 3/17</a:t>
            </a:r>
            <a:r>
              <a:rPr lang="en-US" b="1" dirty="0"/>
              <a:t> </a:t>
            </a:r>
            <a:r>
              <a:rPr lang="en-US" dirty="0"/>
              <a:t>at 11:59 pm</a:t>
            </a:r>
          </a:p>
          <a:p>
            <a:r>
              <a:rPr lang="en-US" dirty="0"/>
              <a:t>Midterm exam on Thursday 3/2</a:t>
            </a:r>
          </a:p>
          <a:p>
            <a:pPr lvl="1"/>
            <a:r>
              <a:rPr lang="en-US" dirty="0"/>
              <a:t>In-person, on paper, closed book</a:t>
            </a:r>
          </a:p>
          <a:p>
            <a:pPr lvl="1"/>
            <a:r>
              <a:rPr lang="en-US" dirty="0"/>
              <a:t>Study guide, old exam, and practice Midterm on Canvas</a:t>
            </a:r>
          </a:p>
          <a:p>
            <a:r>
              <a:rPr lang="en-US" dirty="0"/>
              <a:t>Lost points because </a:t>
            </a:r>
            <a:r>
              <a:rPr lang="en-US" dirty="0" err="1"/>
              <a:t>autograder</a:t>
            </a:r>
            <a:r>
              <a:rPr lang="en-US" dirty="0"/>
              <a:t> or simple mistake?</a:t>
            </a:r>
          </a:p>
          <a:p>
            <a:pPr lvl="1"/>
            <a:r>
              <a:rPr lang="en-US" dirty="0"/>
              <a:t>please reach out to Grader TA over Piazza</a:t>
            </a:r>
          </a:p>
          <a:p>
            <a:r>
              <a:rPr lang="en-US" dirty="0"/>
              <a:t>Navigating the Panopto Videos</a:t>
            </a:r>
          </a:p>
          <a:p>
            <a:pPr lvl="1"/>
            <a:r>
              <a:rPr lang="en-US" dirty="0"/>
              <a:t>Video contents</a:t>
            </a:r>
          </a:p>
          <a:p>
            <a:pPr lvl="1"/>
            <a:r>
              <a:rPr lang="en-US" dirty="0"/>
              <a:t>Search in captions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20D7B19A-244C-4451-AB31-637CE4D4C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Characterization of Scheduling Policies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612ED614-FC4A-4C8B-8216-6ACBE1A954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6000"/>
              </a:lnSpc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The </a:t>
            </a:r>
            <a:r>
              <a:rPr lang="en-GB" altLang="en-US" sz="2644">
                <a:solidFill>
                  <a:srgbClr val="FF9966"/>
                </a:solidFill>
              </a:rPr>
              <a:t>selection function</a:t>
            </a:r>
            <a:r>
              <a:rPr lang="en-GB" altLang="en-US" sz="2644"/>
              <a:t> determines which  ready process is selected next for execution</a:t>
            </a:r>
          </a:p>
          <a:p>
            <a:pPr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The </a:t>
            </a:r>
            <a:r>
              <a:rPr lang="en-GB" altLang="en-US" sz="2644">
                <a:solidFill>
                  <a:srgbClr val="FF9966"/>
                </a:solidFill>
              </a:rPr>
              <a:t>decision mode </a:t>
            </a:r>
            <a:r>
              <a:rPr lang="en-GB" altLang="en-US" sz="2644"/>
              <a:t>specifies the instants in time the selection function is exercised</a:t>
            </a:r>
          </a:p>
          <a:p>
            <a:pPr lvl="1"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Nonpreemptive</a:t>
            </a:r>
          </a:p>
          <a:p>
            <a:pPr lvl="2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Once a process is in the running state, it will continue until it terminates or blocks for an I/O</a:t>
            </a:r>
          </a:p>
          <a:p>
            <a:pPr lvl="1"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Preemptive</a:t>
            </a:r>
          </a:p>
          <a:p>
            <a:pPr lvl="2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Currently running process may be interrupted and moved to the Ready state by the OS</a:t>
            </a:r>
          </a:p>
          <a:p>
            <a:pPr lvl="2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Prevents one process from monopolizing  the processor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6E624-0A3E-4DD3-9D16-BE20815A90D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8BFE0-FB14-4FDF-B239-368AB25C465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170653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46F2E61B-6CE8-4481-A01D-E49CADFFB5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Process Mix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731E72-C95C-EB4B-A626-59E28AE89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A7C5A-80A5-42EE-B6CF-BFAE2559854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FC714-764A-42DC-B362-C00E7889E5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D38671-CD43-4DAF-A576-A40F174F994B}"/>
              </a:ext>
            </a:extLst>
          </p:cNvPr>
          <p:cNvGrpSpPr/>
          <p:nvPr/>
        </p:nvGrpSpPr>
        <p:grpSpPr>
          <a:xfrm>
            <a:off x="1681869" y="2268538"/>
            <a:ext cx="6548965" cy="2822080"/>
            <a:chOff x="1681869" y="2268538"/>
            <a:chExt cx="6548965" cy="2822080"/>
          </a:xfrm>
        </p:grpSpPr>
        <p:sp>
          <p:nvSpPr>
            <p:cNvPr id="15362" name="AutoShape 2">
              <a:extLst>
                <a:ext uri="{FF2B5EF4-FFF2-40B4-BE49-F238E27FC236}">
                  <a16:creationId xmlns:a16="http://schemas.microsoft.com/office/drawing/2014/main" id="{9EE1E519-72D4-4A5C-A1BC-54BDBE917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401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63" name="Line 3">
              <a:extLst>
                <a:ext uri="{FF2B5EF4-FFF2-40B4-BE49-F238E27FC236}">
                  <a16:creationId xmlns:a16="http://schemas.microsoft.com/office/drawing/2014/main" id="{3B7F1674-4983-4D55-A5DC-4DBE4C058C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401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64" name="Line 4">
              <a:extLst>
                <a:ext uri="{FF2B5EF4-FFF2-40B4-BE49-F238E27FC236}">
                  <a16:creationId xmlns:a16="http://schemas.microsoft.com/office/drawing/2014/main" id="{C319B432-6CE9-44F7-AD7F-F6BAF0737C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401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65" name="Line 5">
              <a:extLst>
                <a:ext uri="{FF2B5EF4-FFF2-40B4-BE49-F238E27FC236}">
                  <a16:creationId xmlns:a16="http://schemas.microsoft.com/office/drawing/2014/main" id="{1EC819C5-8F1C-4E16-9973-13633ED5FE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401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66" name="Line 6">
              <a:extLst>
                <a:ext uri="{FF2B5EF4-FFF2-40B4-BE49-F238E27FC236}">
                  <a16:creationId xmlns:a16="http://schemas.microsoft.com/office/drawing/2014/main" id="{1B6064B4-EEC4-4DA7-A2DF-92FE5D1C04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401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67" name="Line 7">
              <a:extLst>
                <a:ext uri="{FF2B5EF4-FFF2-40B4-BE49-F238E27FC236}">
                  <a16:creationId xmlns:a16="http://schemas.microsoft.com/office/drawing/2014/main" id="{F0EF7ECA-3328-4CFB-843C-F52CD92148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401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68" name="Line 8">
              <a:extLst>
                <a:ext uri="{FF2B5EF4-FFF2-40B4-BE49-F238E27FC236}">
                  <a16:creationId xmlns:a16="http://schemas.microsoft.com/office/drawing/2014/main" id="{8AAA5D01-E803-4C09-95A4-D40CBB2B14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401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69" name="Line 9">
              <a:extLst>
                <a:ext uri="{FF2B5EF4-FFF2-40B4-BE49-F238E27FC236}">
                  <a16:creationId xmlns:a16="http://schemas.microsoft.com/office/drawing/2014/main" id="{6190BFFE-790F-40EB-952D-D5E1DF83A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401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70" name="Text Box 10">
              <a:extLst>
                <a:ext uri="{FF2B5EF4-FFF2-40B4-BE49-F238E27FC236}">
                  <a16:creationId xmlns:a16="http://schemas.microsoft.com/office/drawing/2014/main" id="{ACF3477B-F811-4A16-87E6-008D17D1F8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2" y="2400910"/>
              <a:ext cx="1423601" cy="41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2001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id="{D3E61DC4-AF79-4373-AAB9-CFAC086734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5" y="2352499"/>
              <a:ext cx="2172489" cy="41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2001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5372" name="Text Box 12">
              <a:extLst>
                <a:ext uri="{FF2B5EF4-FFF2-40B4-BE49-F238E27FC236}">
                  <a16:creationId xmlns:a16="http://schemas.microsoft.com/office/drawing/2014/main" id="{F11E10CF-0CBC-4BF8-BF22-C1CC5D1C7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9" y="2352499"/>
              <a:ext cx="1737715" cy="410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2001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5373" name="Text Box 13">
              <a:extLst>
                <a:ext uri="{FF2B5EF4-FFF2-40B4-BE49-F238E27FC236}">
                  <a16:creationId xmlns:a16="http://schemas.microsoft.com/office/drawing/2014/main" id="{07718FC3-F7E5-4F5C-8CAF-81AB285B18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7" y="3024188"/>
              <a:ext cx="294883" cy="31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401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15374" name="Text Box 14">
              <a:extLst>
                <a:ext uri="{FF2B5EF4-FFF2-40B4-BE49-F238E27FC236}">
                  <a16:creationId xmlns:a16="http://schemas.microsoft.com/office/drawing/2014/main" id="{4469632C-E59E-4C1B-8D19-F3DC927FD9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7" y="3443993"/>
              <a:ext cx="294883" cy="31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401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15375" name="Text Box 15">
              <a:extLst>
                <a:ext uri="{FF2B5EF4-FFF2-40B4-BE49-F238E27FC236}">
                  <a16:creationId xmlns:a16="http://schemas.microsoft.com/office/drawing/2014/main" id="{EF82CC15-A16C-43E2-8DC5-F44AE2F0E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7" y="3863799"/>
              <a:ext cx="294883" cy="31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401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15376" name="Text Box 16">
              <a:extLst>
                <a:ext uri="{FF2B5EF4-FFF2-40B4-BE49-F238E27FC236}">
                  <a16:creationId xmlns:a16="http://schemas.microsoft.com/office/drawing/2014/main" id="{33203DA8-7A53-4509-9927-D0D973EADA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7" y="4283604"/>
              <a:ext cx="294883" cy="31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401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15377" name="Text Box 17">
              <a:extLst>
                <a:ext uri="{FF2B5EF4-FFF2-40B4-BE49-F238E27FC236}">
                  <a16:creationId xmlns:a16="http://schemas.microsoft.com/office/drawing/2014/main" id="{F283CEB2-FFBD-4E4B-A9C0-AF413AAC18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7" y="4703410"/>
              <a:ext cx="294883" cy="31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401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15378" name="Text Box 18">
              <a:extLst>
                <a:ext uri="{FF2B5EF4-FFF2-40B4-BE49-F238E27FC236}">
                  <a16:creationId xmlns:a16="http://schemas.microsoft.com/office/drawing/2014/main" id="{1C05A9C5-0D24-4874-8451-BF56F329B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7" y="3024188"/>
              <a:ext cx="294883" cy="31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401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15379" name="Text Box 19">
              <a:extLst>
                <a:ext uri="{FF2B5EF4-FFF2-40B4-BE49-F238E27FC236}">
                  <a16:creationId xmlns:a16="http://schemas.microsoft.com/office/drawing/2014/main" id="{2FAA3126-DE60-4E9A-8CFE-40F291825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7" y="3443993"/>
              <a:ext cx="294883" cy="31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401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15380" name="Text Box 20">
              <a:extLst>
                <a:ext uri="{FF2B5EF4-FFF2-40B4-BE49-F238E27FC236}">
                  <a16:creationId xmlns:a16="http://schemas.microsoft.com/office/drawing/2014/main" id="{EA45CBD1-7F7C-4F95-B72E-F0A2444464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7" y="3863799"/>
              <a:ext cx="294883" cy="31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401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15381" name="Text Box 21">
              <a:extLst>
                <a:ext uri="{FF2B5EF4-FFF2-40B4-BE49-F238E27FC236}">
                  <a16:creationId xmlns:a16="http://schemas.microsoft.com/office/drawing/2014/main" id="{5968A63A-13F4-446D-9E71-A4EFD9374D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7" y="4283604"/>
              <a:ext cx="294883" cy="31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401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15382" name="Text Box 22">
              <a:extLst>
                <a:ext uri="{FF2B5EF4-FFF2-40B4-BE49-F238E27FC236}">
                  <a16:creationId xmlns:a16="http://schemas.microsoft.com/office/drawing/2014/main" id="{CA276496-CA0A-4D41-A212-F33AF61207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7" y="4703410"/>
              <a:ext cx="294883" cy="31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401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15383" name="Text Box 23">
              <a:extLst>
                <a:ext uri="{FF2B5EF4-FFF2-40B4-BE49-F238E27FC236}">
                  <a16:creationId xmlns:a16="http://schemas.microsoft.com/office/drawing/2014/main" id="{E5AF1205-5A8B-493B-94C6-922142D813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0" y="3024188"/>
              <a:ext cx="294883" cy="31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401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15384" name="Text Box 24">
              <a:extLst>
                <a:ext uri="{FF2B5EF4-FFF2-40B4-BE49-F238E27FC236}">
                  <a16:creationId xmlns:a16="http://schemas.microsoft.com/office/drawing/2014/main" id="{E7CEFAE6-4690-4846-967C-D7891367EB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0" y="3443993"/>
              <a:ext cx="294883" cy="31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401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15385" name="Text Box 25">
              <a:extLst>
                <a:ext uri="{FF2B5EF4-FFF2-40B4-BE49-F238E27FC236}">
                  <a16:creationId xmlns:a16="http://schemas.microsoft.com/office/drawing/2014/main" id="{5F37B972-1F09-4CA3-84B9-D3C9B64B5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0" y="3863799"/>
              <a:ext cx="294883" cy="31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401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15386" name="Text Box 26">
              <a:extLst>
                <a:ext uri="{FF2B5EF4-FFF2-40B4-BE49-F238E27FC236}">
                  <a16:creationId xmlns:a16="http://schemas.microsoft.com/office/drawing/2014/main" id="{08E221BC-1DED-4B22-B5FD-669C52DB7B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0" y="4283604"/>
              <a:ext cx="294883" cy="31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401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15387" name="Text Box 27">
              <a:extLst>
                <a:ext uri="{FF2B5EF4-FFF2-40B4-BE49-F238E27FC236}">
                  <a16:creationId xmlns:a16="http://schemas.microsoft.com/office/drawing/2014/main" id="{5A2C119C-97E3-492C-A4C7-C931FB930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0" y="4703410"/>
              <a:ext cx="294883" cy="31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401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sp>
        <p:nvSpPr>
          <p:cNvPr id="15388" name="Text Box 28">
            <a:extLst>
              <a:ext uri="{FF2B5EF4-FFF2-40B4-BE49-F238E27FC236}">
                <a16:creationId xmlns:a16="http://schemas.microsoft.com/office/drawing/2014/main" id="{AEE1C99E-66AF-42A5-B2D0-EBF1CB486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064" y="5626981"/>
            <a:ext cx="8086509" cy="1121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9167" tIns="51567" rIns="99167" bIns="51567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100752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9999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  <a:defRPr/>
            </a:pPr>
            <a:r>
              <a:rPr kumimoji="0" lang="en-GB" altLang="en-US" sz="2204" b="1" i="0" u="none" strike="noStrike" kern="1200" cap="none" spc="0" normalizeH="0" baseline="0" noProof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HG Mincho Light J" charset="0"/>
              </a:rPr>
              <a:t>Service time = total processor time needed in one (CPU-I/O) cycle</a:t>
            </a:r>
          </a:p>
          <a:p>
            <a:pPr marL="0" marR="0" lvl="0" indent="0" algn="l" defTabSz="100752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9999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  <a:defRPr/>
            </a:pPr>
            <a:r>
              <a:rPr kumimoji="0" lang="en-GB" altLang="en-US" sz="2204" b="1" i="0" u="none" strike="noStrike" kern="1200" cap="none" spc="0" normalizeH="0" baseline="0" noProof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HG Mincho Light J" charset="0"/>
              </a:rPr>
              <a:t>Jobs with long service time are CPU-bound jobs and are referred</a:t>
            </a:r>
          </a:p>
          <a:p>
            <a:pPr marL="0" marR="0" lvl="0" indent="0" algn="l" defTabSz="100752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9999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  <a:defRPr/>
            </a:pPr>
            <a:r>
              <a:rPr kumimoji="0" lang="en-GB" altLang="en-US" sz="2204" b="1" i="0" u="none" strike="noStrike" kern="1200" cap="none" spc="0" normalizeH="0" baseline="0" noProof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HG Mincho Light J" charset="0"/>
              </a:rPr>
              <a:t>to as “long jobs”</a:t>
            </a:r>
          </a:p>
        </p:txBody>
      </p:sp>
    </p:spTree>
    <p:extLst>
      <p:ext uri="{BB962C8B-B14F-4D97-AF65-F5344CB8AC3E}">
        <p14:creationId xmlns:p14="http://schemas.microsoft.com/office/powerpoint/2010/main" val="11554440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6A11D2B9-CA45-4A0D-B509-8257E2D9B9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First Come First Served (FCFS)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2EE14E1C-57AD-4AA5-8D97-EF494DA8A5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Selection function: the process that has been waiting the longest in the ready queue (hence, FCFS)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Decision mode: non-</a:t>
            </a:r>
            <a:r>
              <a:rPr lang="en-GB" altLang="en-US" b="0" err="1"/>
              <a:t>preemptive</a:t>
            </a:r>
            <a:endParaRPr lang="en-GB" altLang="en-US" b="0"/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a process runs until it blocks for an I/O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12AFF-6A18-4D49-A4E6-2CC1827AA03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2F5822-FB95-4FA7-8814-7A997303021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F90F41-E169-4459-BFD6-31D4484907B1}"/>
              </a:ext>
            </a:extLst>
          </p:cNvPr>
          <p:cNvGrpSpPr/>
          <p:nvPr/>
        </p:nvGrpSpPr>
        <p:grpSpPr>
          <a:xfrm>
            <a:off x="1007726" y="5194101"/>
            <a:ext cx="2037960" cy="1241280"/>
            <a:chOff x="1007726" y="5194101"/>
            <a:chExt cx="2037960" cy="12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7F64E05-0DD5-42F1-8308-9DD6318F18F6}"/>
                    </a:ext>
                  </a:extLst>
                </p14:cNvPr>
                <p14:cNvContentPartPr/>
                <p14:nvPr/>
              </p14:nvContentPartPr>
              <p14:xfrm>
                <a:off x="1271966" y="5670381"/>
                <a:ext cx="46800" cy="739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7F64E05-0DD5-42F1-8308-9DD6318F18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53966" y="5652381"/>
                  <a:ext cx="82440" cy="7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DB42B41-D6D5-4610-94BD-A3DA69D641F7}"/>
                    </a:ext>
                  </a:extLst>
                </p14:cNvPr>
                <p14:cNvContentPartPr/>
                <p14:nvPr/>
              </p14:nvContentPartPr>
              <p14:xfrm>
                <a:off x="1153526" y="5632941"/>
                <a:ext cx="1892160" cy="802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DB42B41-D6D5-4610-94BD-A3DA69D641F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35526" y="5614941"/>
                  <a:ext cx="1927800" cy="83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FCAF876-FE82-47DC-874E-7AE58B24ADF4}"/>
                    </a:ext>
                  </a:extLst>
                </p14:cNvPr>
                <p14:cNvContentPartPr/>
                <p14:nvPr/>
              </p14:nvContentPartPr>
              <p14:xfrm>
                <a:off x="1828166" y="5852181"/>
                <a:ext cx="23400" cy="473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FCAF876-FE82-47DC-874E-7AE58B24ADF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10166" y="5834181"/>
                  <a:ext cx="590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EF62B12-FACB-46BD-A507-0E84C2377D80}"/>
                    </a:ext>
                  </a:extLst>
                </p14:cNvPr>
                <p14:cNvContentPartPr/>
                <p14:nvPr/>
              </p14:nvContentPartPr>
              <p14:xfrm>
                <a:off x="1822406" y="5765061"/>
                <a:ext cx="254160" cy="243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EF62B12-FACB-46BD-A507-0E84C2377D8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04406" y="5747061"/>
                  <a:ext cx="289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29A46CF-60CF-4733-BE6A-B618605D9BE5}"/>
                    </a:ext>
                  </a:extLst>
                </p14:cNvPr>
                <p14:cNvContentPartPr/>
                <p14:nvPr/>
              </p14:nvContentPartPr>
              <p14:xfrm>
                <a:off x="2071166" y="6049101"/>
                <a:ext cx="52920" cy="244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29A46CF-60CF-4733-BE6A-B618605D9B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53166" y="6031074"/>
                  <a:ext cx="88560" cy="2797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4976F4B-818A-4BDE-BE5C-487E2E92A1C1}"/>
                    </a:ext>
                  </a:extLst>
                </p14:cNvPr>
                <p14:cNvContentPartPr/>
                <p14:nvPr/>
              </p14:nvContentPartPr>
              <p14:xfrm>
                <a:off x="1007726" y="5194101"/>
                <a:ext cx="311760" cy="295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4976F4B-818A-4BDE-BE5C-487E2E92A1C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9726" y="5176123"/>
                  <a:ext cx="347400" cy="33151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CF30C49-5B1D-4C2A-89B6-81E6D6EF44F3}"/>
                  </a:ext>
                </a:extLst>
              </p14:cNvPr>
              <p14:cNvContentPartPr/>
              <p14:nvPr/>
            </p14:nvContentPartPr>
            <p14:xfrm>
              <a:off x="2683886" y="5157381"/>
              <a:ext cx="285840" cy="304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CF30C49-5B1D-4C2A-89B6-81E6D6EF44F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65886" y="5139381"/>
                <a:ext cx="321480" cy="33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72855525-F083-4FAD-A3E5-80E2943332C5}"/>
              </a:ext>
            </a:extLst>
          </p:cNvPr>
          <p:cNvGrpSpPr/>
          <p:nvPr/>
        </p:nvGrpSpPr>
        <p:grpSpPr>
          <a:xfrm>
            <a:off x="2996726" y="5702061"/>
            <a:ext cx="2563560" cy="683280"/>
            <a:chOff x="2996726" y="5702061"/>
            <a:chExt cx="2563560" cy="68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7E7B734-C597-4C13-AC40-B1BC846D69CE}"/>
                    </a:ext>
                  </a:extLst>
                </p14:cNvPr>
                <p14:cNvContentPartPr/>
                <p14:nvPr/>
              </p14:nvContentPartPr>
              <p14:xfrm>
                <a:off x="2996726" y="5702061"/>
                <a:ext cx="2563560" cy="683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7E7B734-C597-4C13-AC40-B1BC846D69C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78729" y="5684061"/>
                  <a:ext cx="2599195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7CAF6FB-C295-4352-B3D0-746A05B9F166}"/>
                    </a:ext>
                  </a:extLst>
                </p14:cNvPr>
                <p14:cNvContentPartPr/>
                <p14:nvPr/>
              </p14:nvContentPartPr>
              <p14:xfrm>
                <a:off x="4021286" y="5886741"/>
                <a:ext cx="91800" cy="417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7CAF6FB-C295-4352-B3D0-746A05B9F1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03215" y="5868741"/>
                  <a:ext cx="1275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85DD685-F52A-42A7-9421-B14597CACF91}"/>
                    </a:ext>
                  </a:extLst>
                </p14:cNvPr>
                <p14:cNvContentPartPr/>
                <p14:nvPr/>
              </p14:nvContentPartPr>
              <p14:xfrm>
                <a:off x="4076366" y="5825181"/>
                <a:ext cx="221400" cy="245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85DD685-F52A-42A7-9421-B14597CACF9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58395" y="5807207"/>
                  <a:ext cx="256982" cy="280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45D2CB5-7D13-4C39-B415-5FF1CD8C761C}"/>
                    </a:ext>
                  </a:extLst>
                </p14:cNvPr>
                <p14:cNvContentPartPr/>
                <p14:nvPr/>
              </p14:nvContentPartPr>
              <p14:xfrm>
                <a:off x="4254926" y="6090501"/>
                <a:ext cx="373320" cy="198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45D2CB5-7D13-4C39-B415-5FF1CD8C761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36926" y="6072501"/>
                  <a:ext cx="408960" cy="23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3403C92-9415-425C-80D8-8C7E9291E68D}"/>
                  </a:ext>
                </a:extLst>
              </p14:cNvPr>
              <p14:cNvContentPartPr/>
              <p14:nvPr/>
            </p14:nvContentPartPr>
            <p14:xfrm>
              <a:off x="5328446" y="5128941"/>
              <a:ext cx="165240" cy="407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3403C92-9415-425C-80D8-8C7E9291E68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10446" y="5110925"/>
                <a:ext cx="200880" cy="443192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DDC31E5-2494-4323-8E16-7D7B56C61631}"/>
              </a:ext>
            </a:extLst>
          </p:cNvPr>
          <p:cNvGrpSpPr/>
          <p:nvPr/>
        </p:nvGrpSpPr>
        <p:grpSpPr>
          <a:xfrm>
            <a:off x="5499446" y="5174661"/>
            <a:ext cx="3077640" cy="1165320"/>
            <a:chOff x="5499446" y="5174661"/>
            <a:chExt cx="3077640" cy="11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3E987EF-CA3A-450E-ACA1-B0F473CA1C8A}"/>
                    </a:ext>
                  </a:extLst>
                </p14:cNvPr>
                <p14:cNvContentPartPr/>
                <p14:nvPr/>
              </p14:nvContentPartPr>
              <p14:xfrm>
                <a:off x="5499446" y="5708901"/>
                <a:ext cx="1509480" cy="631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3E987EF-CA3A-450E-ACA1-B0F473CA1C8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481446" y="5690901"/>
                  <a:ext cx="154512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421E85A-94BB-4896-98A7-5134656A49AB}"/>
                    </a:ext>
                  </a:extLst>
                </p14:cNvPr>
                <p14:cNvContentPartPr/>
                <p14:nvPr/>
              </p14:nvContentPartPr>
              <p14:xfrm>
                <a:off x="6004886" y="5912661"/>
                <a:ext cx="21960" cy="387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421E85A-94BB-4896-98A7-5134656A49A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86886" y="5894678"/>
                  <a:ext cx="57600" cy="4226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24E7870-5FDB-4BE7-8E05-A878F99C39A0}"/>
                    </a:ext>
                  </a:extLst>
                </p14:cNvPr>
                <p14:cNvContentPartPr/>
                <p14:nvPr/>
              </p14:nvContentPartPr>
              <p14:xfrm>
                <a:off x="5985446" y="5877741"/>
                <a:ext cx="196200" cy="206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24E7870-5FDB-4BE7-8E05-A878F99C39A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67479" y="5859741"/>
                  <a:ext cx="231775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85F647D-3D63-4521-9FB9-77B1B64B1D1A}"/>
                    </a:ext>
                  </a:extLst>
                </p14:cNvPr>
                <p14:cNvContentPartPr/>
                <p14:nvPr/>
              </p14:nvContentPartPr>
              <p14:xfrm>
                <a:off x="6203246" y="6047661"/>
                <a:ext cx="185040" cy="189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85F647D-3D63-4521-9FB9-77B1B64B1D1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85246" y="6029627"/>
                  <a:ext cx="220680" cy="225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B541233-B202-4EC6-9AD5-E84FDFC9405D}"/>
                    </a:ext>
                  </a:extLst>
                </p14:cNvPr>
                <p14:cNvContentPartPr/>
                <p14:nvPr/>
              </p14:nvContentPartPr>
              <p14:xfrm>
                <a:off x="6774926" y="5174661"/>
                <a:ext cx="29880" cy="328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B541233-B202-4EC6-9AD5-E84FDFC9405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56926" y="5156661"/>
                  <a:ext cx="655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DC6E810-571B-4FDB-8A93-DA99CCE792DE}"/>
                    </a:ext>
                  </a:extLst>
                </p14:cNvPr>
                <p14:cNvContentPartPr/>
                <p14:nvPr/>
              </p14:nvContentPartPr>
              <p14:xfrm>
                <a:off x="6860606" y="5198421"/>
                <a:ext cx="209880" cy="272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DC6E810-571B-4FDB-8A93-DA99CCE792D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42606" y="5180421"/>
                  <a:ext cx="2455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14925D2-61B6-404E-9FA9-627795B5CD23}"/>
                    </a:ext>
                  </a:extLst>
                </p14:cNvPr>
                <p14:cNvContentPartPr/>
                <p14:nvPr/>
              </p14:nvContentPartPr>
              <p14:xfrm>
                <a:off x="6934766" y="5613501"/>
                <a:ext cx="1642320" cy="622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14925D2-61B6-404E-9FA9-627795B5CD2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916766" y="5595511"/>
                  <a:ext cx="1677960" cy="658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1D2FC67-A4B2-468A-91AD-21BAA4D84002}"/>
                    </a:ext>
                  </a:extLst>
                </p14:cNvPr>
                <p14:cNvContentPartPr/>
                <p14:nvPr/>
              </p14:nvContentPartPr>
              <p14:xfrm>
                <a:off x="7508246" y="5829861"/>
                <a:ext cx="57960" cy="31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1D2FC67-A4B2-468A-91AD-21BAA4D8400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90246" y="5811861"/>
                  <a:ext cx="936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D7F5A03-DBF2-4B8D-8AEF-2FBB4CA350D7}"/>
                    </a:ext>
                  </a:extLst>
                </p14:cNvPr>
                <p14:cNvContentPartPr/>
                <p14:nvPr/>
              </p14:nvContentPartPr>
              <p14:xfrm>
                <a:off x="7519766" y="5761461"/>
                <a:ext cx="214200" cy="154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D7F5A03-DBF2-4B8D-8AEF-2FBB4CA350D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501796" y="5743461"/>
                  <a:ext cx="2497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B1BA86E-9E34-455D-AC91-9953667DA12F}"/>
                    </a:ext>
                  </a:extLst>
                </p14:cNvPr>
                <p14:cNvContentPartPr/>
                <p14:nvPr/>
              </p14:nvContentPartPr>
              <p14:xfrm>
                <a:off x="7731086" y="5924901"/>
                <a:ext cx="129600" cy="15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B1BA86E-9E34-455D-AC91-9953667DA12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13036" y="5906901"/>
                  <a:ext cx="165339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862AF67-0F20-400A-8B95-11AADF021483}"/>
                    </a:ext>
                  </a:extLst>
                </p14:cNvPr>
                <p14:cNvContentPartPr/>
                <p14:nvPr/>
              </p14:nvContentPartPr>
              <p14:xfrm>
                <a:off x="7884086" y="5947221"/>
                <a:ext cx="29160" cy="268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862AF67-0F20-400A-8B95-11AADF02148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66086" y="5929221"/>
                  <a:ext cx="6480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07D812-A225-4FBA-AC51-6DC66E026A44}"/>
              </a:ext>
            </a:extLst>
          </p:cNvPr>
          <p:cNvGrpSpPr/>
          <p:nvPr/>
        </p:nvGrpSpPr>
        <p:grpSpPr>
          <a:xfrm>
            <a:off x="8243366" y="5153781"/>
            <a:ext cx="1412640" cy="1041480"/>
            <a:chOff x="8243366" y="5153781"/>
            <a:chExt cx="1412640" cy="10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18C6BD6-5BFE-40C2-AA37-F33E5AC45498}"/>
                    </a:ext>
                  </a:extLst>
                </p14:cNvPr>
                <p14:cNvContentPartPr/>
                <p14:nvPr/>
              </p14:nvContentPartPr>
              <p14:xfrm>
                <a:off x="8243366" y="5168181"/>
                <a:ext cx="29520" cy="259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18C6BD6-5BFE-40C2-AA37-F33E5AC4549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25366" y="5150181"/>
                  <a:ext cx="651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68EBAE3-E0DF-4C87-AC31-D6B8701E880A}"/>
                    </a:ext>
                  </a:extLst>
                </p14:cNvPr>
                <p14:cNvContentPartPr/>
                <p14:nvPr/>
              </p14:nvContentPartPr>
              <p14:xfrm>
                <a:off x="8357126" y="5153781"/>
                <a:ext cx="150480" cy="354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68EBAE3-E0DF-4C87-AC31-D6B8701E880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39126" y="5135781"/>
                  <a:ext cx="1861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55072EF-0F07-4734-A92C-11E7792EBF68}"/>
                    </a:ext>
                  </a:extLst>
                </p14:cNvPr>
                <p14:cNvContentPartPr/>
                <p14:nvPr/>
              </p14:nvContentPartPr>
              <p14:xfrm>
                <a:off x="8523446" y="5563101"/>
                <a:ext cx="993960" cy="632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55072EF-0F07-4734-A92C-11E7792EBF6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505446" y="5545111"/>
                  <a:ext cx="1029600" cy="667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5A69555-CE01-4DBF-8CE1-4EEF6A2CA017}"/>
                    </a:ext>
                  </a:extLst>
                </p14:cNvPr>
                <p14:cNvContentPartPr/>
                <p14:nvPr/>
              </p14:nvContentPartPr>
              <p14:xfrm>
                <a:off x="8817566" y="5778381"/>
                <a:ext cx="25560" cy="291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5A69555-CE01-4DBF-8CE1-4EEF6A2CA01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799566" y="5760381"/>
                  <a:ext cx="612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0595075-3579-40EF-8BC9-CAD4B1664F21}"/>
                    </a:ext>
                  </a:extLst>
                </p14:cNvPr>
                <p14:cNvContentPartPr/>
                <p14:nvPr/>
              </p14:nvContentPartPr>
              <p14:xfrm>
                <a:off x="8803886" y="5711781"/>
                <a:ext cx="176760" cy="146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0595075-3579-40EF-8BC9-CAD4B1664F2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85886" y="5693781"/>
                  <a:ext cx="212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6F849FB-8C41-4F33-A4DD-FF6780D5C4DD}"/>
                    </a:ext>
                  </a:extLst>
                </p14:cNvPr>
                <p14:cNvContentPartPr/>
                <p14:nvPr/>
              </p14:nvContentPartPr>
              <p14:xfrm>
                <a:off x="8915846" y="5848581"/>
                <a:ext cx="157680" cy="226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6F849FB-8C41-4F33-A4DD-FF6780D5C4D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897846" y="5830581"/>
                  <a:ext cx="1933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4DF972F-996C-4C48-BEFF-6907AC460FC3}"/>
                    </a:ext>
                  </a:extLst>
                </p14:cNvPr>
                <p14:cNvContentPartPr/>
                <p14:nvPr/>
              </p14:nvContentPartPr>
              <p14:xfrm>
                <a:off x="9272246" y="5223261"/>
                <a:ext cx="196560" cy="225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4DF972F-996C-4C48-BEFF-6907AC460FC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254246" y="5205261"/>
                  <a:ext cx="2322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754820E-D6E4-480F-AB32-235446ACDE70}"/>
                    </a:ext>
                  </a:extLst>
                </p14:cNvPr>
                <p14:cNvContentPartPr/>
                <p14:nvPr/>
              </p14:nvContentPartPr>
              <p14:xfrm>
                <a:off x="9478166" y="5209221"/>
                <a:ext cx="177840" cy="199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754820E-D6E4-480F-AB32-235446ACDE7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60166" y="5191221"/>
                  <a:ext cx="21348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4D65B6A-CC20-443F-96DB-2A17C149AE19}"/>
              </a:ext>
            </a:extLst>
          </p:cNvPr>
          <p:cNvGrpSpPr/>
          <p:nvPr/>
        </p:nvGrpSpPr>
        <p:grpSpPr>
          <a:xfrm>
            <a:off x="6255649" y="3178489"/>
            <a:ext cx="3563037" cy="1438496"/>
            <a:chOff x="1681869" y="2268538"/>
            <a:chExt cx="6548965" cy="2887876"/>
          </a:xfrm>
        </p:grpSpPr>
        <p:sp>
          <p:nvSpPr>
            <p:cNvPr id="47" name="AutoShape 2">
              <a:extLst>
                <a:ext uri="{FF2B5EF4-FFF2-40B4-BE49-F238E27FC236}">
                  <a16:creationId xmlns:a16="http://schemas.microsoft.com/office/drawing/2014/main" id="{70478B86-BE7A-4828-91E3-1CFE5358E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" name="Line 3">
              <a:extLst>
                <a:ext uri="{FF2B5EF4-FFF2-40B4-BE49-F238E27FC236}">
                  <a16:creationId xmlns:a16="http://schemas.microsoft.com/office/drawing/2014/main" id="{2CF631FF-A8AA-4A03-8283-182B574ED1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" name="Line 4">
              <a:extLst>
                <a:ext uri="{FF2B5EF4-FFF2-40B4-BE49-F238E27FC236}">
                  <a16:creationId xmlns:a16="http://schemas.microsoft.com/office/drawing/2014/main" id="{F74A2888-3D85-47E2-B7D3-8473C2D942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" name="Line 5">
              <a:extLst>
                <a:ext uri="{FF2B5EF4-FFF2-40B4-BE49-F238E27FC236}">
                  <a16:creationId xmlns:a16="http://schemas.microsoft.com/office/drawing/2014/main" id="{EBDB909D-0417-4FC9-BD5E-EE7408BE5A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1" name="Line 6">
              <a:extLst>
                <a:ext uri="{FF2B5EF4-FFF2-40B4-BE49-F238E27FC236}">
                  <a16:creationId xmlns:a16="http://schemas.microsoft.com/office/drawing/2014/main" id="{EB43FF9E-708E-4007-A741-6556D00C99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" name="Line 7">
              <a:extLst>
                <a:ext uri="{FF2B5EF4-FFF2-40B4-BE49-F238E27FC236}">
                  <a16:creationId xmlns:a16="http://schemas.microsoft.com/office/drawing/2014/main" id="{602FFF44-E1A7-4F08-947C-FCEDB44B15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" name="Line 8">
              <a:extLst>
                <a:ext uri="{FF2B5EF4-FFF2-40B4-BE49-F238E27FC236}">
                  <a16:creationId xmlns:a16="http://schemas.microsoft.com/office/drawing/2014/main" id="{715B2B2F-4EE5-469D-9CF4-FAD8B81B2D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" name="Line 9">
              <a:extLst>
                <a:ext uri="{FF2B5EF4-FFF2-40B4-BE49-F238E27FC236}">
                  <a16:creationId xmlns:a16="http://schemas.microsoft.com/office/drawing/2014/main" id="{A5F8627F-EC55-4728-8A90-2F3DC4971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" name="Text Box 10">
              <a:extLst>
                <a:ext uri="{FF2B5EF4-FFF2-40B4-BE49-F238E27FC236}">
                  <a16:creationId xmlns:a16="http://schemas.microsoft.com/office/drawing/2014/main" id="{C609B494-ABD1-49AF-BF4D-8838EA5B2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56" name="Text Box 11">
              <a:extLst>
                <a:ext uri="{FF2B5EF4-FFF2-40B4-BE49-F238E27FC236}">
                  <a16:creationId xmlns:a16="http://schemas.microsoft.com/office/drawing/2014/main" id="{7D889010-B299-466D-82B4-177C24431B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57" name="Text Box 12">
              <a:extLst>
                <a:ext uri="{FF2B5EF4-FFF2-40B4-BE49-F238E27FC236}">
                  <a16:creationId xmlns:a16="http://schemas.microsoft.com/office/drawing/2014/main" id="{042AE578-9853-41C1-9FEE-2BDC954750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58" name="Text Box 13">
              <a:extLst>
                <a:ext uri="{FF2B5EF4-FFF2-40B4-BE49-F238E27FC236}">
                  <a16:creationId xmlns:a16="http://schemas.microsoft.com/office/drawing/2014/main" id="{3F05F2F3-9971-434B-933D-3540CC1FA7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59" name="Text Box 14">
              <a:extLst>
                <a:ext uri="{FF2B5EF4-FFF2-40B4-BE49-F238E27FC236}">
                  <a16:creationId xmlns:a16="http://schemas.microsoft.com/office/drawing/2014/main" id="{3628C920-6348-4060-A082-303D78D4E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60" name="Text Box 15">
              <a:extLst>
                <a:ext uri="{FF2B5EF4-FFF2-40B4-BE49-F238E27FC236}">
                  <a16:creationId xmlns:a16="http://schemas.microsoft.com/office/drawing/2014/main" id="{FCF1BB4B-3271-40FE-8A7A-56EA02CA64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61" name="Text Box 16">
              <a:extLst>
                <a:ext uri="{FF2B5EF4-FFF2-40B4-BE49-F238E27FC236}">
                  <a16:creationId xmlns:a16="http://schemas.microsoft.com/office/drawing/2014/main" id="{97DD194B-BADF-47D0-A7BB-101BA9FDCC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62" name="Text Box 17">
              <a:extLst>
                <a:ext uri="{FF2B5EF4-FFF2-40B4-BE49-F238E27FC236}">
                  <a16:creationId xmlns:a16="http://schemas.microsoft.com/office/drawing/2014/main" id="{66FE219A-452F-437D-A047-CFA1EDAE2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63" name="Text Box 18">
              <a:extLst>
                <a:ext uri="{FF2B5EF4-FFF2-40B4-BE49-F238E27FC236}">
                  <a16:creationId xmlns:a16="http://schemas.microsoft.com/office/drawing/2014/main" id="{6EA06320-50FB-478D-BBAF-E714A581E7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64" name="Text Box 19">
              <a:extLst>
                <a:ext uri="{FF2B5EF4-FFF2-40B4-BE49-F238E27FC236}">
                  <a16:creationId xmlns:a16="http://schemas.microsoft.com/office/drawing/2014/main" id="{B3A86F32-A86E-4B09-9488-0B074923A4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65" name="Text Box 20">
              <a:extLst>
                <a:ext uri="{FF2B5EF4-FFF2-40B4-BE49-F238E27FC236}">
                  <a16:creationId xmlns:a16="http://schemas.microsoft.com/office/drawing/2014/main" id="{424C984F-1DC3-41CA-9F3A-926FBB8C73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66" name="Text Box 21">
              <a:extLst>
                <a:ext uri="{FF2B5EF4-FFF2-40B4-BE49-F238E27FC236}">
                  <a16:creationId xmlns:a16="http://schemas.microsoft.com/office/drawing/2014/main" id="{5F590AB0-3600-4B82-B3AE-A641C99761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67" name="Text Box 22">
              <a:extLst>
                <a:ext uri="{FF2B5EF4-FFF2-40B4-BE49-F238E27FC236}">
                  <a16:creationId xmlns:a16="http://schemas.microsoft.com/office/drawing/2014/main" id="{41E7CC6C-2857-4C8A-9198-ECD1F085B7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68" name="Text Box 23">
              <a:extLst>
                <a:ext uri="{FF2B5EF4-FFF2-40B4-BE49-F238E27FC236}">
                  <a16:creationId xmlns:a16="http://schemas.microsoft.com/office/drawing/2014/main" id="{135582FE-2245-4240-8C43-586AD6A398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69" name="Text Box 24">
              <a:extLst>
                <a:ext uri="{FF2B5EF4-FFF2-40B4-BE49-F238E27FC236}">
                  <a16:creationId xmlns:a16="http://schemas.microsoft.com/office/drawing/2014/main" id="{BCE5CEED-A5E9-4C70-9BFF-5129642DDB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70" name="Text Box 25">
              <a:extLst>
                <a:ext uri="{FF2B5EF4-FFF2-40B4-BE49-F238E27FC236}">
                  <a16:creationId xmlns:a16="http://schemas.microsoft.com/office/drawing/2014/main" id="{2A4F9820-B9F2-4947-8565-F69BCCB71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71" name="Text Box 26">
              <a:extLst>
                <a:ext uri="{FF2B5EF4-FFF2-40B4-BE49-F238E27FC236}">
                  <a16:creationId xmlns:a16="http://schemas.microsoft.com/office/drawing/2014/main" id="{86D67011-A301-4B85-9A0E-9BFF2444E0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72" name="Text Box 27">
              <a:extLst>
                <a:ext uri="{FF2B5EF4-FFF2-40B4-BE49-F238E27FC236}">
                  <a16:creationId xmlns:a16="http://schemas.microsoft.com/office/drawing/2014/main" id="{11BB157E-C005-420B-BC93-6F14A2B09F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978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C1EC-93A0-4B6E-8029-E95A8A8D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Average Response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3507E-98E7-4B68-9A0C-7732334C8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27137-E378-4E5C-BD52-86D441FC2D0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0A8D0-0046-47CB-AB88-CBB80E86A5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A00A13-9F47-415C-BB50-1A9DB0D7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1695"/>
            <a:ext cx="10080625" cy="313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56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3FA5BF51-7963-48D9-BD2B-FB627F72FD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FCFS drawbacks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FD2C61C6-866E-4872-9AD1-25125E2391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6000"/>
              </a:lnSpc>
              <a:spcBef>
                <a:spcPts val="648"/>
              </a:spcBef>
              <a:buSzPct val="42000"/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 sz="2644" dirty="0"/>
          </a:p>
          <a:p>
            <a:pPr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 dirty="0"/>
              <a:t>Favours CPU-bound processes</a:t>
            </a:r>
          </a:p>
          <a:p>
            <a:pPr lvl="1"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 dirty="0"/>
              <a:t>CPU-bound processes monopolize the processor</a:t>
            </a:r>
          </a:p>
          <a:p>
            <a:pPr lvl="1"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 dirty="0"/>
              <a:t>I/O-bound processes have to wait until completion of  CPU-bound process </a:t>
            </a:r>
          </a:p>
          <a:p>
            <a:pPr lvl="2"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 dirty="0"/>
              <a:t>I/O-bound processes may have to wait even after their I/</a:t>
            </a:r>
            <a:r>
              <a:rPr lang="en-GB" altLang="en-US" sz="2424" dirty="0" err="1"/>
              <a:t>Os</a:t>
            </a:r>
            <a:r>
              <a:rPr lang="en-GB" altLang="en-US" sz="2424" dirty="0"/>
              <a:t> are completed (poor device utilization)</a:t>
            </a:r>
          </a:p>
          <a:p>
            <a:pPr lvl="2"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 dirty="0"/>
              <a:t>Convoy effect</a:t>
            </a:r>
          </a:p>
          <a:p>
            <a:pPr lvl="1"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 dirty="0"/>
              <a:t>Better I/O device utilization could be achieved if  I/O bound processes had higher priority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0AAE5-A143-485B-8675-C5B93A7A5FB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2ACD1-570C-402E-8392-9B5493153BD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55327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9A723-12C0-47DF-B65F-D4C4375B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Convoy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6ADF1-23D0-4087-BA82-3E3C8D98C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9287F-5CE8-4753-BA46-17D285C5D8B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7D162-6908-4B6B-959E-D1C00F2116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9FB0B-A48B-4C02-9ADE-0F6E7887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941625"/>
            <a:ext cx="8923629" cy="595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51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E3607FC9-A77A-4CEC-B201-FD6943B401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Shortest Job First (</a:t>
            </a:r>
            <a:r>
              <a:rPr lang="en-GB" altLang="en-US" sz="3525"/>
              <a:t>Shortest Process Next</a:t>
            </a:r>
            <a:r>
              <a:rPr lang="en-GB" altLang="en-US" b="0"/>
              <a:t>)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A670C1CC-C98F-4983-9392-1D866C0F5D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Selection function: the process with the shortest expected CPU burst time</a:t>
            </a:r>
          </a:p>
          <a:p>
            <a:pPr lvl="1"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I/O-bound processes will be selected first</a:t>
            </a:r>
          </a:p>
          <a:p>
            <a:pPr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Decision mode: non-preemptive</a:t>
            </a:r>
          </a:p>
          <a:p>
            <a:pPr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The required processing time, i.e., the CPU burst time,  must be estimated for each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8CD1B-CC0F-4183-9A7A-D761866A618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6D591-B53C-496E-AC8A-4A137C95CFE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31F251-E222-44F4-8DA4-AB867AEF8EF8}"/>
              </a:ext>
            </a:extLst>
          </p:cNvPr>
          <p:cNvGrpSpPr/>
          <p:nvPr/>
        </p:nvGrpSpPr>
        <p:grpSpPr>
          <a:xfrm>
            <a:off x="6286418" y="3520513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D61BC132-6704-4FDB-B1EF-B1BB55439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C7CDAE72-AB53-4D76-8E4E-C39A085D7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DD1F3A50-8937-4E08-9046-9778A13964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16BA2277-2C3E-4A48-91D7-A755308F5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A762E872-6810-4047-AF71-2641872A5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26F2AFF5-C931-479B-A97E-F699A5EE0C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29DC298E-CEC7-44E1-80E1-60460FA7B3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8C5BB51E-B933-4170-8A15-3435988638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140FAE73-9833-44ED-B1A9-6DFDF0531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52FD708D-692F-46E0-AFA4-9283B88F5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23465CCE-845E-4C81-89C4-A0B4FA2FA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1A39EA78-44BA-4064-A9DC-588F6C93F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6B49252F-AEA8-4CAB-B8B9-F4A5835349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0A3606E0-A7A0-4528-B768-CF0E388075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7003A0A4-2840-4C56-B423-6940C0EFC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E914FAE9-104B-4321-8F24-42FD39EEC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C48EDB9-4C5D-4F93-A81B-F7BD151426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1EE05DCD-2017-4642-9333-70639115BB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02D427FF-E4EC-41FD-9049-95514A774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717273D5-4F19-4CCB-B273-42746FFB4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17E23F76-96C6-43EB-9F5F-EBB5C0B04B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897B350D-CB83-4FF8-9D62-0C534A4353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11F6D6FB-504D-4A4D-962F-AB7E472F8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D26291BD-B4A3-4669-8D2E-EDBC1CC4FC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94058467-E8B9-4BA4-8BB6-DE3C50D0A7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13FDFF38-D610-4389-B8CA-880BE84E4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18453" name="Group 18452">
            <a:extLst>
              <a:ext uri="{FF2B5EF4-FFF2-40B4-BE49-F238E27FC236}">
                <a16:creationId xmlns:a16="http://schemas.microsoft.com/office/drawing/2014/main" id="{02766C6C-2C98-4CD8-9B4E-69FEB1C4DA67}"/>
              </a:ext>
            </a:extLst>
          </p:cNvPr>
          <p:cNvGrpSpPr/>
          <p:nvPr/>
        </p:nvGrpSpPr>
        <p:grpSpPr>
          <a:xfrm>
            <a:off x="185126" y="5310021"/>
            <a:ext cx="4347000" cy="1373760"/>
            <a:chOff x="185126" y="5310021"/>
            <a:chExt cx="4347000" cy="13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440" name="Ink 18439">
                  <a:extLst>
                    <a:ext uri="{FF2B5EF4-FFF2-40B4-BE49-F238E27FC236}">
                      <a16:creationId xmlns:a16="http://schemas.microsoft.com/office/drawing/2014/main" id="{575BC59A-A256-4028-8E92-6E6C05B94B3B}"/>
                    </a:ext>
                  </a:extLst>
                </p14:cNvPr>
                <p14:cNvContentPartPr/>
                <p14:nvPr/>
              </p14:nvContentPartPr>
              <p14:xfrm>
                <a:off x="220046" y="5795661"/>
                <a:ext cx="1753920" cy="888120"/>
              </p14:xfrm>
            </p:contentPart>
          </mc:Choice>
          <mc:Fallback xmlns="">
            <p:pic>
              <p:nvPicPr>
                <p:cNvPr id="18440" name="Ink 18439">
                  <a:extLst>
                    <a:ext uri="{FF2B5EF4-FFF2-40B4-BE49-F238E27FC236}">
                      <a16:creationId xmlns:a16="http://schemas.microsoft.com/office/drawing/2014/main" id="{575BC59A-A256-4028-8E92-6E6C05B94B3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2046" y="5777661"/>
                  <a:ext cx="1789560" cy="9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441" name="Ink 18440">
                  <a:extLst>
                    <a:ext uri="{FF2B5EF4-FFF2-40B4-BE49-F238E27FC236}">
                      <a16:creationId xmlns:a16="http://schemas.microsoft.com/office/drawing/2014/main" id="{4CAD02D7-143D-46CF-AF8E-A0AFD0A18BB9}"/>
                    </a:ext>
                  </a:extLst>
                </p14:cNvPr>
                <p14:cNvContentPartPr/>
                <p14:nvPr/>
              </p14:nvContentPartPr>
              <p14:xfrm>
                <a:off x="735206" y="6074301"/>
                <a:ext cx="19800" cy="468720"/>
              </p14:xfrm>
            </p:contentPart>
          </mc:Choice>
          <mc:Fallback xmlns="">
            <p:pic>
              <p:nvPicPr>
                <p:cNvPr id="18441" name="Ink 18440">
                  <a:extLst>
                    <a:ext uri="{FF2B5EF4-FFF2-40B4-BE49-F238E27FC236}">
                      <a16:creationId xmlns:a16="http://schemas.microsoft.com/office/drawing/2014/main" id="{4CAD02D7-143D-46CF-AF8E-A0AFD0A18BB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7527" y="6056301"/>
                  <a:ext cx="54804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442" name="Ink 18441">
                  <a:extLst>
                    <a:ext uri="{FF2B5EF4-FFF2-40B4-BE49-F238E27FC236}">
                      <a16:creationId xmlns:a16="http://schemas.microsoft.com/office/drawing/2014/main" id="{8CB58FCF-C76D-45C2-B370-A86F32E5258D}"/>
                    </a:ext>
                  </a:extLst>
                </p14:cNvPr>
                <p14:cNvContentPartPr/>
                <p14:nvPr/>
              </p14:nvContentPartPr>
              <p14:xfrm>
                <a:off x="721526" y="5965581"/>
                <a:ext cx="304920" cy="302760"/>
              </p14:xfrm>
            </p:contentPart>
          </mc:Choice>
          <mc:Fallback xmlns="">
            <p:pic>
              <p:nvPicPr>
                <p:cNvPr id="18442" name="Ink 18441">
                  <a:extLst>
                    <a:ext uri="{FF2B5EF4-FFF2-40B4-BE49-F238E27FC236}">
                      <a16:creationId xmlns:a16="http://schemas.microsoft.com/office/drawing/2014/main" id="{8CB58FCF-C76D-45C2-B370-A86F32E525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3526" y="5947581"/>
                  <a:ext cx="3405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443" name="Ink 18442">
                  <a:extLst>
                    <a:ext uri="{FF2B5EF4-FFF2-40B4-BE49-F238E27FC236}">
                      <a16:creationId xmlns:a16="http://schemas.microsoft.com/office/drawing/2014/main" id="{59443C6B-27ED-4A70-BA8C-3661E2F2F820}"/>
                    </a:ext>
                  </a:extLst>
                </p14:cNvPr>
                <p14:cNvContentPartPr/>
                <p14:nvPr/>
              </p14:nvContentPartPr>
              <p14:xfrm>
                <a:off x="974606" y="6311181"/>
                <a:ext cx="72360" cy="347400"/>
              </p14:xfrm>
            </p:contentPart>
          </mc:Choice>
          <mc:Fallback xmlns="">
            <p:pic>
              <p:nvPicPr>
                <p:cNvPr id="18443" name="Ink 18442">
                  <a:extLst>
                    <a:ext uri="{FF2B5EF4-FFF2-40B4-BE49-F238E27FC236}">
                      <a16:creationId xmlns:a16="http://schemas.microsoft.com/office/drawing/2014/main" id="{59443C6B-27ED-4A70-BA8C-3661E2F2F82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6606" y="6293181"/>
                  <a:ext cx="1080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444" name="Ink 18443">
                  <a:extLst>
                    <a:ext uri="{FF2B5EF4-FFF2-40B4-BE49-F238E27FC236}">
                      <a16:creationId xmlns:a16="http://schemas.microsoft.com/office/drawing/2014/main" id="{7C8C0CDD-5FEE-4567-BBD5-97E090E4FC66}"/>
                    </a:ext>
                  </a:extLst>
                </p14:cNvPr>
                <p14:cNvContentPartPr/>
                <p14:nvPr/>
              </p14:nvContentPartPr>
              <p14:xfrm>
                <a:off x="185126" y="5491821"/>
                <a:ext cx="269640" cy="312840"/>
              </p14:xfrm>
            </p:contentPart>
          </mc:Choice>
          <mc:Fallback xmlns="">
            <p:pic>
              <p:nvPicPr>
                <p:cNvPr id="18444" name="Ink 18443">
                  <a:extLst>
                    <a:ext uri="{FF2B5EF4-FFF2-40B4-BE49-F238E27FC236}">
                      <a16:creationId xmlns:a16="http://schemas.microsoft.com/office/drawing/2014/main" id="{7C8C0CDD-5FEE-4567-BBD5-97E090E4FC6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7126" y="5473821"/>
                  <a:ext cx="3052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445" name="Ink 18444">
                  <a:extLst>
                    <a:ext uri="{FF2B5EF4-FFF2-40B4-BE49-F238E27FC236}">
                      <a16:creationId xmlns:a16="http://schemas.microsoft.com/office/drawing/2014/main" id="{03E86C08-9B59-4EE7-A3C3-4755D66A7B86}"/>
                    </a:ext>
                  </a:extLst>
                </p14:cNvPr>
                <p14:cNvContentPartPr/>
                <p14:nvPr/>
              </p14:nvContentPartPr>
              <p14:xfrm>
                <a:off x="1563926" y="5310021"/>
                <a:ext cx="221760" cy="320400"/>
              </p14:xfrm>
            </p:contentPart>
          </mc:Choice>
          <mc:Fallback xmlns="">
            <p:pic>
              <p:nvPicPr>
                <p:cNvPr id="18445" name="Ink 18444">
                  <a:extLst>
                    <a:ext uri="{FF2B5EF4-FFF2-40B4-BE49-F238E27FC236}">
                      <a16:creationId xmlns:a16="http://schemas.microsoft.com/office/drawing/2014/main" id="{03E86C08-9B59-4EE7-A3C3-4755D66A7B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45926" y="5292001"/>
                  <a:ext cx="257400" cy="35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447" name="Ink 18446">
                  <a:extLst>
                    <a:ext uri="{FF2B5EF4-FFF2-40B4-BE49-F238E27FC236}">
                      <a16:creationId xmlns:a16="http://schemas.microsoft.com/office/drawing/2014/main" id="{72EBCF5A-647C-471A-95CD-ABB23CD8E638}"/>
                    </a:ext>
                  </a:extLst>
                </p14:cNvPr>
                <p14:cNvContentPartPr/>
                <p14:nvPr/>
              </p14:nvContentPartPr>
              <p14:xfrm>
                <a:off x="2139566" y="5801061"/>
                <a:ext cx="93240" cy="799920"/>
              </p14:xfrm>
            </p:contentPart>
          </mc:Choice>
          <mc:Fallback xmlns="">
            <p:pic>
              <p:nvPicPr>
                <p:cNvPr id="18447" name="Ink 18446">
                  <a:extLst>
                    <a:ext uri="{FF2B5EF4-FFF2-40B4-BE49-F238E27FC236}">
                      <a16:creationId xmlns:a16="http://schemas.microsoft.com/office/drawing/2014/main" id="{72EBCF5A-647C-471A-95CD-ABB23CD8E6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21635" y="5783061"/>
                  <a:ext cx="128743" cy="8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448" name="Ink 18447">
                  <a:extLst>
                    <a:ext uri="{FF2B5EF4-FFF2-40B4-BE49-F238E27FC236}">
                      <a16:creationId xmlns:a16="http://schemas.microsoft.com/office/drawing/2014/main" id="{6AF62A84-9BD1-461E-AF45-9F7E049CBE86}"/>
                    </a:ext>
                  </a:extLst>
                </p14:cNvPr>
                <p14:cNvContentPartPr/>
                <p14:nvPr/>
              </p14:nvContentPartPr>
              <p14:xfrm>
                <a:off x="2110046" y="5743821"/>
                <a:ext cx="2422080" cy="939240"/>
              </p14:xfrm>
            </p:contentPart>
          </mc:Choice>
          <mc:Fallback xmlns="">
            <p:pic>
              <p:nvPicPr>
                <p:cNvPr id="18448" name="Ink 18447">
                  <a:extLst>
                    <a:ext uri="{FF2B5EF4-FFF2-40B4-BE49-F238E27FC236}">
                      <a16:creationId xmlns:a16="http://schemas.microsoft.com/office/drawing/2014/main" id="{6AF62A84-9BD1-461E-AF45-9F7E049CBE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92049" y="5725821"/>
                  <a:ext cx="2457715" cy="9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450" name="Ink 18449">
                  <a:extLst>
                    <a:ext uri="{FF2B5EF4-FFF2-40B4-BE49-F238E27FC236}">
                      <a16:creationId xmlns:a16="http://schemas.microsoft.com/office/drawing/2014/main" id="{273FE0CF-1CC0-404D-88CF-302F00A81F9F}"/>
                    </a:ext>
                  </a:extLst>
                </p14:cNvPr>
                <p14:cNvContentPartPr/>
                <p14:nvPr/>
              </p14:nvContentPartPr>
              <p14:xfrm>
                <a:off x="2946326" y="6008781"/>
                <a:ext cx="33840" cy="459360"/>
              </p14:xfrm>
            </p:contentPart>
          </mc:Choice>
          <mc:Fallback xmlns="">
            <p:pic>
              <p:nvPicPr>
                <p:cNvPr id="18450" name="Ink 18449">
                  <a:extLst>
                    <a:ext uri="{FF2B5EF4-FFF2-40B4-BE49-F238E27FC236}">
                      <a16:creationId xmlns:a16="http://schemas.microsoft.com/office/drawing/2014/main" id="{273FE0CF-1CC0-404D-88CF-302F00A81F9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28326" y="5990795"/>
                  <a:ext cx="69480" cy="494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451" name="Ink 18450">
                  <a:extLst>
                    <a:ext uri="{FF2B5EF4-FFF2-40B4-BE49-F238E27FC236}">
                      <a16:creationId xmlns:a16="http://schemas.microsoft.com/office/drawing/2014/main" id="{DCE68424-748D-4AE7-A6EB-F608A523E0C2}"/>
                    </a:ext>
                  </a:extLst>
                </p14:cNvPr>
                <p14:cNvContentPartPr/>
                <p14:nvPr/>
              </p14:nvContentPartPr>
              <p14:xfrm>
                <a:off x="2918966" y="5952981"/>
                <a:ext cx="182160" cy="219960"/>
              </p14:xfrm>
            </p:contentPart>
          </mc:Choice>
          <mc:Fallback xmlns="">
            <p:pic>
              <p:nvPicPr>
                <p:cNvPr id="18451" name="Ink 18450">
                  <a:extLst>
                    <a:ext uri="{FF2B5EF4-FFF2-40B4-BE49-F238E27FC236}">
                      <a16:creationId xmlns:a16="http://schemas.microsoft.com/office/drawing/2014/main" id="{DCE68424-748D-4AE7-A6EB-F608A523E0C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00966" y="5935010"/>
                  <a:ext cx="217800" cy="255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452" name="Ink 18451">
                  <a:extLst>
                    <a:ext uri="{FF2B5EF4-FFF2-40B4-BE49-F238E27FC236}">
                      <a16:creationId xmlns:a16="http://schemas.microsoft.com/office/drawing/2014/main" id="{9F1C6A05-4265-410C-AD9A-19A8807C1ABF}"/>
                    </a:ext>
                  </a:extLst>
                </p14:cNvPr>
                <p14:cNvContentPartPr/>
                <p14:nvPr/>
              </p14:nvContentPartPr>
              <p14:xfrm>
                <a:off x="3177806" y="6257181"/>
                <a:ext cx="249120" cy="242280"/>
              </p14:xfrm>
            </p:contentPart>
          </mc:Choice>
          <mc:Fallback xmlns="">
            <p:pic>
              <p:nvPicPr>
                <p:cNvPr id="18452" name="Ink 18451">
                  <a:extLst>
                    <a:ext uri="{FF2B5EF4-FFF2-40B4-BE49-F238E27FC236}">
                      <a16:creationId xmlns:a16="http://schemas.microsoft.com/office/drawing/2014/main" id="{9F1C6A05-4265-410C-AD9A-19A8807C1AB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59806" y="6239154"/>
                  <a:ext cx="284760" cy="27797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454" name="Ink 18453">
                <a:extLst>
                  <a:ext uri="{FF2B5EF4-FFF2-40B4-BE49-F238E27FC236}">
                    <a16:creationId xmlns:a16="http://schemas.microsoft.com/office/drawing/2014/main" id="{E8E3E202-DB25-40EF-BE73-FADCD755FED4}"/>
                  </a:ext>
                </a:extLst>
              </p14:cNvPr>
              <p14:cNvContentPartPr/>
              <p14:nvPr/>
            </p14:nvContentPartPr>
            <p14:xfrm>
              <a:off x="4070246" y="5142621"/>
              <a:ext cx="222120" cy="341280"/>
            </p14:xfrm>
          </p:contentPart>
        </mc:Choice>
        <mc:Fallback xmlns="">
          <p:pic>
            <p:nvPicPr>
              <p:cNvPr id="18454" name="Ink 18453">
                <a:extLst>
                  <a:ext uri="{FF2B5EF4-FFF2-40B4-BE49-F238E27FC236}">
                    <a16:creationId xmlns:a16="http://schemas.microsoft.com/office/drawing/2014/main" id="{E8E3E202-DB25-40EF-BE73-FADCD755FED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52246" y="5124621"/>
                <a:ext cx="257760" cy="37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67" name="Group 18466">
            <a:extLst>
              <a:ext uri="{FF2B5EF4-FFF2-40B4-BE49-F238E27FC236}">
                <a16:creationId xmlns:a16="http://schemas.microsoft.com/office/drawing/2014/main" id="{B0748EFE-2E42-4BB1-B9FB-5ADCCA0C1DEF}"/>
              </a:ext>
            </a:extLst>
          </p:cNvPr>
          <p:cNvGrpSpPr/>
          <p:nvPr/>
        </p:nvGrpSpPr>
        <p:grpSpPr>
          <a:xfrm>
            <a:off x="4698446" y="5190861"/>
            <a:ext cx="3854520" cy="1492560"/>
            <a:chOff x="4698446" y="5190861"/>
            <a:chExt cx="3854520" cy="14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455" name="Ink 18454">
                  <a:extLst>
                    <a:ext uri="{FF2B5EF4-FFF2-40B4-BE49-F238E27FC236}">
                      <a16:creationId xmlns:a16="http://schemas.microsoft.com/office/drawing/2014/main" id="{0F6974C9-1818-435E-931D-6FD818010EBE}"/>
                    </a:ext>
                  </a:extLst>
                </p14:cNvPr>
                <p14:cNvContentPartPr/>
                <p14:nvPr/>
              </p14:nvContentPartPr>
              <p14:xfrm>
                <a:off x="4706366" y="5780181"/>
                <a:ext cx="34560" cy="759240"/>
              </p14:xfrm>
            </p:contentPart>
          </mc:Choice>
          <mc:Fallback xmlns="">
            <p:pic>
              <p:nvPicPr>
                <p:cNvPr id="18455" name="Ink 18454">
                  <a:extLst>
                    <a:ext uri="{FF2B5EF4-FFF2-40B4-BE49-F238E27FC236}">
                      <a16:creationId xmlns:a16="http://schemas.microsoft.com/office/drawing/2014/main" id="{0F6974C9-1818-435E-931D-6FD818010EB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88366" y="5762181"/>
                  <a:ext cx="70200" cy="79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456" name="Ink 18455">
                  <a:extLst>
                    <a:ext uri="{FF2B5EF4-FFF2-40B4-BE49-F238E27FC236}">
                      <a16:creationId xmlns:a16="http://schemas.microsoft.com/office/drawing/2014/main" id="{193D5C91-0611-4108-A85E-08BB1888AD5E}"/>
                    </a:ext>
                  </a:extLst>
                </p14:cNvPr>
                <p14:cNvContentPartPr/>
                <p14:nvPr/>
              </p14:nvContentPartPr>
              <p14:xfrm>
                <a:off x="4698446" y="5630421"/>
                <a:ext cx="1795320" cy="1033200"/>
              </p14:xfrm>
            </p:contentPart>
          </mc:Choice>
          <mc:Fallback xmlns="">
            <p:pic>
              <p:nvPicPr>
                <p:cNvPr id="18456" name="Ink 18455">
                  <a:extLst>
                    <a:ext uri="{FF2B5EF4-FFF2-40B4-BE49-F238E27FC236}">
                      <a16:creationId xmlns:a16="http://schemas.microsoft.com/office/drawing/2014/main" id="{193D5C91-0611-4108-A85E-08BB1888AD5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80450" y="5612427"/>
                  <a:ext cx="1830953" cy="1068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457" name="Ink 18456">
                  <a:extLst>
                    <a:ext uri="{FF2B5EF4-FFF2-40B4-BE49-F238E27FC236}">
                      <a16:creationId xmlns:a16="http://schemas.microsoft.com/office/drawing/2014/main" id="{C9A788CA-57EE-4307-BECE-0FE3B22B4788}"/>
                    </a:ext>
                  </a:extLst>
                </p14:cNvPr>
                <p14:cNvContentPartPr/>
                <p14:nvPr/>
              </p14:nvContentPartPr>
              <p14:xfrm>
                <a:off x="5299646" y="5965581"/>
                <a:ext cx="66240" cy="483120"/>
              </p14:xfrm>
            </p:contentPart>
          </mc:Choice>
          <mc:Fallback xmlns="">
            <p:pic>
              <p:nvPicPr>
                <p:cNvPr id="18457" name="Ink 18456">
                  <a:extLst>
                    <a:ext uri="{FF2B5EF4-FFF2-40B4-BE49-F238E27FC236}">
                      <a16:creationId xmlns:a16="http://schemas.microsoft.com/office/drawing/2014/main" id="{C9A788CA-57EE-4307-BECE-0FE3B22B478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81646" y="5947581"/>
                  <a:ext cx="10188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458" name="Ink 18457">
                  <a:extLst>
                    <a:ext uri="{FF2B5EF4-FFF2-40B4-BE49-F238E27FC236}">
                      <a16:creationId xmlns:a16="http://schemas.microsoft.com/office/drawing/2014/main" id="{EE27702C-3F76-4FF0-984A-4006C2E5B2BF}"/>
                    </a:ext>
                  </a:extLst>
                </p14:cNvPr>
                <p14:cNvContentPartPr/>
                <p14:nvPr/>
              </p14:nvContentPartPr>
              <p14:xfrm>
                <a:off x="5334206" y="5834541"/>
                <a:ext cx="270720" cy="272880"/>
              </p14:xfrm>
            </p:contentPart>
          </mc:Choice>
          <mc:Fallback xmlns="">
            <p:pic>
              <p:nvPicPr>
                <p:cNvPr id="18458" name="Ink 18457">
                  <a:extLst>
                    <a:ext uri="{FF2B5EF4-FFF2-40B4-BE49-F238E27FC236}">
                      <a16:creationId xmlns:a16="http://schemas.microsoft.com/office/drawing/2014/main" id="{EE27702C-3F76-4FF0-984A-4006C2E5B2B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16206" y="5816541"/>
                  <a:ext cx="3063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459" name="Ink 18458">
                  <a:extLst>
                    <a:ext uri="{FF2B5EF4-FFF2-40B4-BE49-F238E27FC236}">
                      <a16:creationId xmlns:a16="http://schemas.microsoft.com/office/drawing/2014/main" id="{6F29652A-72D2-4E1A-890F-F26A01C7993D}"/>
                    </a:ext>
                  </a:extLst>
                </p14:cNvPr>
                <p14:cNvContentPartPr/>
                <p14:nvPr/>
              </p14:nvContentPartPr>
              <p14:xfrm>
                <a:off x="5501966" y="6122901"/>
                <a:ext cx="263520" cy="336240"/>
              </p14:xfrm>
            </p:contentPart>
          </mc:Choice>
          <mc:Fallback xmlns="">
            <p:pic>
              <p:nvPicPr>
                <p:cNvPr id="18459" name="Ink 18458">
                  <a:extLst>
                    <a:ext uri="{FF2B5EF4-FFF2-40B4-BE49-F238E27FC236}">
                      <a16:creationId xmlns:a16="http://schemas.microsoft.com/office/drawing/2014/main" id="{6F29652A-72D2-4E1A-890F-F26A01C7993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83966" y="6104901"/>
                  <a:ext cx="2991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8460" name="Ink 18459">
                  <a:extLst>
                    <a:ext uri="{FF2B5EF4-FFF2-40B4-BE49-F238E27FC236}">
                      <a16:creationId xmlns:a16="http://schemas.microsoft.com/office/drawing/2014/main" id="{ABF8B982-FB1F-4754-AD7E-4BC30F3861A1}"/>
                    </a:ext>
                  </a:extLst>
                </p14:cNvPr>
                <p14:cNvContentPartPr/>
                <p14:nvPr/>
              </p14:nvContentPartPr>
              <p14:xfrm>
                <a:off x="6192086" y="5223981"/>
                <a:ext cx="25200" cy="318960"/>
              </p14:xfrm>
            </p:contentPart>
          </mc:Choice>
          <mc:Fallback xmlns="">
            <p:pic>
              <p:nvPicPr>
                <p:cNvPr id="18460" name="Ink 18459">
                  <a:extLst>
                    <a:ext uri="{FF2B5EF4-FFF2-40B4-BE49-F238E27FC236}">
                      <a16:creationId xmlns:a16="http://schemas.microsoft.com/office/drawing/2014/main" id="{ABF8B982-FB1F-4754-AD7E-4BC30F3861A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74086" y="5205981"/>
                  <a:ext cx="608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461" name="Ink 18460">
                  <a:extLst>
                    <a:ext uri="{FF2B5EF4-FFF2-40B4-BE49-F238E27FC236}">
                      <a16:creationId xmlns:a16="http://schemas.microsoft.com/office/drawing/2014/main" id="{0BE2E413-25E2-4CB8-9CA1-42CF8F1F30F6}"/>
                    </a:ext>
                  </a:extLst>
                </p14:cNvPr>
                <p14:cNvContentPartPr/>
                <p14:nvPr/>
              </p14:nvContentPartPr>
              <p14:xfrm>
                <a:off x="6349046" y="5190861"/>
                <a:ext cx="44640" cy="384120"/>
              </p14:xfrm>
            </p:contentPart>
          </mc:Choice>
          <mc:Fallback xmlns="">
            <p:pic>
              <p:nvPicPr>
                <p:cNvPr id="18461" name="Ink 18460">
                  <a:extLst>
                    <a:ext uri="{FF2B5EF4-FFF2-40B4-BE49-F238E27FC236}">
                      <a16:creationId xmlns:a16="http://schemas.microsoft.com/office/drawing/2014/main" id="{0BE2E413-25E2-4CB8-9CA1-42CF8F1F30F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31190" y="5172861"/>
                  <a:ext cx="79995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8462" name="Ink 18461">
                  <a:extLst>
                    <a:ext uri="{FF2B5EF4-FFF2-40B4-BE49-F238E27FC236}">
                      <a16:creationId xmlns:a16="http://schemas.microsoft.com/office/drawing/2014/main" id="{AE90A567-A368-42A6-B4B4-0EBB2F329DDA}"/>
                    </a:ext>
                  </a:extLst>
                </p14:cNvPr>
                <p14:cNvContentPartPr/>
                <p14:nvPr/>
              </p14:nvContentPartPr>
              <p14:xfrm>
                <a:off x="6742166" y="5724741"/>
                <a:ext cx="50760" cy="847440"/>
              </p14:xfrm>
            </p:contentPart>
          </mc:Choice>
          <mc:Fallback xmlns="">
            <p:pic>
              <p:nvPicPr>
                <p:cNvPr id="18462" name="Ink 18461">
                  <a:extLst>
                    <a:ext uri="{FF2B5EF4-FFF2-40B4-BE49-F238E27FC236}">
                      <a16:creationId xmlns:a16="http://schemas.microsoft.com/office/drawing/2014/main" id="{AE90A567-A368-42A6-B4B4-0EBB2F329DD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724166" y="5706741"/>
                  <a:ext cx="86400" cy="8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8463" name="Ink 18462">
                  <a:extLst>
                    <a:ext uri="{FF2B5EF4-FFF2-40B4-BE49-F238E27FC236}">
                      <a16:creationId xmlns:a16="http://schemas.microsoft.com/office/drawing/2014/main" id="{4218EBAE-EFC7-43C3-88C9-3C3CDCFE160D}"/>
                    </a:ext>
                  </a:extLst>
                </p14:cNvPr>
                <p14:cNvContentPartPr/>
                <p14:nvPr/>
              </p14:nvContentPartPr>
              <p14:xfrm>
                <a:off x="6755846" y="5619981"/>
                <a:ext cx="1797120" cy="1063440"/>
              </p14:xfrm>
            </p:contentPart>
          </mc:Choice>
          <mc:Fallback xmlns="">
            <p:pic>
              <p:nvPicPr>
                <p:cNvPr id="18463" name="Ink 18462">
                  <a:extLst>
                    <a:ext uri="{FF2B5EF4-FFF2-40B4-BE49-F238E27FC236}">
                      <a16:creationId xmlns:a16="http://schemas.microsoft.com/office/drawing/2014/main" id="{4218EBAE-EFC7-43C3-88C9-3C3CDCFE160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737846" y="5601981"/>
                  <a:ext cx="1832760" cy="10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8464" name="Ink 18463">
                  <a:extLst>
                    <a:ext uri="{FF2B5EF4-FFF2-40B4-BE49-F238E27FC236}">
                      <a16:creationId xmlns:a16="http://schemas.microsoft.com/office/drawing/2014/main" id="{9E3A5BFE-0852-4D19-94B7-7AC670826CF3}"/>
                    </a:ext>
                  </a:extLst>
                </p14:cNvPr>
                <p14:cNvContentPartPr/>
                <p14:nvPr/>
              </p14:nvContentPartPr>
              <p14:xfrm>
                <a:off x="7335086" y="5961981"/>
                <a:ext cx="13680" cy="454320"/>
              </p14:xfrm>
            </p:contentPart>
          </mc:Choice>
          <mc:Fallback xmlns="">
            <p:pic>
              <p:nvPicPr>
                <p:cNvPr id="18464" name="Ink 18463">
                  <a:extLst>
                    <a:ext uri="{FF2B5EF4-FFF2-40B4-BE49-F238E27FC236}">
                      <a16:creationId xmlns:a16="http://schemas.microsoft.com/office/drawing/2014/main" id="{9E3A5BFE-0852-4D19-94B7-7AC670826CF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17086" y="5943981"/>
                  <a:ext cx="493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8465" name="Ink 18464">
                  <a:extLst>
                    <a:ext uri="{FF2B5EF4-FFF2-40B4-BE49-F238E27FC236}">
                      <a16:creationId xmlns:a16="http://schemas.microsoft.com/office/drawing/2014/main" id="{DB0151E0-B595-46E3-A3A2-979C7F164A51}"/>
                    </a:ext>
                  </a:extLst>
                </p14:cNvPr>
                <p14:cNvContentPartPr/>
                <p14:nvPr/>
              </p14:nvContentPartPr>
              <p14:xfrm>
                <a:off x="7317806" y="5861541"/>
                <a:ext cx="249120" cy="308520"/>
              </p14:xfrm>
            </p:contentPart>
          </mc:Choice>
          <mc:Fallback xmlns="">
            <p:pic>
              <p:nvPicPr>
                <p:cNvPr id="18465" name="Ink 18464">
                  <a:extLst>
                    <a:ext uri="{FF2B5EF4-FFF2-40B4-BE49-F238E27FC236}">
                      <a16:creationId xmlns:a16="http://schemas.microsoft.com/office/drawing/2014/main" id="{DB0151E0-B595-46E3-A3A2-979C7F164A5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99806" y="5843562"/>
                  <a:ext cx="284760" cy="344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8466" name="Ink 18465">
                  <a:extLst>
                    <a:ext uri="{FF2B5EF4-FFF2-40B4-BE49-F238E27FC236}">
                      <a16:creationId xmlns:a16="http://schemas.microsoft.com/office/drawing/2014/main" id="{B3AE26BA-0681-47B4-9F57-DCBE943AD359}"/>
                    </a:ext>
                  </a:extLst>
                </p14:cNvPr>
                <p14:cNvContentPartPr/>
                <p14:nvPr/>
              </p14:nvContentPartPr>
              <p14:xfrm>
                <a:off x="7587806" y="6188421"/>
                <a:ext cx="218160" cy="233280"/>
              </p14:xfrm>
            </p:contentPart>
          </mc:Choice>
          <mc:Fallback xmlns="">
            <p:pic>
              <p:nvPicPr>
                <p:cNvPr id="18466" name="Ink 18465">
                  <a:extLst>
                    <a:ext uri="{FF2B5EF4-FFF2-40B4-BE49-F238E27FC236}">
                      <a16:creationId xmlns:a16="http://schemas.microsoft.com/office/drawing/2014/main" id="{B3AE26BA-0681-47B4-9F57-DCBE943AD35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569806" y="6170421"/>
                  <a:ext cx="25380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80" name="Group 18479">
            <a:extLst>
              <a:ext uri="{FF2B5EF4-FFF2-40B4-BE49-F238E27FC236}">
                <a16:creationId xmlns:a16="http://schemas.microsoft.com/office/drawing/2014/main" id="{755B2D74-C153-4778-B82F-B2999E31ED00}"/>
              </a:ext>
            </a:extLst>
          </p:cNvPr>
          <p:cNvGrpSpPr/>
          <p:nvPr/>
        </p:nvGrpSpPr>
        <p:grpSpPr>
          <a:xfrm>
            <a:off x="8287646" y="5083941"/>
            <a:ext cx="1647360" cy="1586520"/>
            <a:chOff x="8287646" y="5083941"/>
            <a:chExt cx="1647360" cy="158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8468" name="Ink 18467">
                  <a:extLst>
                    <a:ext uri="{FF2B5EF4-FFF2-40B4-BE49-F238E27FC236}">
                      <a16:creationId xmlns:a16="http://schemas.microsoft.com/office/drawing/2014/main" id="{2664B0AF-A42B-49DA-A110-66A114F8E99F}"/>
                    </a:ext>
                  </a:extLst>
                </p14:cNvPr>
                <p14:cNvContentPartPr/>
                <p14:nvPr/>
              </p14:nvContentPartPr>
              <p14:xfrm>
                <a:off x="8287646" y="5117061"/>
                <a:ext cx="27720" cy="393480"/>
              </p14:xfrm>
            </p:contentPart>
          </mc:Choice>
          <mc:Fallback xmlns="">
            <p:pic>
              <p:nvPicPr>
                <p:cNvPr id="18468" name="Ink 18467">
                  <a:extLst>
                    <a:ext uri="{FF2B5EF4-FFF2-40B4-BE49-F238E27FC236}">
                      <a16:creationId xmlns:a16="http://schemas.microsoft.com/office/drawing/2014/main" id="{2664B0AF-A42B-49DA-A110-66A114F8E99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69646" y="5099061"/>
                  <a:ext cx="633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8469" name="Ink 18468">
                  <a:extLst>
                    <a:ext uri="{FF2B5EF4-FFF2-40B4-BE49-F238E27FC236}">
                      <a16:creationId xmlns:a16="http://schemas.microsoft.com/office/drawing/2014/main" id="{6D43DED0-212C-4B27-84C1-3A14AABCB319}"/>
                    </a:ext>
                  </a:extLst>
                </p14:cNvPr>
                <p14:cNvContentPartPr/>
                <p14:nvPr/>
              </p14:nvContentPartPr>
              <p14:xfrm>
                <a:off x="8459006" y="5083941"/>
                <a:ext cx="169560" cy="299160"/>
              </p14:xfrm>
            </p:contentPart>
          </mc:Choice>
          <mc:Fallback xmlns="">
            <p:pic>
              <p:nvPicPr>
                <p:cNvPr id="18469" name="Ink 18468">
                  <a:extLst>
                    <a:ext uri="{FF2B5EF4-FFF2-40B4-BE49-F238E27FC236}">
                      <a16:creationId xmlns:a16="http://schemas.microsoft.com/office/drawing/2014/main" id="{6D43DED0-212C-4B27-84C1-3A14AABCB31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41006" y="5065919"/>
                  <a:ext cx="205200" cy="334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8470" name="Ink 18469">
                  <a:extLst>
                    <a:ext uri="{FF2B5EF4-FFF2-40B4-BE49-F238E27FC236}">
                      <a16:creationId xmlns:a16="http://schemas.microsoft.com/office/drawing/2014/main" id="{17662319-2B1E-4741-98B2-F705C958F824}"/>
                    </a:ext>
                  </a:extLst>
                </p14:cNvPr>
                <p14:cNvContentPartPr/>
                <p14:nvPr/>
              </p14:nvContentPartPr>
              <p14:xfrm>
                <a:off x="8587526" y="5120301"/>
                <a:ext cx="208800" cy="28080"/>
              </p14:xfrm>
            </p:contentPart>
          </mc:Choice>
          <mc:Fallback xmlns="">
            <p:pic>
              <p:nvPicPr>
                <p:cNvPr id="18470" name="Ink 18469">
                  <a:extLst>
                    <a:ext uri="{FF2B5EF4-FFF2-40B4-BE49-F238E27FC236}">
                      <a16:creationId xmlns:a16="http://schemas.microsoft.com/office/drawing/2014/main" id="{17662319-2B1E-4741-98B2-F705C958F82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569526" y="5102301"/>
                  <a:ext cx="244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8472" name="Ink 18471">
                  <a:extLst>
                    <a:ext uri="{FF2B5EF4-FFF2-40B4-BE49-F238E27FC236}">
                      <a16:creationId xmlns:a16="http://schemas.microsoft.com/office/drawing/2014/main" id="{B00CE080-968C-46B9-A76F-D697ADF769CB}"/>
                    </a:ext>
                  </a:extLst>
                </p14:cNvPr>
                <p14:cNvContentPartPr/>
                <p14:nvPr/>
              </p14:nvContentPartPr>
              <p14:xfrm>
                <a:off x="8768606" y="5681901"/>
                <a:ext cx="47520" cy="859680"/>
              </p14:xfrm>
            </p:contentPart>
          </mc:Choice>
          <mc:Fallback xmlns="">
            <p:pic>
              <p:nvPicPr>
                <p:cNvPr id="18472" name="Ink 18471">
                  <a:extLst>
                    <a:ext uri="{FF2B5EF4-FFF2-40B4-BE49-F238E27FC236}">
                      <a16:creationId xmlns:a16="http://schemas.microsoft.com/office/drawing/2014/main" id="{B00CE080-968C-46B9-A76F-D697ADF769C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50741" y="5663909"/>
                  <a:ext cx="82892" cy="8953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8473" name="Ink 18472">
                  <a:extLst>
                    <a:ext uri="{FF2B5EF4-FFF2-40B4-BE49-F238E27FC236}">
                      <a16:creationId xmlns:a16="http://schemas.microsoft.com/office/drawing/2014/main" id="{44B0C968-4596-4A44-A74F-CE77FA0B6A62}"/>
                    </a:ext>
                  </a:extLst>
                </p14:cNvPr>
                <p14:cNvContentPartPr/>
                <p14:nvPr/>
              </p14:nvContentPartPr>
              <p14:xfrm>
                <a:off x="8708126" y="5646981"/>
                <a:ext cx="1226880" cy="1023480"/>
              </p14:xfrm>
            </p:contentPart>
          </mc:Choice>
          <mc:Fallback xmlns="">
            <p:pic>
              <p:nvPicPr>
                <p:cNvPr id="18473" name="Ink 18472">
                  <a:extLst>
                    <a:ext uri="{FF2B5EF4-FFF2-40B4-BE49-F238E27FC236}">
                      <a16:creationId xmlns:a16="http://schemas.microsoft.com/office/drawing/2014/main" id="{44B0C968-4596-4A44-A74F-CE77FA0B6A6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90126" y="5628975"/>
                  <a:ext cx="1262520" cy="1059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474" name="Ink 18473">
                  <a:extLst>
                    <a:ext uri="{FF2B5EF4-FFF2-40B4-BE49-F238E27FC236}">
                      <a16:creationId xmlns:a16="http://schemas.microsoft.com/office/drawing/2014/main" id="{B5BB2221-B377-4A1D-8711-0DEC2ADBF412}"/>
                    </a:ext>
                  </a:extLst>
                </p14:cNvPr>
                <p14:cNvContentPartPr/>
                <p14:nvPr/>
              </p14:nvContentPartPr>
              <p14:xfrm>
                <a:off x="9067406" y="6005181"/>
                <a:ext cx="38160" cy="416880"/>
              </p14:xfrm>
            </p:contentPart>
          </mc:Choice>
          <mc:Fallback xmlns="">
            <p:pic>
              <p:nvPicPr>
                <p:cNvPr id="18474" name="Ink 18473">
                  <a:extLst>
                    <a:ext uri="{FF2B5EF4-FFF2-40B4-BE49-F238E27FC236}">
                      <a16:creationId xmlns:a16="http://schemas.microsoft.com/office/drawing/2014/main" id="{B5BB2221-B377-4A1D-8711-0DEC2ADBF41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049406" y="5987181"/>
                  <a:ext cx="738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8475" name="Ink 18474">
                  <a:extLst>
                    <a:ext uri="{FF2B5EF4-FFF2-40B4-BE49-F238E27FC236}">
                      <a16:creationId xmlns:a16="http://schemas.microsoft.com/office/drawing/2014/main" id="{67AA70A7-C34E-4BBC-9CE4-7A1F59230D83}"/>
                    </a:ext>
                  </a:extLst>
                </p14:cNvPr>
                <p14:cNvContentPartPr/>
                <p14:nvPr/>
              </p14:nvContentPartPr>
              <p14:xfrm>
                <a:off x="9034286" y="5898261"/>
                <a:ext cx="250920" cy="273240"/>
              </p14:xfrm>
            </p:contentPart>
          </mc:Choice>
          <mc:Fallback xmlns="">
            <p:pic>
              <p:nvPicPr>
                <p:cNvPr id="18475" name="Ink 18474">
                  <a:extLst>
                    <a:ext uri="{FF2B5EF4-FFF2-40B4-BE49-F238E27FC236}">
                      <a16:creationId xmlns:a16="http://schemas.microsoft.com/office/drawing/2014/main" id="{67AA70A7-C34E-4BBC-9CE4-7A1F59230D8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016286" y="5880261"/>
                  <a:ext cx="2865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8476" name="Ink 18475">
                  <a:extLst>
                    <a:ext uri="{FF2B5EF4-FFF2-40B4-BE49-F238E27FC236}">
                      <a16:creationId xmlns:a16="http://schemas.microsoft.com/office/drawing/2014/main" id="{685F3C27-513D-4757-8A59-41018064445A}"/>
                    </a:ext>
                  </a:extLst>
                </p14:cNvPr>
                <p14:cNvContentPartPr/>
                <p14:nvPr/>
              </p14:nvContentPartPr>
              <p14:xfrm>
                <a:off x="9280886" y="6200661"/>
                <a:ext cx="75240" cy="154080"/>
              </p14:xfrm>
            </p:contentPart>
          </mc:Choice>
          <mc:Fallback xmlns="">
            <p:pic>
              <p:nvPicPr>
                <p:cNvPr id="18476" name="Ink 18475">
                  <a:extLst>
                    <a:ext uri="{FF2B5EF4-FFF2-40B4-BE49-F238E27FC236}">
                      <a16:creationId xmlns:a16="http://schemas.microsoft.com/office/drawing/2014/main" id="{685F3C27-513D-4757-8A59-41018064445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262886" y="6182703"/>
                  <a:ext cx="110880" cy="189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8477" name="Ink 18476">
                  <a:extLst>
                    <a:ext uri="{FF2B5EF4-FFF2-40B4-BE49-F238E27FC236}">
                      <a16:creationId xmlns:a16="http://schemas.microsoft.com/office/drawing/2014/main" id="{5F9474BF-FDF8-4C5A-9BA1-2CD668ABF643}"/>
                    </a:ext>
                  </a:extLst>
                </p14:cNvPr>
                <p14:cNvContentPartPr/>
                <p14:nvPr/>
              </p14:nvContentPartPr>
              <p14:xfrm>
                <a:off x="9369086" y="6205701"/>
                <a:ext cx="33840" cy="335520"/>
              </p14:xfrm>
            </p:contentPart>
          </mc:Choice>
          <mc:Fallback xmlns="">
            <p:pic>
              <p:nvPicPr>
                <p:cNvPr id="18477" name="Ink 18476">
                  <a:extLst>
                    <a:ext uri="{FF2B5EF4-FFF2-40B4-BE49-F238E27FC236}">
                      <a16:creationId xmlns:a16="http://schemas.microsoft.com/office/drawing/2014/main" id="{5F9474BF-FDF8-4C5A-9BA1-2CD668ABF64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351086" y="6187720"/>
                  <a:ext cx="69480" cy="371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8478" name="Ink 18477">
                  <a:extLst>
                    <a:ext uri="{FF2B5EF4-FFF2-40B4-BE49-F238E27FC236}">
                      <a16:creationId xmlns:a16="http://schemas.microsoft.com/office/drawing/2014/main" id="{A6281505-FA1F-4514-9147-C09673F2F5D6}"/>
                    </a:ext>
                  </a:extLst>
                </p14:cNvPr>
                <p14:cNvContentPartPr/>
                <p14:nvPr/>
              </p14:nvContentPartPr>
              <p14:xfrm>
                <a:off x="9571046" y="5248461"/>
                <a:ext cx="148320" cy="306720"/>
              </p14:xfrm>
            </p:contentPart>
          </mc:Choice>
          <mc:Fallback xmlns="">
            <p:pic>
              <p:nvPicPr>
                <p:cNvPr id="18478" name="Ink 18477">
                  <a:extLst>
                    <a:ext uri="{FF2B5EF4-FFF2-40B4-BE49-F238E27FC236}">
                      <a16:creationId xmlns:a16="http://schemas.microsoft.com/office/drawing/2014/main" id="{A6281505-FA1F-4514-9147-C09673F2F5D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553046" y="5230461"/>
                  <a:ext cx="1839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8479" name="Ink 18478">
                  <a:extLst>
                    <a:ext uri="{FF2B5EF4-FFF2-40B4-BE49-F238E27FC236}">
                      <a16:creationId xmlns:a16="http://schemas.microsoft.com/office/drawing/2014/main" id="{DA492B8C-ADF4-461F-AC24-C6962A6E03E8}"/>
                    </a:ext>
                  </a:extLst>
                </p14:cNvPr>
                <p14:cNvContentPartPr/>
                <p14:nvPr/>
              </p14:nvContentPartPr>
              <p14:xfrm>
                <a:off x="9777686" y="5270781"/>
                <a:ext cx="142200" cy="172800"/>
              </p14:xfrm>
            </p:contentPart>
          </mc:Choice>
          <mc:Fallback xmlns="">
            <p:pic>
              <p:nvPicPr>
                <p:cNvPr id="18479" name="Ink 18478">
                  <a:extLst>
                    <a:ext uri="{FF2B5EF4-FFF2-40B4-BE49-F238E27FC236}">
                      <a16:creationId xmlns:a16="http://schemas.microsoft.com/office/drawing/2014/main" id="{DA492B8C-ADF4-461F-AC24-C6962A6E03E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759686" y="5252781"/>
                  <a:ext cx="177840" cy="20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836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846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84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1260AB16-B7C6-49E8-8537-222E8A0B12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SJF / SPN Critique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8DE01213-3EA3-44D3-A522-C138B7172B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6000"/>
              </a:lnSpc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Possibility of starvation for longer processes </a:t>
            </a:r>
          </a:p>
          <a:p>
            <a:pPr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Lack of </a:t>
            </a:r>
            <a:r>
              <a:rPr lang="en-GB" altLang="en-US" sz="2644" err="1"/>
              <a:t>preemption</a:t>
            </a:r>
            <a:r>
              <a:rPr lang="en-GB" altLang="en-US" sz="2644"/>
              <a:t> is not suitable in a time sharing environment</a:t>
            </a:r>
          </a:p>
          <a:p>
            <a:pPr>
              <a:spcBef>
                <a:spcPts val="70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865"/>
              <a:t>SJF/SPN implicitly incorporates priorities</a:t>
            </a:r>
          </a:p>
          <a:p>
            <a:pPr lvl="1">
              <a:spcBef>
                <a:spcPts val="620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534"/>
              <a:t>Shortest jobs are given preference</a:t>
            </a:r>
          </a:p>
          <a:p>
            <a:pPr lvl="1"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CPU bound processes have lower priority, but a process doing no I/O could still monopolize the CPU if it is the first to enter the system</a:t>
            </a:r>
          </a:p>
          <a:p>
            <a:pPr lvl="1">
              <a:spcBef>
                <a:spcPts val="620"/>
              </a:spcBef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 sz="2534"/>
          </a:p>
          <a:p>
            <a:pPr>
              <a:spcBef>
                <a:spcPts val="703"/>
              </a:spcBef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 sz="2865"/>
          </a:p>
          <a:p>
            <a:pPr>
              <a:spcBef>
                <a:spcPts val="703"/>
              </a:spcBef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 sz="2865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F27AE-4665-4145-A6BD-FA5AEE73A1D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32C19-C3D2-4144-95C9-05511E06308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869041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A112A8D4-1658-40CE-AA71-89F4B1ED4C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Priorities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CBAA7AF-2C27-461D-A7D3-183D7DE49A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6000"/>
              </a:lnSpc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Implemented by having multiple ready queues to represent each level of priority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Scheduler selects the process of a higher priority over one of lower priority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Lower-priority may suffer starvation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To alleviate starvation allow dynamic priorities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The priority of a process  changes based on its age or execution history </a:t>
            </a:r>
          </a:p>
          <a:p>
            <a:pPr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 b="0"/>
          </a:p>
          <a:p>
            <a:pPr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 b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585B2-A921-40F0-932E-AC3F74E709B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056DCF-BD99-41AE-8A45-79565A5E5E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002574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65160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Sleepy Barbers solution using Condition Variables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6864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66485"/>
            <a:ext cx="1499040" cy="1059480"/>
            <a:chOff x="155536" y="5619450"/>
            <a:chExt cx="1499040" cy="10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1787820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66485"/>
            <a:ext cx="2590920" cy="1059480"/>
            <a:chOff x="155536" y="5619450"/>
            <a:chExt cx="2590920" cy="10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9318217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66485"/>
            <a:ext cx="3336840" cy="1059480"/>
            <a:chOff x="155536" y="5619450"/>
            <a:chExt cx="3336840" cy="10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563051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66485"/>
            <a:ext cx="4342320" cy="1059480"/>
            <a:chOff x="155536" y="5619450"/>
            <a:chExt cx="4342320" cy="10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037945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66485"/>
            <a:ext cx="5120280" cy="1065960"/>
            <a:chOff x="155536" y="5619450"/>
            <a:chExt cx="5120280" cy="10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9092453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66485"/>
            <a:ext cx="5958360" cy="1085760"/>
            <a:chOff x="155536" y="5619450"/>
            <a:chExt cx="5958360" cy="10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66211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66485"/>
            <a:ext cx="6827760" cy="1211400"/>
            <a:chOff x="155536" y="5619450"/>
            <a:chExt cx="6827760" cy="12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3660" name="Ink 23659">
                  <a:extLst>
                    <a:ext uri="{FF2B5EF4-FFF2-40B4-BE49-F238E27FC236}">
                      <a16:creationId xmlns:a16="http://schemas.microsoft.com/office/drawing/2014/main" id="{EB9F504E-52DF-4A05-AB88-BDF5876CA8B9}"/>
                    </a:ext>
                  </a:extLst>
                </p14:cNvPr>
                <p14:cNvContentPartPr/>
                <p14:nvPr/>
              </p14:nvContentPartPr>
              <p14:xfrm>
                <a:off x="6138736" y="6653730"/>
                <a:ext cx="27720" cy="177120"/>
              </p14:xfrm>
            </p:contentPart>
          </mc:Choice>
          <mc:Fallback xmlns="">
            <p:pic>
              <p:nvPicPr>
                <p:cNvPr id="23660" name="Ink 23659">
                  <a:extLst>
                    <a:ext uri="{FF2B5EF4-FFF2-40B4-BE49-F238E27FC236}">
                      <a16:creationId xmlns:a16="http://schemas.microsoft.com/office/drawing/2014/main" id="{EB9F504E-52DF-4A05-AB88-BDF5876CA8B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20736" y="6635730"/>
                  <a:ext cx="63360" cy="21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90269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 dirty="0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 dirty="0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 dirty="0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dirty="0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 dirty="0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 dirty="0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66485"/>
            <a:ext cx="7655400" cy="1211400"/>
            <a:chOff x="155536" y="5619450"/>
            <a:chExt cx="7655400" cy="12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14:cNvPr>
                <p14:cNvContentPartPr/>
                <p14:nvPr/>
              </p14:nvContentPartPr>
              <p14:xfrm>
                <a:off x="7201096" y="6065850"/>
                <a:ext cx="542520" cy="586800"/>
              </p14:xfrm>
            </p:contentPart>
          </mc:Choice>
          <mc:Fallback xmlns="">
            <p:pic>
              <p:nvPicPr>
                <p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3096" y="6047839"/>
                  <a:ext cx="578160" cy="62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14:cNvPr>
                <p14:cNvContentPartPr/>
                <p14:nvPr/>
              </p14:nvContentPartPr>
              <p14:xfrm>
                <a:off x="7253296" y="6127050"/>
                <a:ext cx="557640" cy="546480"/>
              </p14:xfrm>
            </p:contentPart>
          </mc:Choice>
          <mc:Fallback xmlns="">
            <p:pic>
              <p:nvPicPr>
                <p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5296" y="6109050"/>
                  <a:ext cx="593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14:cNvPr>
                <p14:cNvContentPartPr/>
                <p14:nvPr/>
              </p14:nvContentPartPr>
              <p14:xfrm>
                <a:off x="7457056" y="6254850"/>
                <a:ext cx="27720" cy="201600"/>
              </p14:xfrm>
            </p:contentPart>
          </mc:Choice>
          <mc:Fallback xmlns="">
            <p:pic>
              <p:nvPicPr>
                <p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9056" y="6236850"/>
                  <a:ext cx="6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14:cNvPr>
                <p14:cNvContentPartPr/>
                <p14:nvPr/>
              </p14:nvContentPartPr>
              <p14:xfrm>
                <a:off x="7501696" y="6139290"/>
                <a:ext cx="96120" cy="155520"/>
              </p14:xfrm>
            </p:contentPart>
          </mc:Choice>
          <mc:Fallback xmlns="">
            <p:pic>
              <p:nvPicPr>
                <p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3696" y="6121290"/>
                  <a:ext cx="131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14:cNvPr>
                <p14:cNvContentPartPr/>
                <p14:nvPr/>
              </p14:nvContentPartPr>
              <p14:xfrm>
                <a:off x="7562176" y="6416490"/>
                <a:ext cx="83880" cy="134280"/>
              </p14:xfrm>
            </p:contentPart>
          </mc:Choice>
          <mc:Fallback xmlns="">
            <p:pic>
              <p:nvPicPr>
                <p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4176" y="6398490"/>
                  <a:ext cx="11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14:cNvPr>
                <p14:cNvContentPartPr/>
                <p14:nvPr/>
              </p14:nvContentPartPr>
              <p14:xfrm>
                <a:off x="7631296" y="5688930"/>
                <a:ext cx="146520" cy="260280"/>
              </p14:xfrm>
            </p:contentPart>
          </mc:Choice>
          <mc:Fallback xmlns="">
            <p:pic>
              <p:nvPicPr>
                <p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3252" y="5670930"/>
                  <a:ext cx="182248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3660" name="Ink 23659">
                  <a:extLst>
                    <a:ext uri="{FF2B5EF4-FFF2-40B4-BE49-F238E27FC236}">
                      <a16:creationId xmlns:a16="http://schemas.microsoft.com/office/drawing/2014/main" id="{EB9F504E-52DF-4A05-AB88-BDF5876CA8B9}"/>
                    </a:ext>
                  </a:extLst>
                </p14:cNvPr>
                <p14:cNvContentPartPr/>
                <p14:nvPr/>
              </p14:nvContentPartPr>
              <p14:xfrm>
                <a:off x="6138736" y="6653730"/>
                <a:ext cx="27720" cy="177120"/>
              </p14:xfrm>
            </p:contentPart>
          </mc:Choice>
          <mc:Fallback xmlns="">
            <p:pic>
              <p:nvPicPr>
                <p:cNvPr id="23660" name="Ink 23659">
                  <a:extLst>
                    <a:ext uri="{FF2B5EF4-FFF2-40B4-BE49-F238E27FC236}">
                      <a16:creationId xmlns:a16="http://schemas.microsoft.com/office/drawing/2014/main" id="{EB9F504E-52DF-4A05-AB88-BDF5876CA8B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120736" y="6635730"/>
                  <a:ext cx="63360" cy="21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4773260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48485"/>
            <a:ext cx="8462880" cy="1229400"/>
            <a:chOff x="155536" y="5601450"/>
            <a:chExt cx="8462880" cy="12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14:cNvPr>
                <p14:cNvContentPartPr/>
                <p14:nvPr/>
              </p14:nvContentPartPr>
              <p14:xfrm>
                <a:off x="7201096" y="6065850"/>
                <a:ext cx="542520" cy="586800"/>
              </p14:xfrm>
            </p:contentPart>
          </mc:Choice>
          <mc:Fallback xmlns="">
            <p:pic>
              <p:nvPicPr>
                <p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3096" y="6047839"/>
                  <a:ext cx="578160" cy="62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14:cNvPr>
                <p14:cNvContentPartPr/>
                <p14:nvPr/>
              </p14:nvContentPartPr>
              <p14:xfrm>
                <a:off x="7253296" y="6127050"/>
                <a:ext cx="557640" cy="546480"/>
              </p14:xfrm>
            </p:contentPart>
          </mc:Choice>
          <mc:Fallback xmlns="">
            <p:pic>
              <p:nvPicPr>
                <p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5296" y="6109050"/>
                  <a:ext cx="593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14:cNvPr>
                <p14:cNvContentPartPr/>
                <p14:nvPr/>
              </p14:nvContentPartPr>
              <p14:xfrm>
                <a:off x="7457056" y="6254850"/>
                <a:ext cx="27720" cy="201600"/>
              </p14:xfrm>
            </p:contentPart>
          </mc:Choice>
          <mc:Fallback xmlns="">
            <p:pic>
              <p:nvPicPr>
                <p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9056" y="6236850"/>
                  <a:ext cx="6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14:cNvPr>
                <p14:cNvContentPartPr/>
                <p14:nvPr/>
              </p14:nvContentPartPr>
              <p14:xfrm>
                <a:off x="7501696" y="6139290"/>
                <a:ext cx="96120" cy="155520"/>
              </p14:xfrm>
            </p:contentPart>
          </mc:Choice>
          <mc:Fallback xmlns="">
            <p:pic>
              <p:nvPicPr>
                <p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3696" y="6121290"/>
                  <a:ext cx="131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14:cNvPr>
                <p14:cNvContentPartPr/>
                <p14:nvPr/>
              </p14:nvContentPartPr>
              <p14:xfrm>
                <a:off x="7562176" y="6416490"/>
                <a:ext cx="83880" cy="134280"/>
              </p14:xfrm>
            </p:contentPart>
          </mc:Choice>
          <mc:Fallback xmlns="">
            <p:pic>
              <p:nvPicPr>
                <p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4176" y="6398490"/>
                  <a:ext cx="11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14:cNvPr>
                <p14:cNvContentPartPr/>
                <p14:nvPr/>
              </p14:nvContentPartPr>
              <p14:xfrm>
                <a:off x="7631296" y="5688930"/>
                <a:ext cx="146520" cy="260280"/>
              </p14:xfrm>
            </p:contentPart>
          </mc:Choice>
          <mc:Fallback xmlns="">
            <p:pic>
              <p:nvPicPr>
                <p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3252" y="5670930"/>
                  <a:ext cx="182248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14:cNvPr>
                <p14:cNvContentPartPr/>
                <p14:nvPr/>
              </p14:nvContentPartPr>
              <p14:xfrm>
                <a:off x="7968976" y="6138930"/>
                <a:ext cx="33480" cy="508320"/>
              </p14:xfrm>
            </p:contentPart>
          </mc:Choice>
          <mc:Fallback xmlns="">
            <p:pic>
              <p:nvPicPr>
                <p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50976" y="6120930"/>
                  <a:ext cx="69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14:cNvPr>
                <p14:cNvContentPartPr/>
                <p14:nvPr/>
              </p14:nvContentPartPr>
              <p14:xfrm>
                <a:off x="8005696" y="6060810"/>
                <a:ext cx="612720" cy="641880"/>
              </p14:xfrm>
            </p:contentPart>
          </mc:Choice>
          <mc:Fallback xmlns="">
            <p:pic>
              <p:nvPicPr>
                <p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7696" y="6042810"/>
                  <a:ext cx="6483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14:cNvPr>
                <p14:cNvContentPartPr/>
                <p14:nvPr/>
              </p14:nvContentPartPr>
              <p14:xfrm>
                <a:off x="8168776" y="6323610"/>
                <a:ext cx="20520" cy="244080"/>
              </p14:xfrm>
            </p:contentPart>
          </mc:Choice>
          <mc:Fallback xmlns="">
            <p:pic>
              <p:nvPicPr>
                <p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0776" y="6305610"/>
                  <a:ext cx="56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14:cNvPr>
                <p14:cNvContentPartPr/>
                <p14:nvPr/>
              </p14:nvContentPartPr>
              <p14:xfrm>
                <a:off x="8160856" y="6197250"/>
                <a:ext cx="164160" cy="199440"/>
              </p14:xfrm>
            </p:contentPart>
          </mc:Choice>
          <mc:Fallback xmlns="">
            <p:pic>
              <p:nvPicPr>
                <p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42856" y="6179250"/>
                  <a:ext cx="19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14:cNvPr>
                <p14:cNvContentPartPr/>
                <p14:nvPr/>
              </p14:nvContentPartPr>
              <p14:xfrm>
                <a:off x="8300896" y="6453210"/>
                <a:ext cx="151560" cy="113040"/>
              </p14:xfrm>
            </p:contentPart>
          </mc:Choice>
          <mc:Fallback xmlns="">
            <p:pic>
              <p:nvPicPr>
                <p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2896" y="6435210"/>
                  <a:ext cx="187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14:cNvPr>
                <p14:cNvContentPartPr/>
                <p14:nvPr/>
              </p14:nvContentPartPr>
              <p14:xfrm>
                <a:off x="8339776" y="6552210"/>
                <a:ext cx="189000" cy="31320"/>
              </p14:xfrm>
            </p:contentPart>
          </mc:Choice>
          <mc:Fallback xmlns="">
            <p:pic>
              <p:nvPicPr>
                <p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1776" y="6534210"/>
                  <a:ext cx="224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14:cNvPr>
                <p14:cNvContentPartPr/>
                <p14:nvPr/>
              </p14:nvContentPartPr>
              <p14:xfrm>
                <a:off x="8287216" y="5601450"/>
                <a:ext cx="52920" cy="363240"/>
              </p14:xfrm>
            </p:contentPart>
          </mc:Choice>
          <mc:Fallback xmlns="">
            <p:pic>
              <p:nvPicPr>
                <p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69216" y="5583450"/>
                  <a:ext cx="8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14:cNvPr>
                <p14:cNvContentPartPr/>
                <p14:nvPr/>
              </p14:nvContentPartPr>
              <p14:xfrm>
                <a:off x="8403496" y="5658330"/>
                <a:ext cx="166680" cy="223560"/>
              </p14:xfrm>
            </p:contentPart>
          </mc:Choice>
          <mc:Fallback xmlns="">
            <p:pic>
              <p:nvPicPr>
                <p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5496" y="5640301"/>
                  <a:ext cx="202320" cy="259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3660" name="Ink 23659">
                  <a:extLst>
                    <a:ext uri="{FF2B5EF4-FFF2-40B4-BE49-F238E27FC236}">
                      <a16:creationId xmlns:a16="http://schemas.microsoft.com/office/drawing/2014/main" id="{EB9F504E-52DF-4A05-AB88-BDF5876CA8B9}"/>
                    </a:ext>
                  </a:extLst>
                </p14:cNvPr>
                <p14:cNvContentPartPr/>
                <p14:nvPr/>
              </p14:nvContentPartPr>
              <p14:xfrm>
                <a:off x="6138736" y="6653730"/>
                <a:ext cx="27720" cy="177120"/>
              </p14:xfrm>
            </p:contentPart>
          </mc:Choice>
          <mc:Fallback xmlns="">
            <p:pic>
              <p:nvPicPr>
                <p:cNvPr id="23660" name="Ink 23659">
                  <a:extLst>
                    <a:ext uri="{FF2B5EF4-FFF2-40B4-BE49-F238E27FC236}">
                      <a16:creationId xmlns:a16="http://schemas.microsoft.com/office/drawing/2014/main" id="{EB9F504E-52DF-4A05-AB88-BDF5876CA8B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120736" y="6635730"/>
                  <a:ext cx="63360" cy="21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3877568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48485"/>
            <a:ext cx="9225000" cy="1119240"/>
            <a:chOff x="155536" y="5601450"/>
            <a:chExt cx="9225000" cy="11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14:cNvPr>
                <p14:cNvContentPartPr/>
                <p14:nvPr/>
              </p14:nvContentPartPr>
              <p14:xfrm>
                <a:off x="7201096" y="6065850"/>
                <a:ext cx="542520" cy="586800"/>
              </p14:xfrm>
            </p:contentPart>
          </mc:Choice>
          <mc:Fallback xmlns="">
            <p:pic>
              <p:nvPicPr>
                <p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3096" y="6047839"/>
                  <a:ext cx="578160" cy="62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14:cNvPr>
                <p14:cNvContentPartPr/>
                <p14:nvPr/>
              </p14:nvContentPartPr>
              <p14:xfrm>
                <a:off x="7253296" y="6127050"/>
                <a:ext cx="557640" cy="546480"/>
              </p14:xfrm>
            </p:contentPart>
          </mc:Choice>
          <mc:Fallback xmlns="">
            <p:pic>
              <p:nvPicPr>
                <p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5296" y="6109050"/>
                  <a:ext cx="593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14:cNvPr>
                <p14:cNvContentPartPr/>
                <p14:nvPr/>
              </p14:nvContentPartPr>
              <p14:xfrm>
                <a:off x="7457056" y="6254850"/>
                <a:ext cx="27720" cy="201600"/>
              </p14:xfrm>
            </p:contentPart>
          </mc:Choice>
          <mc:Fallback xmlns="">
            <p:pic>
              <p:nvPicPr>
                <p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9056" y="6236850"/>
                  <a:ext cx="6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14:cNvPr>
                <p14:cNvContentPartPr/>
                <p14:nvPr/>
              </p14:nvContentPartPr>
              <p14:xfrm>
                <a:off x="7501696" y="6139290"/>
                <a:ext cx="96120" cy="155520"/>
              </p14:xfrm>
            </p:contentPart>
          </mc:Choice>
          <mc:Fallback xmlns="">
            <p:pic>
              <p:nvPicPr>
                <p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3696" y="6121290"/>
                  <a:ext cx="131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14:cNvPr>
                <p14:cNvContentPartPr/>
                <p14:nvPr/>
              </p14:nvContentPartPr>
              <p14:xfrm>
                <a:off x="7562176" y="6416490"/>
                <a:ext cx="83880" cy="134280"/>
              </p14:xfrm>
            </p:contentPart>
          </mc:Choice>
          <mc:Fallback xmlns="">
            <p:pic>
              <p:nvPicPr>
                <p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4176" y="6398490"/>
                  <a:ext cx="11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14:cNvPr>
                <p14:cNvContentPartPr/>
                <p14:nvPr/>
              </p14:nvContentPartPr>
              <p14:xfrm>
                <a:off x="7631296" y="5688930"/>
                <a:ext cx="146520" cy="260280"/>
              </p14:xfrm>
            </p:contentPart>
          </mc:Choice>
          <mc:Fallback xmlns="">
            <p:pic>
              <p:nvPicPr>
                <p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3252" y="5670930"/>
                  <a:ext cx="182248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14:cNvPr>
                <p14:cNvContentPartPr/>
                <p14:nvPr/>
              </p14:nvContentPartPr>
              <p14:xfrm>
                <a:off x="7968976" y="6138930"/>
                <a:ext cx="33480" cy="508320"/>
              </p14:xfrm>
            </p:contentPart>
          </mc:Choice>
          <mc:Fallback xmlns="">
            <p:pic>
              <p:nvPicPr>
                <p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50976" y="6120930"/>
                  <a:ext cx="69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14:cNvPr>
                <p14:cNvContentPartPr/>
                <p14:nvPr/>
              </p14:nvContentPartPr>
              <p14:xfrm>
                <a:off x="8005696" y="6060810"/>
                <a:ext cx="612720" cy="641880"/>
              </p14:xfrm>
            </p:contentPart>
          </mc:Choice>
          <mc:Fallback xmlns="">
            <p:pic>
              <p:nvPicPr>
                <p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7696" y="6042810"/>
                  <a:ext cx="6483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14:cNvPr>
                <p14:cNvContentPartPr/>
                <p14:nvPr/>
              </p14:nvContentPartPr>
              <p14:xfrm>
                <a:off x="8168776" y="6323610"/>
                <a:ext cx="20520" cy="244080"/>
              </p14:xfrm>
            </p:contentPart>
          </mc:Choice>
          <mc:Fallback xmlns="">
            <p:pic>
              <p:nvPicPr>
                <p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0776" y="6305610"/>
                  <a:ext cx="56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14:cNvPr>
                <p14:cNvContentPartPr/>
                <p14:nvPr/>
              </p14:nvContentPartPr>
              <p14:xfrm>
                <a:off x="8160856" y="6197250"/>
                <a:ext cx="164160" cy="199440"/>
              </p14:xfrm>
            </p:contentPart>
          </mc:Choice>
          <mc:Fallback xmlns="">
            <p:pic>
              <p:nvPicPr>
                <p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42856" y="6179250"/>
                  <a:ext cx="19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14:cNvPr>
                <p14:cNvContentPartPr/>
                <p14:nvPr/>
              </p14:nvContentPartPr>
              <p14:xfrm>
                <a:off x="8300896" y="6453210"/>
                <a:ext cx="151560" cy="113040"/>
              </p14:xfrm>
            </p:contentPart>
          </mc:Choice>
          <mc:Fallback xmlns="">
            <p:pic>
              <p:nvPicPr>
                <p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2896" y="6435210"/>
                  <a:ext cx="187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14:cNvPr>
                <p14:cNvContentPartPr/>
                <p14:nvPr/>
              </p14:nvContentPartPr>
              <p14:xfrm>
                <a:off x="8339776" y="6552210"/>
                <a:ext cx="189000" cy="31320"/>
              </p14:xfrm>
            </p:contentPart>
          </mc:Choice>
          <mc:Fallback xmlns="">
            <p:pic>
              <p:nvPicPr>
                <p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1776" y="6534210"/>
                  <a:ext cx="224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14:cNvPr>
                <p14:cNvContentPartPr/>
                <p14:nvPr/>
              </p14:nvContentPartPr>
              <p14:xfrm>
                <a:off x="8287216" y="5601450"/>
                <a:ext cx="52920" cy="363240"/>
              </p14:xfrm>
            </p:contentPart>
          </mc:Choice>
          <mc:Fallback xmlns="">
            <p:pic>
              <p:nvPicPr>
                <p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69216" y="5583450"/>
                  <a:ext cx="8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14:cNvPr>
                <p14:cNvContentPartPr/>
                <p14:nvPr/>
              </p14:nvContentPartPr>
              <p14:xfrm>
                <a:off x="8403496" y="5658330"/>
                <a:ext cx="166680" cy="223560"/>
              </p14:xfrm>
            </p:contentPart>
          </mc:Choice>
          <mc:Fallback xmlns="">
            <p:pic>
              <p:nvPicPr>
                <p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5496" y="5640301"/>
                  <a:ext cx="202320" cy="259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14:cNvPr>
                <p14:cNvContentPartPr/>
                <p14:nvPr/>
              </p14:nvContentPartPr>
              <p14:xfrm>
                <a:off x="8753416" y="6024810"/>
                <a:ext cx="574560" cy="695880"/>
              </p14:xfrm>
            </p:contentPart>
          </mc:Choice>
          <mc:Fallback xmlns="">
            <p:pic>
              <p:nvPicPr>
                <p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35416" y="6006810"/>
                  <a:ext cx="61020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14:cNvPr>
                <p14:cNvContentPartPr/>
                <p14:nvPr/>
              </p14:nvContentPartPr>
              <p14:xfrm>
                <a:off x="8754136" y="6059370"/>
                <a:ext cx="587520" cy="655920"/>
              </p14:xfrm>
            </p:contentPart>
          </mc:Choice>
          <mc:Fallback xmlns="">
            <p:pic>
              <p:nvPicPr>
                <p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36136" y="6041370"/>
                  <a:ext cx="62316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14:cNvPr>
                <p14:cNvContentPartPr/>
                <p14:nvPr/>
              </p14:nvContentPartPr>
              <p14:xfrm>
                <a:off x="8925496" y="6278610"/>
                <a:ext cx="14040" cy="262080"/>
              </p14:xfrm>
            </p:contentPart>
          </mc:Choice>
          <mc:Fallback xmlns="">
            <p:pic>
              <p:nvPicPr>
                <p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07496" y="6260610"/>
                  <a:ext cx="49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14:cNvPr>
                <p14:cNvContentPartPr/>
                <p14:nvPr/>
              </p14:nvContentPartPr>
              <p14:xfrm>
                <a:off x="8948176" y="6168810"/>
                <a:ext cx="172440" cy="193320"/>
              </p14:xfrm>
            </p:contentPart>
          </mc:Choice>
          <mc:Fallback xmlns="">
            <p:pic>
              <p:nvPicPr>
                <p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30176" y="6150810"/>
                  <a:ext cx="208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14:cNvPr>
                <p14:cNvContentPartPr/>
                <p14:nvPr/>
              </p14:nvContentPartPr>
              <p14:xfrm>
                <a:off x="9026656" y="6399930"/>
                <a:ext cx="172080" cy="219600"/>
              </p14:xfrm>
            </p:contentPart>
          </mc:Choice>
          <mc:Fallback xmlns="">
            <p:pic>
              <p:nvPicPr>
                <p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656" y="6381930"/>
                  <a:ext cx="207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14:cNvPr>
                <p14:cNvContentPartPr/>
                <p14:nvPr/>
              </p14:nvContentPartPr>
              <p14:xfrm>
                <a:off x="9269656" y="5736090"/>
                <a:ext cx="41400" cy="216000"/>
              </p14:xfrm>
            </p:contentPart>
          </mc:Choice>
          <mc:Fallback xmlns="">
            <p:pic>
              <p:nvPicPr>
                <p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51656" y="5718090"/>
                  <a:ext cx="77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14:cNvPr>
                <p14:cNvContentPartPr/>
                <p14:nvPr/>
              </p14:nvContentPartPr>
              <p14:xfrm>
                <a:off x="9362896" y="5748330"/>
                <a:ext cx="17640" cy="185040"/>
              </p14:xfrm>
            </p:contentPart>
          </mc:Choice>
          <mc:Fallback xmlns="">
            <p:pic>
              <p:nvPicPr>
                <p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44896" y="5730330"/>
                  <a:ext cx="53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2593193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512A9-65BA-3B95-7B14-FFAB9800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1D7D7-FF4F-242D-B322-DB43BA73F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implement condition variables</a:t>
            </a:r>
          </a:p>
          <a:p>
            <a:r>
              <a:rPr lang="en-US" dirty="0"/>
              <a:t>Reflections on using semaphores and condition variables</a:t>
            </a:r>
          </a:p>
          <a:p>
            <a:r>
              <a:rPr lang="en-US" dirty="0"/>
              <a:t>CPU Scheduling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C13BF-9483-E939-5470-AD4575014D2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AAC41-CF8C-D1A5-678A-D6367E3EC7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155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48485"/>
            <a:ext cx="9225000" cy="1819440"/>
            <a:chOff x="155536" y="5601450"/>
            <a:chExt cx="9225000" cy="181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14:cNvPr>
                <p14:cNvContentPartPr/>
                <p14:nvPr/>
              </p14:nvContentPartPr>
              <p14:xfrm>
                <a:off x="7201096" y="6065850"/>
                <a:ext cx="542520" cy="586800"/>
              </p14:xfrm>
            </p:contentPart>
          </mc:Choice>
          <mc:Fallback xmlns="">
            <p:pic>
              <p:nvPicPr>
                <p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3096" y="6047839"/>
                  <a:ext cx="578160" cy="62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14:cNvPr>
                <p14:cNvContentPartPr/>
                <p14:nvPr/>
              </p14:nvContentPartPr>
              <p14:xfrm>
                <a:off x="7253296" y="6127050"/>
                <a:ext cx="557640" cy="546480"/>
              </p14:xfrm>
            </p:contentPart>
          </mc:Choice>
          <mc:Fallback xmlns="">
            <p:pic>
              <p:nvPicPr>
                <p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5296" y="6109050"/>
                  <a:ext cx="593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14:cNvPr>
                <p14:cNvContentPartPr/>
                <p14:nvPr/>
              </p14:nvContentPartPr>
              <p14:xfrm>
                <a:off x="7457056" y="6254850"/>
                <a:ext cx="27720" cy="201600"/>
              </p14:xfrm>
            </p:contentPart>
          </mc:Choice>
          <mc:Fallback xmlns="">
            <p:pic>
              <p:nvPicPr>
                <p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9056" y="6236850"/>
                  <a:ext cx="6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14:cNvPr>
                <p14:cNvContentPartPr/>
                <p14:nvPr/>
              </p14:nvContentPartPr>
              <p14:xfrm>
                <a:off x="7501696" y="6139290"/>
                <a:ext cx="96120" cy="155520"/>
              </p14:xfrm>
            </p:contentPart>
          </mc:Choice>
          <mc:Fallback xmlns="">
            <p:pic>
              <p:nvPicPr>
                <p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3696" y="6121290"/>
                  <a:ext cx="131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14:cNvPr>
                <p14:cNvContentPartPr/>
                <p14:nvPr/>
              </p14:nvContentPartPr>
              <p14:xfrm>
                <a:off x="7562176" y="6416490"/>
                <a:ext cx="83880" cy="134280"/>
              </p14:xfrm>
            </p:contentPart>
          </mc:Choice>
          <mc:Fallback xmlns="">
            <p:pic>
              <p:nvPicPr>
                <p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4176" y="6398490"/>
                  <a:ext cx="11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14:cNvPr>
                <p14:cNvContentPartPr/>
                <p14:nvPr/>
              </p14:nvContentPartPr>
              <p14:xfrm>
                <a:off x="7631296" y="5688930"/>
                <a:ext cx="146520" cy="260280"/>
              </p14:xfrm>
            </p:contentPart>
          </mc:Choice>
          <mc:Fallback xmlns="">
            <p:pic>
              <p:nvPicPr>
                <p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3252" y="5670930"/>
                  <a:ext cx="182248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14:cNvPr>
                <p14:cNvContentPartPr/>
                <p14:nvPr/>
              </p14:nvContentPartPr>
              <p14:xfrm>
                <a:off x="7968976" y="6138930"/>
                <a:ext cx="33480" cy="508320"/>
              </p14:xfrm>
            </p:contentPart>
          </mc:Choice>
          <mc:Fallback xmlns="">
            <p:pic>
              <p:nvPicPr>
                <p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50976" y="6120930"/>
                  <a:ext cx="69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14:cNvPr>
                <p14:cNvContentPartPr/>
                <p14:nvPr/>
              </p14:nvContentPartPr>
              <p14:xfrm>
                <a:off x="8005696" y="6060810"/>
                <a:ext cx="612720" cy="641880"/>
              </p14:xfrm>
            </p:contentPart>
          </mc:Choice>
          <mc:Fallback xmlns="">
            <p:pic>
              <p:nvPicPr>
                <p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7696" y="6042810"/>
                  <a:ext cx="6483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14:cNvPr>
                <p14:cNvContentPartPr/>
                <p14:nvPr/>
              </p14:nvContentPartPr>
              <p14:xfrm>
                <a:off x="8168776" y="6323610"/>
                <a:ext cx="20520" cy="244080"/>
              </p14:xfrm>
            </p:contentPart>
          </mc:Choice>
          <mc:Fallback xmlns="">
            <p:pic>
              <p:nvPicPr>
                <p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0776" y="6305610"/>
                  <a:ext cx="56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14:cNvPr>
                <p14:cNvContentPartPr/>
                <p14:nvPr/>
              </p14:nvContentPartPr>
              <p14:xfrm>
                <a:off x="8160856" y="6197250"/>
                <a:ext cx="164160" cy="199440"/>
              </p14:xfrm>
            </p:contentPart>
          </mc:Choice>
          <mc:Fallback xmlns="">
            <p:pic>
              <p:nvPicPr>
                <p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42856" y="6179250"/>
                  <a:ext cx="19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14:cNvPr>
                <p14:cNvContentPartPr/>
                <p14:nvPr/>
              </p14:nvContentPartPr>
              <p14:xfrm>
                <a:off x="8300896" y="6453210"/>
                <a:ext cx="151560" cy="113040"/>
              </p14:xfrm>
            </p:contentPart>
          </mc:Choice>
          <mc:Fallback xmlns="">
            <p:pic>
              <p:nvPicPr>
                <p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2896" y="6435210"/>
                  <a:ext cx="187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14:cNvPr>
                <p14:cNvContentPartPr/>
                <p14:nvPr/>
              </p14:nvContentPartPr>
              <p14:xfrm>
                <a:off x="8339776" y="6552210"/>
                <a:ext cx="189000" cy="31320"/>
              </p14:xfrm>
            </p:contentPart>
          </mc:Choice>
          <mc:Fallback xmlns="">
            <p:pic>
              <p:nvPicPr>
                <p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1776" y="6534210"/>
                  <a:ext cx="224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14:cNvPr>
                <p14:cNvContentPartPr/>
                <p14:nvPr/>
              </p14:nvContentPartPr>
              <p14:xfrm>
                <a:off x="8287216" y="5601450"/>
                <a:ext cx="52920" cy="363240"/>
              </p14:xfrm>
            </p:contentPart>
          </mc:Choice>
          <mc:Fallback xmlns="">
            <p:pic>
              <p:nvPicPr>
                <p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69216" y="5583450"/>
                  <a:ext cx="8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14:cNvPr>
                <p14:cNvContentPartPr/>
                <p14:nvPr/>
              </p14:nvContentPartPr>
              <p14:xfrm>
                <a:off x="8403496" y="5658330"/>
                <a:ext cx="166680" cy="223560"/>
              </p14:xfrm>
            </p:contentPart>
          </mc:Choice>
          <mc:Fallback xmlns="">
            <p:pic>
              <p:nvPicPr>
                <p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5496" y="5640301"/>
                  <a:ext cx="202320" cy="259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14:cNvPr>
                <p14:cNvContentPartPr/>
                <p14:nvPr/>
              </p14:nvContentPartPr>
              <p14:xfrm>
                <a:off x="8753416" y="6024810"/>
                <a:ext cx="574560" cy="695880"/>
              </p14:xfrm>
            </p:contentPart>
          </mc:Choice>
          <mc:Fallback xmlns="">
            <p:pic>
              <p:nvPicPr>
                <p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35416" y="6006810"/>
                  <a:ext cx="61020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14:cNvPr>
                <p14:cNvContentPartPr/>
                <p14:nvPr/>
              </p14:nvContentPartPr>
              <p14:xfrm>
                <a:off x="8754136" y="6059370"/>
                <a:ext cx="587520" cy="655920"/>
              </p14:xfrm>
            </p:contentPart>
          </mc:Choice>
          <mc:Fallback xmlns="">
            <p:pic>
              <p:nvPicPr>
                <p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36136" y="6041370"/>
                  <a:ext cx="62316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14:cNvPr>
                <p14:cNvContentPartPr/>
                <p14:nvPr/>
              </p14:nvContentPartPr>
              <p14:xfrm>
                <a:off x="8925496" y="6278610"/>
                <a:ext cx="14040" cy="262080"/>
              </p14:xfrm>
            </p:contentPart>
          </mc:Choice>
          <mc:Fallback xmlns="">
            <p:pic>
              <p:nvPicPr>
                <p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07496" y="6260610"/>
                  <a:ext cx="49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14:cNvPr>
                <p14:cNvContentPartPr/>
                <p14:nvPr/>
              </p14:nvContentPartPr>
              <p14:xfrm>
                <a:off x="8948176" y="6168810"/>
                <a:ext cx="172440" cy="193320"/>
              </p14:xfrm>
            </p:contentPart>
          </mc:Choice>
          <mc:Fallback xmlns="">
            <p:pic>
              <p:nvPicPr>
                <p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30176" y="6150810"/>
                  <a:ext cx="208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14:cNvPr>
                <p14:cNvContentPartPr/>
                <p14:nvPr/>
              </p14:nvContentPartPr>
              <p14:xfrm>
                <a:off x="9026656" y="6399930"/>
                <a:ext cx="172080" cy="219600"/>
              </p14:xfrm>
            </p:contentPart>
          </mc:Choice>
          <mc:Fallback xmlns="">
            <p:pic>
              <p:nvPicPr>
                <p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656" y="6381930"/>
                  <a:ext cx="207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14:cNvPr>
                <p14:cNvContentPartPr/>
                <p14:nvPr/>
              </p14:nvContentPartPr>
              <p14:xfrm>
                <a:off x="9269656" y="5736090"/>
                <a:ext cx="41400" cy="216000"/>
              </p14:xfrm>
            </p:contentPart>
          </mc:Choice>
          <mc:Fallback xmlns="">
            <p:pic>
              <p:nvPicPr>
                <p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51656" y="5718090"/>
                  <a:ext cx="77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14:cNvPr>
                <p14:cNvContentPartPr/>
                <p14:nvPr/>
              </p14:nvContentPartPr>
              <p14:xfrm>
                <a:off x="9362896" y="5748330"/>
                <a:ext cx="17640" cy="185040"/>
              </p14:xfrm>
            </p:contentPart>
          </mc:Choice>
          <mc:Fallback xmlns="">
            <p:pic>
              <p:nvPicPr>
                <p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44896" y="5730330"/>
                  <a:ext cx="53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14:cNvPr>
                <p14:cNvContentPartPr/>
                <p14:nvPr/>
              </p14:nvContentPartPr>
              <p14:xfrm>
                <a:off x="645136" y="6750210"/>
                <a:ext cx="566280" cy="650160"/>
              </p14:xfrm>
            </p:contentPart>
          </mc:Choice>
          <mc:Fallback xmlns="">
            <p:pic>
              <p:nvPicPr>
                <p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27147" y="6732210"/>
                  <a:ext cx="601897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14:cNvPr>
                <p14:cNvContentPartPr/>
                <p14:nvPr/>
              </p14:nvContentPartPr>
              <p14:xfrm>
                <a:off x="705256" y="6839130"/>
                <a:ext cx="469800" cy="581760"/>
              </p14:xfrm>
            </p:contentPart>
          </mc:Choice>
          <mc:Fallback xmlns="">
            <p:pic>
              <p:nvPicPr>
                <p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7256" y="6821130"/>
                  <a:ext cx="5054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14:cNvPr>
                <p14:cNvContentPartPr/>
                <p14:nvPr/>
              </p14:nvContentPartPr>
              <p14:xfrm>
                <a:off x="817936" y="6975570"/>
                <a:ext cx="14040" cy="230400"/>
              </p14:xfrm>
            </p:contentPart>
          </mc:Choice>
          <mc:Fallback xmlns="">
            <p:pic>
              <p:nvPicPr>
                <p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9936" y="6957570"/>
                  <a:ext cx="49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14:cNvPr>
                <p14:cNvContentPartPr/>
                <p14:nvPr/>
              </p14:nvContentPartPr>
              <p14:xfrm>
                <a:off x="835936" y="6941010"/>
                <a:ext cx="102960" cy="133200"/>
              </p14:xfrm>
            </p:contentPart>
          </mc:Choice>
          <mc:Fallback xmlns="">
            <p:pic>
              <p:nvPicPr>
                <p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7873" y="6923010"/>
                  <a:ext cx="138725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14:cNvPr>
                <p14:cNvContentPartPr/>
                <p14:nvPr/>
              </p14:nvContentPartPr>
              <p14:xfrm>
                <a:off x="930256" y="7103370"/>
                <a:ext cx="77040" cy="166680"/>
              </p14:xfrm>
            </p:contentPart>
          </mc:Choice>
          <mc:Fallback xmlns="">
            <p:pic>
              <p:nvPicPr>
                <p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12171" y="7085370"/>
                  <a:ext cx="112847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14:cNvPr>
                <p14:cNvContentPartPr/>
                <p14:nvPr/>
              </p14:nvContentPartPr>
              <p14:xfrm>
                <a:off x="1014856" y="7146570"/>
                <a:ext cx="21240" cy="183600"/>
              </p14:xfrm>
            </p:contentPart>
          </mc:Choice>
          <mc:Fallback xmlns="">
            <p:pic>
              <p:nvPicPr>
                <p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96856" y="7128570"/>
                  <a:ext cx="5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14:cNvPr>
                <p14:cNvContentPartPr/>
                <p14:nvPr/>
              </p14:nvContentPartPr>
              <p14:xfrm>
                <a:off x="1235536" y="6642210"/>
                <a:ext cx="28440" cy="198000"/>
              </p14:xfrm>
            </p:contentPart>
          </mc:Choice>
          <mc:Fallback xmlns="">
            <p:pic>
              <p:nvPicPr>
                <p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17536" y="6624210"/>
                  <a:ext cx="64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14:cNvPr>
                <p14:cNvContentPartPr/>
                <p14:nvPr/>
              </p14:nvContentPartPr>
              <p14:xfrm>
                <a:off x="1316176" y="6666690"/>
                <a:ext cx="210240" cy="207360"/>
              </p14:xfrm>
            </p:contentPart>
          </mc:Choice>
          <mc:Fallback xmlns="">
            <p:pic>
              <p:nvPicPr>
                <p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98176" y="6648721"/>
                  <a:ext cx="245880" cy="24293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8301238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48485"/>
            <a:ext cx="9225000" cy="1819440"/>
            <a:chOff x="155536" y="5601450"/>
            <a:chExt cx="9225000" cy="181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14:cNvPr>
                <p14:cNvContentPartPr/>
                <p14:nvPr/>
              </p14:nvContentPartPr>
              <p14:xfrm>
                <a:off x="7201096" y="6065850"/>
                <a:ext cx="542520" cy="586800"/>
              </p14:xfrm>
            </p:contentPart>
          </mc:Choice>
          <mc:Fallback xmlns="">
            <p:pic>
              <p:nvPicPr>
                <p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3096" y="6047839"/>
                  <a:ext cx="578160" cy="62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14:cNvPr>
                <p14:cNvContentPartPr/>
                <p14:nvPr/>
              </p14:nvContentPartPr>
              <p14:xfrm>
                <a:off x="7253296" y="6127050"/>
                <a:ext cx="557640" cy="546480"/>
              </p14:xfrm>
            </p:contentPart>
          </mc:Choice>
          <mc:Fallback xmlns="">
            <p:pic>
              <p:nvPicPr>
                <p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5296" y="6109050"/>
                  <a:ext cx="593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14:cNvPr>
                <p14:cNvContentPartPr/>
                <p14:nvPr/>
              </p14:nvContentPartPr>
              <p14:xfrm>
                <a:off x="7457056" y="6254850"/>
                <a:ext cx="27720" cy="201600"/>
              </p14:xfrm>
            </p:contentPart>
          </mc:Choice>
          <mc:Fallback xmlns="">
            <p:pic>
              <p:nvPicPr>
                <p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9056" y="6236850"/>
                  <a:ext cx="6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14:cNvPr>
                <p14:cNvContentPartPr/>
                <p14:nvPr/>
              </p14:nvContentPartPr>
              <p14:xfrm>
                <a:off x="7501696" y="6139290"/>
                <a:ext cx="96120" cy="155520"/>
              </p14:xfrm>
            </p:contentPart>
          </mc:Choice>
          <mc:Fallback xmlns="">
            <p:pic>
              <p:nvPicPr>
                <p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3696" y="6121290"/>
                  <a:ext cx="131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14:cNvPr>
                <p14:cNvContentPartPr/>
                <p14:nvPr/>
              </p14:nvContentPartPr>
              <p14:xfrm>
                <a:off x="7562176" y="6416490"/>
                <a:ext cx="83880" cy="134280"/>
              </p14:xfrm>
            </p:contentPart>
          </mc:Choice>
          <mc:Fallback xmlns="">
            <p:pic>
              <p:nvPicPr>
                <p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4176" y="6398490"/>
                  <a:ext cx="11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14:cNvPr>
                <p14:cNvContentPartPr/>
                <p14:nvPr/>
              </p14:nvContentPartPr>
              <p14:xfrm>
                <a:off x="7631296" y="5688930"/>
                <a:ext cx="146520" cy="260280"/>
              </p14:xfrm>
            </p:contentPart>
          </mc:Choice>
          <mc:Fallback xmlns="">
            <p:pic>
              <p:nvPicPr>
                <p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3252" y="5670930"/>
                  <a:ext cx="182248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14:cNvPr>
                <p14:cNvContentPartPr/>
                <p14:nvPr/>
              </p14:nvContentPartPr>
              <p14:xfrm>
                <a:off x="7968976" y="6138930"/>
                <a:ext cx="33480" cy="508320"/>
              </p14:xfrm>
            </p:contentPart>
          </mc:Choice>
          <mc:Fallback xmlns="">
            <p:pic>
              <p:nvPicPr>
                <p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50976" y="6120930"/>
                  <a:ext cx="69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14:cNvPr>
                <p14:cNvContentPartPr/>
                <p14:nvPr/>
              </p14:nvContentPartPr>
              <p14:xfrm>
                <a:off x="8005696" y="6060810"/>
                <a:ext cx="612720" cy="641880"/>
              </p14:xfrm>
            </p:contentPart>
          </mc:Choice>
          <mc:Fallback xmlns="">
            <p:pic>
              <p:nvPicPr>
                <p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7696" y="6042810"/>
                  <a:ext cx="6483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14:cNvPr>
                <p14:cNvContentPartPr/>
                <p14:nvPr/>
              </p14:nvContentPartPr>
              <p14:xfrm>
                <a:off x="8168776" y="6323610"/>
                <a:ext cx="20520" cy="244080"/>
              </p14:xfrm>
            </p:contentPart>
          </mc:Choice>
          <mc:Fallback xmlns="">
            <p:pic>
              <p:nvPicPr>
                <p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0776" y="6305610"/>
                  <a:ext cx="56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14:cNvPr>
                <p14:cNvContentPartPr/>
                <p14:nvPr/>
              </p14:nvContentPartPr>
              <p14:xfrm>
                <a:off x="8160856" y="6197250"/>
                <a:ext cx="164160" cy="199440"/>
              </p14:xfrm>
            </p:contentPart>
          </mc:Choice>
          <mc:Fallback xmlns="">
            <p:pic>
              <p:nvPicPr>
                <p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42856" y="6179250"/>
                  <a:ext cx="19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14:cNvPr>
                <p14:cNvContentPartPr/>
                <p14:nvPr/>
              </p14:nvContentPartPr>
              <p14:xfrm>
                <a:off x="8300896" y="6453210"/>
                <a:ext cx="151560" cy="113040"/>
              </p14:xfrm>
            </p:contentPart>
          </mc:Choice>
          <mc:Fallback xmlns="">
            <p:pic>
              <p:nvPicPr>
                <p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2896" y="6435210"/>
                  <a:ext cx="187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14:cNvPr>
                <p14:cNvContentPartPr/>
                <p14:nvPr/>
              </p14:nvContentPartPr>
              <p14:xfrm>
                <a:off x="8339776" y="6552210"/>
                <a:ext cx="189000" cy="31320"/>
              </p14:xfrm>
            </p:contentPart>
          </mc:Choice>
          <mc:Fallback xmlns="">
            <p:pic>
              <p:nvPicPr>
                <p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1776" y="6534210"/>
                  <a:ext cx="224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14:cNvPr>
                <p14:cNvContentPartPr/>
                <p14:nvPr/>
              </p14:nvContentPartPr>
              <p14:xfrm>
                <a:off x="8287216" y="5601450"/>
                <a:ext cx="52920" cy="363240"/>
              </p14:xfrm>
            </p:contentPart>
          </mc:Choice>
          <mc:Fallback xmlns="">
            <p:pic>
              <p:nvPicPr>
                <p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69216" y="5583450"/>
                  <a:ext cx="8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14:cNvPr>
                <p14:cNvContentPartPr/>
                <p14:nvPr/>
              </p14:nvContentPartPr>
              <p14:xfrm>
                <a:off x="8403496" y="5658330"/>
                <a:ext cx="166680" cy="223560"/>
              </p14:xfrm>
            </p:contentPart>
          </mc:Choice>
          <mc:Fallback xmlns="">
            <p:pic>
              <p:nvPicPr>
                <p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5496" y="5640301"/>
                  <a:ext cx="202320" cy="259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14:cNvPr>
                <p14:cNvContentPartPr/>
                <p14:nvPr/>
              </p14:nvContentPartPr>
              <p14:xfrm>
                <a:off x="8753416" y="6024810"/>
                <a:ext cx="574560" cy="695880"/>
              </p14:xfrm>
            </p:contentPart>
          </mc:Choice>
          <mc:Fallback xmlns="">
            <p:pic>
              <p:nvPicPr>
                <p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35416" y="6006810"/>
                  <a:ext cx="61020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14:cNvPr>
                <p14:cNvContentPartPr/>
                <p14:nvPr/>
              </p14:nvContentPartPr>
              <p14:xfrm>
                <a:off x="8754136" y="6059370"/>
                <a:ext cx="587520" cy="655920"/>
              </p14:xfrm>
            </p:contentPart>
          </mc:Choice>
          <mc:Fallback xmlns="">
            <p:pic>
              <p:nvPicPr>
                <p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36136" y="6041370"/>
                  <a:ext cx="62316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14:cNvPr>
                <p14:cNvContentPartPr/>
                <p14:nvPr/>
              </p14:nvContentPartPr>
              <p14:xfrm>
                <a:off x="8925496" y="6278610"/>
                <a:ext cx="14040" cy="262080"/>
              </p14:xfrm>
            </p:contentPart>
          </mc:Choice>
          <mc:Fallback xmlns="">
            <p:pic>
              <p:nvPicPr>
                <p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07496" y="6260610"/>
                  <a:ext cx="49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14:cNvPr>
                <p14:cNvContentPartPr/>
                <p14:nvPr/>
              </p14:nvContentPartPr>
              <p14:xfrm>
                <a:off x="8948176" y="6168810"/>
                <a:ext cx="172440" cy="193320"/>
              </p14:xfrm>
            </p:contentPart>
          </mc:Choice>
          <mc:Fallback xmlns="">
            <p:pic>
              <p:nvPicPr>
                <p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30176" y="6150810"/>
                  <a:ext cx="208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14:cNvPr>
                <p14:cNvContentPartPr/>
                <p14:nvPr/>
              </p14:nvContentPartPr>
              <p14:xfrm>
                <a:off x="9026656" y="6399930"/>
                <a:ext cx="172080" cy="219600"/>
              </p14:xfrm>
            </p:contentPart>
          </mc:Choice>
          <mc:Fallback xmlns="">
            <p:pic>
              <p:nvPicPr>
                <p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656" y="6381930"/>
                  <a:ext cx="207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14:cNvPr>
                <p14:cNvContentPartPr/>
                <p14:nvPr/>
              </p14:nvContentPartPr>
              <p14:xfrm>
                <a:off x="9269656" y="5736090"/>
                <a:ext cx="41400" cy="216000"/>
              </p14:xfrm>
            </p:contentPart>
          </mc:Choice>
          <mc:Fallback xmlns="">
            <p:pic>
              <p:nvPicPr>
                <p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51656" y="5718090"/>
                  <a:ext cx="77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14:cNvPr>
                <p14:cNvContentPartPr/>
                <p14:nvPr/>
              </p14:nvContentPartPr>
              <p14:xfrm>
                <a:off x="9362896" y="5748330"/>
                <a:ext cx="17640" cy="185040"/>
              </p14:xfrm>
            </p:contentPart>
          </mc:Choice>
          <mc:Fallback xmlns="">
            <p:pic>
              <p:nvPicPr>
                <p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44896" y="5730330"/>
                  <a:ext cx="53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14:cNvPr>
                <p14:cNvContentPartPr/>
                <p14:nvPr/>
              </p14:nvContentPartPr>
              <p14:xfrm>
                <a:off x="645136" y="6750210"/>
                <a:ext cx="566280" cy="650160"/>
              </p14:xfrm>
            </p:contentPart>
          </mc:Choice>
          <mc:Fallback xmlns="">
            <p:pic>
              <p:nvPicPr>
                <p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27147" y="6732210"/>
                  <a:ext cx="601897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14:cNvPr>
                <p14:cNvContentPartPr/>
                <p14:nvPr/>
              </p14:nvContentPartPr>
              <p14:xfrm>
                <a:off x="705256" y="6839130"/>
                <a:ext cx="469800" cy="581760"/>
              </p14:xfrm>
            </p:contentPart>
          </mc:Choice>
          <mc:Fallback xmlns="">
            <p:pic>
              <p:nvPicPr>
                <p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7256" y="6821130"/>
                  <a:ext cx="5054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14:cNvPr>
                <p14:cNvContentPartPr/>
                <p14:nvPr/>
              </p14:nvContentPartPr>
              <p14:xfrm>
                <a:off x="817936" y="6975570"/>
                <a:ext cx="14040" cy="230400"/>
              </p14:xfrm>
            </p:contentPart>
          </mc:Choice>
          <mc:Fallback xmlns="">
            <p:pic>
              <p:nvPicPr>
                <p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9936" y="6957570"/>
                  <a:ext cx="49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14:cNvPr>
                <p14:cNvContentPartPr/>
                <p14:nvPr/>
              </p14:nvContentPartPr>
              <p14:xfrm>
                <a:off x="835936" y="6941010"/>
                <a:ext cx="102960" cy="133200"/>
              </p14:xfrm>
            </p:contentPart>
          </mc:Choice>
          <mc:Fallback xmlns="">
            <p:pic>
              <p:nvPicPr>
                <p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7873" y="6923010"/>
                  <a:ext cx="138725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14:cNvPr>
                <p14:cNvContentPartPr/>
                <p14:nvPr/>
              </p14:nvContentPartPr>
              <p14:xfrm>
                <a:off x="930256" y="7103370"/>
                <a:ext cx="77040" cy="166680"/>
              </p14:xfrm>
            </p:contentPart>
          </mc:Choice>
          <mc:Fallback xmlns="">
            <p:pic>
              <p:nvPicPr>
                <p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12171" y="7085370"/>
                  <a:ext cx="112847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14:cNvPr>
                <p14:cNvContentPartPr/>
                <p14:nvPr/>
              </p14:nvContentPartPr>
              <p14:xfrm>
                <a:off x="1014856" y="7146570"/>
                <a:ext cx="21240" cy="183600"/>
              </p14:xfrm>
            </p:contentPart>
          </mc:Choice>
          <mc:Fallback xmlns="">
            <p:pic>
              <p:nvPicPr>
                <p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96856" y="7128570"/>
                  <a:ext cx="5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14:cNvPr>
                <p14:cNvContentPartPr/>
                <p14:nvPr/>
              </p14:nvContentPartPr>
              <p14:xfrm>
                <a:off x="1235536" y="6642210"/>
                <a:ext cx="28440" cy="198000"/>
              </p14:xfrm>
            </p:contentPart>
          </mc:Choice>
          <mc:Fallback xmlns="">
            <p:pic>
              <p:nvPicPr>
                <p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17536" y="6624210"/>
                  <a:ext cx="64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14:cNvPr>
                <p14:cNvContentPartPr/>
                <p14:nvPr/>
              </p14:nvContentPartPr>
              <p14:xfrm>
                <a:off x="1316176" y="6666690"/>
                <a:ext cx="210240" cy="207360"/>
              </p14:xfrm>
            </p:contentPart>
          </mc:Choice>
          <mc:Fallback xmlns="">
            <p:pic>
              <p:nvPicPr>
                <p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98176" y="6648721"/>
                  <a:ext cx="245880" cy="242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14:cNvPr>
                <p14:cNvContentPartPr/>
                <p14:nvPr/>
              </p14:nvContentPartPr>
              <p14:xfrm>
                <a:off x="1652056" y="6813210"/>
                <a:ext cx="78120" cy="453240"/>
              </p14:xfrm>
            </p:contentPart>
          </mc:Choice>
          <mc:Fallback xmlns="">
            <p:pic>
              <p:nvPicPr>
                <p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634056" y="6795210"/>
                  <a:ext cx="1137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14:cNvPr>
                <p14:cNvContentPartPr/>
                <p14:nvPr/>
              </p14:nvContentPartPr>
              <p14:xfrm>
                <a:off x="1640896" y="6780090"/>
                <a:ext cx="556920" cy="596880"/>
              </p14:xfrm>
            </p:contentPart>
          </mc:Choice>
          <mc:Fallback xmlns="">
            <p:pic>
              <p:nvPicPr>
                <p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22908" y="6762101"/>
                  <a:ext cx="592537" cy="632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14:cNvPr>
                <p14:cNvContentPartPr/>
                <p14:nvPr/>
              </p14:nvContentPartPr>
              <p14:xfrm>
                <a:off x="1749976" y="6987810"/>
                <a:ext cx="14040" cy="297000"/>
              </p14:xfrm>
            </p:contentPart>
          </mc:Choice>
          <mc:Fallback xmlns="">
            <p:pic>
              <p:nvPicPr>
                <p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731502" y="6969832"/>
                  <a:ext cx="50618" cy="3325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14:cNvPr>
                <p14:cNvContentPartPr/>
                <p14:nvPr/>
              </p14:nvContentPartPr>
              <p14:xfrm>
                <a:off x="1696696" y="6959010"/>
                <a:ext cx="172440" cy="210240"/>
              </p14:xfrm>
            </p:contentPart>
          </mc:Choice>
          <mc:Fallback xmlns="">
            <p:pic>
              <p:nvPicPr>
                <p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78696" y="6940979"/>
                  <a:ext cx="208080" cy="24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14:cNvPr>
                <p14:cNvContentPartPr/>
                <p14:nvPr/>
              </p14:nvContentPartPr>
              <p14:xfrm>
                <a:off x="1841416" y="7148010"/>
                <a:ext cx="143640" cy="149040"/>
              </p14:xfrm>
            </p:contentPart>
          </mc:Choice>
          <mc:Fallback xmlns="">
            <p:pic>
              <p:nvPicPr>
                <p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823461" y="7130053"/>
                  <a:ext cx="179191" cy="184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14:cNvPr>
                <p14:cNvContentPartPr/>
                <p14:nvPr/>
              </p14:nvContentPartPr>
              <p14:xfrm>
                <a:off x="2101336" y="6638610"/>
                <a:ext cx="57240" cy="275040"/>
              </p14:xfrm>
            </p:contentPart>
          </mc:Choice>
          <mc:Fallback xmlns="">
            <p:pic>
              <p:nvPicPr>
                <p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83222" y="6620610"/>
                  <a:ext cx="9310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14:cNvPr>
                <p14:cNvContentPartPr/>
                <p14:nvPr/>
              </p14:nvContentPartPr>
              <p14:xfrm>
                <a:off x="2156056" y="6719610"/>
                <a:ext cx="127080" cy="198720"/>
              </p14:xfrm>
            </p:contentPart>
          </mc:Choice>
          <mc:Fallback xmlns="">
            <p:pic>
              <p:nvPicPr>
                <p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38005" y="6701610"/>
                  <a:ext cx="162821" cy="23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51559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48485"/>
            <a:ext cx="9225000" cy="1835280"/>
            <a:chOff x="155536" y="5601450"/>
            <a:chExt cx="9225000" cy="183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14:cNvPr>
                <p14:cNvContentPartPr/>
                <p14:nvPr/>
              </p14:nvContentPartPr>
              <p14:xfrm>
                <a:off x="7201096" y="6065850"/>
                <a:ext cx="542520" cy="586800"/>
              </p14:xfrm>
            </p:contentPart>
          </mc:Choice>
          <mc:Fallback xmlns="">
            <p:pic>
              <p:nvPicPr>
                <p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3096" y="6047839"/>
                  <a:ext cx="578160" cy="62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14:cNvPr>
                <p14:cNvContentPartPr/>
                <p14:nvPr/>
              </p14:nvContentPartPr>
              <p14:xfrm>
                <a:off x="7253296" y="6127050"/>
                <a:ext cx="557640" cy="546480"/>
              </p14:xfrm>
            </p:contentPart>
          </mc:Choice>
          <mc:Fallback xmlns="">
            <p:pic>
              <p:nvPicPr>
                <p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5296" y="6109050"/>
                  <a:ext cx="593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14:cNvPr>
                <p14:cNvContentPartPr/>
                <p14:nvPr/>
              </p14:nvContentPartPr>
              <p14:xfrm>
                <a:off x="7457056" y="6254850"/>
                <a:ext cx="27720" cy="201600"/>
              </p14:xfrm>
            </p:contentPart>
          </mc:Choice>
          <mc:Fallback xmlns="">
            <p:pic>
              <p:nvPicPr>
                <p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9056" y="6236850"/>
                  <a:ext cx="6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14:cNvPr>
                <p14:cNvContentPartPr/>
                <p14:nvPr/>
              </p14:nvContentPartPr>
              <p14:xfrm>
                <a:off x="7501696" y="6139290"/>
                <a:ext cx="96120" cy="155520"/>
              </p14:xfrm>
            </p:contentPart>
          </mc:Choice>
          <mc:Fallback xmlns="">
            <p:pic>
              <p:nvPicPr>
                <p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3696" y="6121290"/>
                  <a:ext cx="131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14:cNvPr>
                <p14:cNvContentPartPr/>
                <p14:nvPr/>
              </p14:nvContentPartPr>
              <p14:xfrm>
                <a:off x="7562176" y="6416490"/>
                <a:ext cx="83880" cy="134280"/>
              </p14:xfrm>
            </p:contentPart>
          </mc:Choice>
          <mc:Fallback xmlns="">
            <p:pic>
              <p:nvPicPr>
                <p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4176" y="6398490"/>
                  <a:ext cx="11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14:cNvPr>
                <p14:cNvContentPartPr/>
                <p14:nvPr/>
              </p14:nvContentPartPr>
              <p14:xfrm>
                <a:off x="7631296" y="5688930"/>
                <a:ext cx="146520" cy="260280"/>
              </p14:xfrm>
            </p:contentPart>
          </mc:Choice>
          <mc:Fallback xmlns="">
            <p:pic>
              <p:nvPicPr>
                <p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3252" y="5670930"/>
                  <a:ext cx="182248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14:cNvPr>
                <p14:cNvContentPartPr/>
                <p14:nvPr/>
              </p14:nvContentPartPr>
              <p14:xfrm>
                <a:off x="7968976" y="6138930"/>
                <a:ext cx="33480" cy="508320"/>
              </p14:xfrm>
            </p:contentPart>
          </mc:Choice>
          <mc:Fallback xmlns="">
            <p:pic>
              <p:nvPicPr>
                <p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50976" y="6120930"/>
                  <a:ext cx="69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14:cNvPr>
                <p14:cNvContentPartPr/>
                <p14:nvPr/>
              </p14:nvContentPartPr>
              <p14:xfrm>
                <a:off x="8005696" y="6060810"/>
                <a:ext cx="612720" cy="641880"/>
              </p14:xfrm>
            </p:contentPart>
          </mc:Choice>
          <mc:Fallback xmlns="">
            <p:pic>
              <p:nvPicPr>
                <p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7696" y="6042810"/>
                  <a:ext cx="6483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14:cNvPr>
                <p14:cNvContentPartPr/>
                <p14:nvPr/>
              </p14:nvContentPartPr>
              <p14:xfrm>
                <a:off x="8168776" y="6323610"/>
                <a:ext cx="20520" cy="244080"/>
              </p14:xfrm>
            </p:contentPart>
          </mc:Choice>
          <mc:Fallback xmlns="">
            <p:pic>
              <p:nvPicPr>
                <p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0776" y="6305610"/>
                  <a:ext cx="56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14:cNvPr>
                <p14:cNvContentPartPr/>
                <p14:nvPr/>
              </p14:nvContentPartPr>
              <p14:xfrm>
                <a:off x="8160856" y="6197250"/>
                <a:ext cx="164160" cy="199440"/>
              </p14:xfrm>
            </p:contentPart>
          </mc:Choice>
          <mc:Fallback xmlns="">
            <p:pic>
              <p:nvPicPr>
                <p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42856" y="6179250"/>
                  <a:ext cx="19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14:cNvPr>
                <p14:cNvContentPartPr/>
                <p14:nvPr/>
              </p14:nvContentPartPr>
              <p14:xfrm>
                <a:off x="8300896" y="6453210"/>
                <a:ext cx="151560" cy="113040"/>
              </p14:xfrm>
            </p:contentPart>
          </mc:Choice>
          <mc:Fallback xmlns="">
            <p:pic>
              <p:nvPicPr>
                <p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2896" y="6435210"/>
                  <a:ext cx="187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14:cNvPr>
                <p14:cNvContentPartPr/>
                <p14:nvPr/>
              </p14:nvContentPartPr>
              <p14:xfrm>
                <a:off x="8339776" y="6552210"/>
                <a:ext cx="189000" cy="31320"/>
              </p14:xfrm>
            </p:contentPart>
          </mc:Choice>
          <mc:Fallback xmlns="">
            <p:pic>
              <p:nvPicPr>
                <p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1776" y="6534210"/>
                  <a:ext cx="224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14:cNvPr>
                <p14:cNvContentPartPr/>
                <p14:nvPr/>
              </p14:nvContentPartPr>
              <p14:xfrm>
                <a:off x="8287216" y="5601450"/>
                <a:ext cx="52920" cy="363240"/>
              </p14:xfrm>
            </p:contentPart>
          </mc:Choice>
          <mc:Fallback xmlns="">
            <p:pic>
              <p:nvPicPr>
                <p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69216" y="5583450"/>
                  <a:ext cx="8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14:cNvPr>
                <p14:cNvContentPartPr/>
                <p14:nvPr/>
              </p14:nvContentPartPr>
              <p14:xfrm>
                <a:off x="8403496" y="5658330"/>
                <a:ext cx="166680" cy="223560"/>
              </p14:xfrm>
            </p:contentPart>
          </mc:Choice>
          <mc:Fallback xmlns="">
            <p:pic>
              <p:nvPicPr>
                <p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5496" y="5640301"/>
                  <a:ext cx="202320" cy="259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14:cNvPr>
                <p14:cNvContentPartPr/>
                <p14:nvPr/>
              </p14:nvContentPartPr>
              <p14:xfrm>
                <a:off x="8753416" y="6024810"/>
                <a:ext cx="574560" cy="695880"/>
              </p14:xfrm>
            </p:contentPart>
          </mc:Choice>
          <mc:Fallback xmlns="">
            <p:pic>
              <p:nvPicPr>
                <p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35416" y="6006810"/>
                  <a:ext cx="61020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14:cNvPr>
                <p14:cNvContentPartPr/>
                <p14:nvPr/>
              </p14:nvContentPartPr>
              <p14:xfrm>
                <a:off x="8754136" y="6059370"/>
                <a:ext cx="587520" cy="655920"/>
              </p14:xfrm>
            </p:contentPart>
          </mc:Choice>
          <mc:Fallback xmlns="">
            <p:pic>
              <p:nvPicPr>
                <p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36136" y="6041370"/>
                  <a:ext cx="62316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14:cNvPr>
                <p14:cNvContentPartPr/>
                <p14:nvPr/>
              </p14:nvContentPartPr>
              <p14:xfrm>
                <a:off x="8925496" y="6278610"/>
                <a:ext cx="14040" cy="262080"/>
              </p14:xfrm>
            </p:contentPart>
          </mc:Choice>
          <mc:Fallback xmlns="">
            <p:pic>
              <p:nvPicPr>
                <p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07496" y="6260610"/>
                  <a:ext cx="49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14:cNvPr>
                <p14:cNvContentPartPr/>
                <p14:nvPr/>
              </p14:nvContentPartPr>
              <p14:xfrm>
                <a:off x="8948176" y="6168810"/>
                <a:ext cx="172440" cy="193320"/>
              </p14:xfrm>
            </p:contentPart>
          </mc:Choice>
          <mc:Fallback xmlns="">
            <p:pic>
              <p:nvPicPr>
                <p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30176" y="6150810"/>
                  <a:ext cx="208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14:cNvPr>
                <p14:cNvContentPartPr/>
                <p14:nvPr/>
              </p14:nvContentPartPr>
              <p14:xfrm>
                <a:off x="9026656" y="6399930"/>
                <a:ext cx="172080" cy="219600"/>
              </p14:xfrm>
            </p:contentPart>
          </mc:Choice>
          <mc:Fallback xmlns="">
            <p:pic>
              <p:nvPicPr>
                <p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656" y="6381930"/>
                  <a:ext cx="207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14:cNvPr>
                <p14:cNvContentPartPr/>
                <p14:nvPr/>
              </p14:nvContentPartPr>
              <p14:xfrm>
                <a:off x="9269656" y="5736090"/>
                <a:ext cx="41400" cy="216000"/>
              </p14:xfrm>
            </p:contentPart>
          </mc:Choice>
          <mc:Fallback xmlns="">
            <p:pic>
              <p:nvPicPr>
                <p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51656" y="5718090"/>
                  <a:ext cx="77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14:cNvPr>
                <p14:cNvContentPartPr/>
                <p14:nvPr/>
              </p14:nvContentPartPr>
              <p14:xfrm>
                <a:off x="9362896" y="5748330"/>
                <a:ext cx="17640" cy="185040"/>
              </p14:xfrm>
            </p:contentPart>
          </mc:Choice>
          <mc:Fallback xmlns="">
            <p:pic>
              <p:nvPicPr>
                <p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44896" y="5730330"/>
                  <a:ext cx="53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14:cNvPr>
                <p14:cNvContentPartPr/>
                <p14:nvPr/>
              </p14:nvContentPartPr>
              <p14:xfrm>
                <a:off x="645136" y="6750210"/>
                <a:ext cx="566280" cy="650160"/>
              </p14:xfrm>
            </p:contentPart>
          </mc:Choice>
          <mc:Fallback xmlns="">
            <p:pic>
              <p:nvPicPr>
                <p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27147" y="6732210"/>
                  <a:ext cx="601897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14:cNvPr>
                <p14:cNvContentPartPr/>
                <p14:nvPr/>
              </p14:nvContentPartPr>
              <p14:xfrm>
                <a:off x="705256" y="6839130"/>
                <a:ext cx="469800" cy="581760"/>
              </p14:xfrm>
            </p:contentPart>
          </mc:Choice>
          <mc:Fallback xmlns="">
            <p:pic>
              <p:nvPicPr>
                <p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7256" y="6821130"/>
                  <a:ext cx="5054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14:cNvPr>
                <p14:cNvContentPartPr/>
                <p14:nvPr/>
              </p14:nvContentPartPr>
              <p14:xfrm>
                <a:off x="817936" y="6975570"/>
                <a:ext cx="14040" cy="230400"/>
              </p14:xfrm>
            </p:contentPart>
          </mc:Choice>
          <mc:Fallback xmlns="">
            <p:pic>
              <p:nvPicPr>
                <p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9936" y="6957570"/>
                  <a:ext cx="49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14:cNvPr>
                <p14:cNvContentPartPr/>
                <p14:nvPr/>
              </p14:nvContentPartPr>
              <p14:xfrm>
                <a:off x="835936" y="6941010"/>
                <a:ext cx="102960" cy="133200"/>
              </p14:xfrm>
            </p:contentPart>
          </mc:Choice>
          <mc:Fallback xmlns="">
            <p:pic>
              <p:nvPicPr>
                <p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7873" y="6923010"/>
                  <a:ext cx="138725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14:cNvPr>
                <p14:cNvContentPartPr/>
                <p14:nvPr/>
              </p14:nvContentPartPr>
              <p14:xfrm>
                <a:off x="930256" y="7103370"/>
                <a:ext cx="77040" cy="166680"/>
              </p14:xfrm>
            </p:contentPart>
          </mc:Choice>
          <mc:Fallback xmlns="">
            <p:pic>
              <p:nvPicPr>
                <p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12171" y="7085370"/>
                  <a:ext cx="112847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14:cNvPr>
                <p14:cNvContentPartPr/>
                <p14:nvPr/>
              </p14:nvContentPartPr>
              <p14:xfrm>
                <a:off x="1014856" y="7146570"/>
                <a:ext cx="21240" cy="183600"/>
              </p14:xfrm>
            </p:contentPart>
          </mc:Choice>
          <mc:Fallback xmlns="">
            <p:pic>
              <p:nvPicPr>
                <p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96856" y="7128570"/>
                  <a:ext cx="5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14:cNvPr>
                <p14:cNvContentPartPr/>
                <p14:nvPr/>
              </p14:nvContentPartPr>
              <p14:xfrm>
                <a:off x="1235536" y="6642210"/>
                <a:ext cx="28440" cy="198000"/>
              </p14:xfrm>
            </p:contentPart>
          </mc:Choice>
          <mc:Fallback xmlns="">
            <p:pic>
              <p:nvPicPr>
                <p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17536" y="6624210"/>
                  <a:ext cx="64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14:cNvPr>
                <p14:cNvContentPartPr/>
                <p14:nvPr/>
              </p14:nvContentPartPr>
              <p14:xfrm>
                <a:off x="1316176" y="6666690"/>
                <a:ext cx="210240" cy="207360"/>
              </p14:xfrm>
            </p:contentPart>
          </mc:Choice>
          <mc:Fallback xmlns="">
            <p:pic>
              <p:nvPicPr>
                <p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98176" y="6648721"/>
                  <a:ext cx="245880" cy="242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14:cNvPr>
                <p14:cNvContentPartPr/>
                <p14:nvPr/>
              </p14:nvContentPartPr>
              <p14:xfrm>
                <a:off x="1652056" y="6813210"/>
                <a:ext cx="78120" cy="453240"/>
              </p14:xfrm>
            </p:contentPart>
          </mc:Choice>
          <mc:Fallback xmlns="">
            <p:pic>
              <p:nvPicPr>
                <p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634056" y="6795210"/>
                  <a:ext cx="1137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14:cNvPr>
                <p14:cNvContentPartPr/>
                <p14:nvPr/>
              </p14:nvContentPartPr>
              <p14:xfrm>
                <a:off x="1640896" y="6780090"/>
                <a:ext cx="556920" cy="596880"/>
              </p14:xfrm>
            </p:contentPart>
          </mc:Choice>
          <mc:Fallback xmlns="">
            <p:pic>
              <p:nvPicPr>
                <p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22908" y="6762101"/>
                  <a:ext cx="592537" cy="632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14:cNvPr>
                <p14:cNvContentPartPr/>
                <p14:nvPr/>
              </p14:nvContentPartPr>
              <p14:xfrm>
                <a:off x="1749976" y="6987810"/>
                <a:ext cx="14040" cy="297000"/>
              </p14:xfrm>
            </p:contentPart>
          </mc:Choice>
          <mc:Fallback xmlns="">
            <p:pic>
              <p:nvPicPr>
                <p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731502" y="6969832"/>
                  <a:ext cx="50618" cy="3325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14:cNvPr>
                <p14:cNvContentPartPr/>
                <p14:nvPr/>
              </p14:nvContentPartPr>
              <p14:xfrm>
                <a:off x="1696696" y="6959010"/>
                <a:ext cx="172440" cy="210240"/>
              </p14:xfrm>
            </p:contentPart>
          </mc:Choice>
          <mc:Fallback xmlns="">
            <p:pic>
              <p:nvPicPr>
                <p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78696" y="6940979"/>
                  <a:ext cx="208080" cy="24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14:cNvPr>
                <p14:cNvContentPartPr/>
                <p14:nvPr/>
              </p14:nvContentPartPr>
              <p14:xfrm>
                <a:off x="1841416" y="7148010"/>
                <a:ext cx="143640" cy="149040"/>
              </p14:xfrm>
            </p:contentPart>
          </mc:Choice>
          <mc:Fallback xmlns="">
            <p:pic>
              <p:nvPicPr>
                <p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823461" y="7130053"/>
                  <a:ext cx="179191" cy="184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14:cNvPr>
                <p14:cNvContentPartPr/>
                <p14:nvPr/>
              </p14:nvContentPartPr>
              <p14:xfrm>
                <a:off x="2101336" y="6638610"/>
                <a:ext cx="57240" cy="275040"/>
              </p14:xfrm>
            </p:contentPart>
          </mc:Choice>
          <mc:Fallback xmlns="">
            <p:pic>
              <p:nvPicPr>
                <p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83222" y="6620610"/>
                  <a:ext cx="9310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14:cNvPr>
                <p14:cNvContentPartPr/>
                <p14:nvPr/>
              </p14:nvContentPartPr>
              <p14:xfrm>
                <a:off x="2156056" y="6719610"/>
                <a:ext cx="127080" cy="198720"/>
              </p14:xfrm>
            </p:contentPart>
          </mc:Choice>
          <mc:Fallback xmlns="">
            <p:pic>
              <p:nvPicPr>
                <p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38005" y="6701610"/>
                  <a:ext cx="162821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14:cNvPr>
                <p14:cNvContentPartPr/>
                <p14:nvPr/>
              </p14:nvContentPartPr>
              <p14:xfrm>
                <a:off x="2547016" y="6921570"/>
                <a:ext cx="6120" cy="438120"/>
              </p14:xfrm>
            </p:contentPart>
          </mc:Choice>
          <mc:Fallback xmlns="">
            <p:pic>
              <p:nvPicPr>
                <p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29016" y="6903555"/>
                  <a:ext cx="41760" cy="473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14:cNvPr>
                <p14:cNvContentPartPr/>
                <p14:nvPr/>
              </p14:nvContentPartPr>
              <p14:xfrm>
                <a:off x="2550616" y="6864690"/>
                <a:ext cx="583920" cy="572040"/>
              </p14:xfrm>
            </p:contentPart>
          </mc:Choice>
          <mc:Fallback xmlns="">
            <p:pic>
              <p:nvPicPr>
                <p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32627" y="6846690"/>
                  <a:ext cx="619538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14:cNvPr>
                <p14:cNvContentPartPr/>
                <p14:nvPr/>
              </p14:nvContentPartPr>
              <p14:xfrm>
                <a:off x="2615416" y="7032450"/>
                <a:ext cx="37440" cy="275760"/>
              </p14:xfrm>
            </p:contentPart>
          </mc:Choice>
          <mc:Fallback xmlns="">
            <p:pic>
              <p:nvPicPr>
                <p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597416" y="7014450"/>
                  <a:ext cx="73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14:cNvPr>
                <p14:cNvContentPartPr/>
                <p14:nvPr/>
              </p14:nvContentPartPr>
              <p14:xfrm>
                <a:off x="2654296" y="6998970"/>
                <a:ext cx="136800" cy="169200"/>
              </p14:xfrm>
            </p:contentPart>
          </mc:Choice>
          <mc:Fallback xmlns="">
            <p:pic>
              <p:nvPicPr>
                <p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36296" y="6980970"/>
                  <a:ext cx="172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14:cNvPr>
                <p14:cNvContentPartPr/>
                <p14:nvPr/>
              </p14:nvContentPartPr>
              <p14:xfrm>
                <a:off x="2745376" y="7216410"/>
                <a:ext cx="136080" cy="156960"/>
              </p14:xfrm>
            </p:contentPart>
          </mc:Choice>
          <mc:Fallback xmlns="">
            <p:pic>
              <p:nvPicPr>
                <p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727423" y="7198410"/>
                  <a:ext cx="171626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14:cNvPr>
                <p14:cNvContentPartPr/>
                <p14:nvPr/>
              </p14:nvContentPartPr>
              <p14:xfrm>
                <a:off x="2959576" y="6583170"/>
                <a:ext cx="48600" cy="245520"/>
              </p14:xfrm>
            </p:contentPart>
          </mc:Choice>
          <mc:Fallback xmlns="">
            <p:pic>
              <p:nvPicPr>
                <p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941576" y="6565144"/>
                  <a:ext cx="84240" cy="281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14:cNvPr>
                <p14:cNvContentPartPr/>
                <p14:nvPr/>
              </p14:nvContentPartPr>
              <p14:xfrm>
                <a:off x="3055696" y="6601890"/>
                <a:ext cx="122040" cy="162720"/>
              </p14:xfrm>
            </p:contentPart>
          </mc:Choice>
          <mc:Fallback xmlns="">
            <p:pic>
              <p:nvPicPr>
                <p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37696" y="6583930"/>
                  <a:ext cx="157680" cy="198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14:cNvPr>
                <p14:cNvContentPartPr/>
                <p14:nvPr/>
              </p14:nvContentPartPr>
              <p14:xfrm>
                <a:off x="3145696" y="6610530"/>
                <a:ext cx="53640" cy="304920"/>
              </p14:xfrm>
            </p:contentPart>
          </mc:Choice>
          <mc:Fallback xmlns="">
            <p:pic>
              <p:nvPicPr>
                <p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127696" y="6592551"/>
                  <a:ext cx="89280" cy="34051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8719421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48485"/>
            <a:ext cx="9225000" cy="1835640"/>
            <a:chOff x="155536" y="5601450"/>
            <a:chExt cx="9225000" cy="183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14:cNvPr>
                <p14:cNvContentPartPr/>
                <p14:nvPr/>
              </p14:nvContentPartPr>
              <p14:xfrm>
                <a:off x="7201096" y="6065850"/>
                <a:ext cx="542520" cy="586800"/>
              </p14:xfrm>
            </p:contentPart>
          </mc:Choice>
          <mc:Fallback xmlns="">
            <p:pic>
              <p:nvPicPr>
                <p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3096" y="6047839"/>
                  <a:ext cx="578160" cy="62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14:cNvPr>
                <p14:cNvContentPartPr/>
                <p14:nvPr/>
              </p14:nvContentPartPr>
              <p14:xfrm>
                <a:off x="7253296" y="6127050"/>
                <a:ext cx="557640" cy="546480"/>
              </p14:xfrm>
            </p:contentPart>
          </mc:Choice>
          <mc:Fallback xmlns="">
            <p:pic>
              <p:nvPicPr>
                <p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5296" y="6109050"/>
                  <a:ext cx="593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14:cNvPr>
                <p14:cNvContentPartPr/>
                <p14:nvPr/>
              </p14:nvContentPartPr>
              <p14:xfrm>
                <a:off x="7457056" y="6254850"/>
                <a:ext cx="27720" cy="201600"/>
              </p14:xfrm>
            </p:contentPart>
          </mc:Choice>
          <mc:Fallback xmlns="">
            <p:pic>
              <p:nvPicPr>
                <p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9056" y="6236850"/>
                  <a:ext cx="6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14:cNvPr>
                <p14:cNvContentPartPr/>
                <p14:nvPr/>
              </p14:nvContentPartPr>
              <p14:xfrm>
                <a:off x="7501696" y="6139290"/>
                <a:ext cx="96120" cy="155520"/>
              </p14:xfrm>
            </p:contentPart>
          </mc:Choice>
          <mc:Fallback xmlns="">
            <p:pic>
              <p:nvPicPr>
                <p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3696" y="6121290"/>
                  <a:ext cx="131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14:cNvPr>
                <p14:cNvContentPartPr/>
                <p14:nvPr/>
              </p14:nvContentPartPr>
              <p14:xfrm>
                <a:off x="7562176" y="6416490"/>
                <a:ext cx="83880" cy="134280"/>
              </p14:xfrm>
            </p:contentPart>
          </mc:Choice>
          <mc:Fallback xmlns="">
            <p:pic>
              <p:nvPicPr>
                <p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4176" y="6398490"/>
                  <a:ext cx="11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14:cNvPr>
                <p14:cNvContentPartPr/>
                <p14:nvPr/>
              </p14:nvContentPartPr>
              <p14:xfrm>
                <a:off x="7631296" y="5688930"/>
                <a:ext cx="146520" cy="260280"/>
              </p14:xfrm>
            </p:contentPart>
          </mc:Choice>
          <mc:Fallback xmlns="">
            <p:pic>
              <p:nvPicPr>
                <p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3252" y="5670930"/>
                  <a:ext cx="182248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14:cNvPr>
                <p14:cNvContentPartPr/>
                <p14:nvPr/>
              </p14:nvContentPartPr>
              <p14:xfrm>
                <a:off x="7968976" y="6138930"/>
                <a:ext cx="33480" cy="508320"/>
              </p14:xfrm>
            </p:contentPart>
          </mc:Choice>
          <mc:Fallback xmlns="">
            <p:pic>
              <p:nvPicPr>
                <p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50976" y="6120930"/>
                  <a:ext cx="69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14:cNvPr>
                <p14:cNvContentPartPr/>
                <p14:nvPr/>
              </p14:nvContentPartPr>
              <p14:xfrm>
                <a:off x="8005696" y="6060810"/>
                <a:ext cx="612720" cy="641880"/>
              </p14:xfrm>
            </p:contentPart>
          </mc:Choice>
          <mc:Fallback xmlns="">
            <p:pic>
              <p:nvPicPr>
                <p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7696" y="6042810"/>
                  <a:ext cx="6483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14:cNvPr>
                <p14:cNvContentPartPr/>
                <p14:nvPr/>
              </p14:nvContentPartPr>
              <p14:xfrm>
                <a:off x="8168776" y="6323610"/>
                <a:ext cx="20520" cy="244080"/>
              </p14:xfrm>
            </p:contentPart>
          </mc:Choice>
          <mc:Fallback xmlns="">
            <p:pic>
              <p:nvPicPr>
                <p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0776" y="6305610"/>
                  <a:ext cx="56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14:cNvPr>
                <p14:cNvContentPartPr/>
                <p14:nvPr/>
              </p14:nvContentPartPr>
              <p14:xfrm>
                <a:off x="8160856" y="6197250"/>
                <a:ext cx="164160" cy="199440"/>
              </p14:xfrm>
            </p:contentPart>
          </mc:Choice>
          <mc:Fallback xmlns="">
            <p:pic>
              <p:nvPicPr>
                <p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42856" y="6179250"/>
                  <a:ext cx="19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14:cNvPr>
                <p14:cNvContentPartPr/>
                <p14:nvPr/>
              </p14:nvContentPartPr>
              <p14:xfrm>
                <a:off x="8300896" y="6453210"/>
                <a:ext cx="151560" cy="113040"/>
              </p14:xfrm>
            </p:contentPart>
          </mc:Choice>
          <mc:Fallback xmlns="">
            <p:pic>
              <p:nvPicPr>
                <p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2896" y="6435210"/>
                  <a:ext cx="187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14:cNvPr>
                <p14:cNvContentPartPr/>
                <p14:nvPr/>
              </p14:nvContentPartPr>
              <p14:xfrm>
                <a:off x="8339776" y="6552210"/>
                <a:ext cx="189000" cy="31320"/>
              </p14:xfrm>
            </p:contentPart>
          </mc:Choice>
          <mc:Fallback xmlns="">
            <p:pic>
              <p:nvPicPr>
                <p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1776" y="6534210"/>
                  <a:ext cx="224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14:cNvPr>
                <p14:cNvContentPartPr/>
                <p14:nvPr/>
              </p14:nvContentPartPr>
              <p14:xfrm>
                <a:off x="8287216" y="5601450"/>
                <a:ext cx="52920" cy="363240"/>
              </p14:xfrm>
            </p:contentPart>
          </mc:Choice>
          <mc:Fallback xmlns="">
            <p:pic>
              <p:nvPicPr>
                <p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69216" y="5583450"/>
                  <a:ext cx="8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14:cNvPr>
                <p14:cNvContentPartPr/>
                <p14:nvPr/>
              </p14:nvContentPartPr>
              <p14:xfrm>
                <a:off x="8403496" y="5658330"/>
                <a:ext cx="166680" cy="223560"/>
              </p14:xfrm>
            </p:contentPart>
          </mc:Choice>
          <mc:Fallback xmlns="">
            <p:pic>
              <p:nvPicPr>
                <p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5496" y="5640301"/>
                  <a:ext cx="202320" cy="259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14:cNvPr>
                <p14:cNvContentPartPr/>
                <p14:nvPr/>
              </p14:nvContentPartPr>
              <p14:xfrm>
                <a:off x="8753416" y="6024810"/>
                <a:ext cx="574560" cy="695880"/>
              </p14:xfrm>
            </p:contentPart>
          </mc:Choice>
          <mc:Fallback xmlns="">
            <p:pic>
              <p:nvPicPr>
                <p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35416" y="6006810"/>
                  <a:ext cx="61020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14:cNvPr>
                <p14:cNvContentPartPr/>
                <p14:nvPr/>
              </p14:nvContentPartPr>
              <p14:xfrm>
                <a:off x="8754136" y="6059370"/>
                <a:ext cx="587520" cy="655920"/>
              </p14:xfrm>
            </p:contentPart>
          </mc:Choice>
          <mc:Fallback xmlns="">
            <p:pic>
              <p:nvPicPr>
                <p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36136" y="6041370"/>
                  <a:ext cx="62316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14:cNvPr>
                <p14:cNvContentPartPr/>
                <p14:nvPr/>
              </p14:nvContentPartPr>
              <p14:xfrm>
                <a:off x="8925496" y="6278610"/>
                <a:ext cx="14040" cy="262080"/>
              </p14:xfrm>
            </p:contentPart>
          </mc:Choice>
          <mc:Fallback xmlns="">
            <p:pic>
              <p:nvPicPr>
                <p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07496" y="6260610"/>
                  <a:ext cx="49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14:cNvPr>
                <p14:cNvContentPartPr/>
                <p14:nvPr/>
              </p14:nvContentPartPr>
              <p14:xfrm>
                <a:off x="8948176" y="6168810"/>
                <a:ext cx="172440" cy="193320"/>
              </p14:xfrm>
            </p:contentPart>
          </mc:Choice>
          <mc:Fallback xmlns="">
            <p:pic>
              <p:nvPicPr>
                <p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30176" y="6150810"/>
                  <a:ext cx="208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14:cNvPr>
                <p14:cNvContentPartPr/>
                <p14:nvPr/>
              </p14:nvContentPartPr>
              <p14:xfrm>
                <a:off x="9026656" y="6399930"/>
                <a:ext cx="172080" cy="219600"/>
              </p14:xfrm>
            </p:contentPart>
          </mc:Choice>
          <mc:Fallback xmlns="">
            <p:pic>
              <p:nvPicPr>
                <p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656" y="6381930"/>
                  <a:ext cx="207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14:cNvPr>
                <p14:cNvContentPartPr/>
                <p14:nvPr/>
              </p14:nvContentPartPr>
              <p14:xfrm>
                <a:off x="9269656" y="5736090"/>
                <a:ext cx="41400" cy="216000"/>
              </p14:xfrm>
            </p:contentPart>
          </mc:Choice>
          <mc:Fallback xmlns="">
            <p:pic>
              <p:nvPicPr>
                <p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51656" y="5718090"/>
                  <a:ext cx="77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14:cNvPr>
                <p14:cNvContentPartPr/>
                <p14:nvPr/>
              </p14:nvContentPartPr>
              <p14:xfrm>
                <a:off x="9362896" y="5748330"/>
                <a:ext cx="17640" cy="185040"/>
              </p14:xfrm>
            </p:contentPart>
          </mc:Choice>
          <mc:Fallback xmlns="">
            <p:pic>
              <p:nvPicPr>
                <p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44896" y="5730330"/>
                  <a:ext cx="53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14:cNvPr>
                <p14:cNvContentPartPr/>
                <p14:nvPr/>
              </p14:nvContentPartPr>
              <p14:xfrm>
                <a:off x="645136" y="6750210"/>
                <a:ext cx="566280" cy="650160"/>
              </p14:xfrm>
            </p:contentPart>
          </mc:Choice>
          <mc:Fallback xmlns="">
            <p:pic>
              <p:nvPicPr>
                <p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27147" y="6732210"/>
                  <a:ext cx="601897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14:cNvPr>
                <p14:cNvContentPartPr/>
                <p14:nvPr/>
              </p14:nvContentPartPr>
              <p14:xfrm>
                <a:off x="705256" y="6839130"/>
                <a:ext cx="469800" cy="581760"/>
              </p14:xfrm>
            </p:contentPart>
          </mc:Choice>
          <mc:Fallback xmlns="">
            <p:pic>
              <p:nvPicPr>
                <p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7256" y="6821130"/>
                  <a:ext cx="5054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14:cNvPr>
                <p14:cNvContentPartPr/>
                <p14:nvPr/>
              </p14:nvContentPartPr>
              <p14:xfrm>
                <a:off x="817936" y="6975570"/>
                <a:ext cx="14040" cy="230400"/>
              </p14:xfrm>
            </p:contentPart>
          </mc:Choice>
          <mc:Fallback xmlns="">
            <p:pic>
              <p:nvPicPr>
                <p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9936" y="6957570"/>
                  <a:ext cx="49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14:cNvPr>
                <p14:cNvContentPartPr/>
                <p14:nvPr/>
              </p14:nvContentPartPr>
              <p14:xfrm>
                <a:off x="835936" y="6941010"/>
                <a:ext cx="102960" cy="133200"/>
              </p14:xfrm>
            </p:contentPart>
          </mc:Choice>
          <mc:Fallback xmlns="">
            <p:pic>
              <p:nvPicPr>
                <p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7873" y="6923010"/>
                  <a:ext cx="138725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14:cNvPr>
                <p14:cNvContentPartPr/>
                <p14:nvPr/>
              </p14:nvContentPartPr>
              <p14:xfrm>
                <a:off x="930256" y="7103370"/>
                <a:ext cx="77040" cy="166680"/>
              </p14:xfrm>
            </p:contentPart>
          </mc:Choice>
          <mc:Fallback xmlns="">
            <p:pic>
              <p:nvPicPr>
                <p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12171" y="7085370"/>
                  <a:ext cx="112847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14:cNvPr>
                <p14:cNvContentPartPr/>
                <p14:nvPr/>
              </p14:nvContentPartPr>
              <p14:xfrm>
                <a:off x="1014856" y="7146570"/>
                <a:ext cx="21240" cy="183600"/>
              </p14:xfrm>
            </p:contentPart>
          </mc:Choice>
          <mc:Fallback xmlns="">
            <p:pic>
              <p:nvPicPr>
                <p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96856" y="7128570"/>
                  <a:ext cx="5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14:cNvPr>
                <p14:cNvContentPartPr/>
                <p14:nvPr/>
              </p14:nvContentPartPr>
              <p14:xfrm>
                <a:off x="1235536" y="6642210"/>
                <a:ext cx="28440" cy="198000"/>
              </p14:xfrm>
            </p:contentPart>
          </mc:Choice>
          <mc:Fallback xmlns="">
            <p:pic>
              <p:nvPicPr>
                <p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17536" y="6624210"/>
                  <a:ext cx="64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14:cNvPr>
                <p14:cNvContentPartPr/>
                <p14:nvPr/>
              </p14:nvContentPartPr>
              <p14:xfrm>
                <a:off x="1316176" y="6666690"/>
                <a:ext cx="210240" cy="207360"/>
              </p14:xfrm>
            </p:contentPart>
          </mc:Choice>
          <mc:Fallback xmlns="">
            <p:pic>
              <p:nvPicPr>
                <p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98176" y="6648721"/>
                  <a:ext cx="245880" cy="242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14:cNvPr>
                <p14:cNvContentPartPr/>
                <p14:nvPr/>
              </p14:nvContentPartPr>
              <p14:xfrm>
                <a:off x="1652056" y="6813210"/>
                <a:ext cx="78120" cy="453240"/>
              </p14:xfrm>
            </p:contentPart>
          </mc:Choice>
          <mc:Fallback xmlns="">
            <p:pic>
              <p:nvPicPr>
                <p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634056" y="6795210"/>
                  <a:ext cx="1137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14:cNvPr>
                <p14:cNvContentPartPr/>
                <p14:nvPr/>
              </p14:nvContentPartPr>
              <p14:xfrm>
                <a:off x="1640896" y="6780090"/>
                <a:ext cx="556920" cy="596880"/>
              </p14:xfrm>
            </p:contentPart>
          </mc:Choice>
          <mc:Fallback xmlns="">
            <p:pic>
              <p:nvPicPr>
                <p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22908" y="6762101"/>
                  <a:ext cx="592537" cy="632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14:cNvPr>
                <p14:cNvContentPartPr/>
                <p14:nvPr/>
              </p14:nvContentPartPr>
              <p14:xfrm>
                <a:off x="1749976" y="6987810"/>
                <a:ext cx="14040" cy="297000"/>
              </p14:xfrm>
            </p:contentPart>
          </mc:Choice>
          <mc:Fallback xmlns="">
            <p:pic>
              <p:nvPicPr>
                <p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731502" y="6969832"/>
                  <a:ext cx="50618" cy="3325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14:cNvPr>
                <p14:cNvContentPartPr/>
                <p14:nvPr/>
              </p14:nvContentPartPr>
              <p14:xfrm>
                <a:off x="1696696" y="6959010"/>
                <a:ext cx="172440" cy="210240"/>
              </p14:xfrm>
            </p:contentPart>
          </mc:Choice>
          <mc:Fallback xmlns="">
            <p:pic>
              <p:nvPicPr>
                <p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78696" y="6940979"/>
                  <a:ext cx="208080" cy="24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14:cNvPr>
                <p14:cNvContentPartPr/>
                <p14:nvPr/>
              </p14:nvContentPartPr>
              <p14:xfrm>
                <a:off x="1841416" y="7148010"/>
                <a:ext cx="143640" cy="149040"/>
              </p14:xfrm>
            </p:contentPart>
          </mc:Choice>
          <mc:Fallback xmlns="">
            <p:pic>
              <p:nvPicPr>
                <p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823461" y="7130053"/>
                  <a:ext cx="179191" cy="184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14:cNvPr>
                <p14:cNvContentPartPr/>
                <p14:nvPr/>
              </p14:nvContentPartPr>
              <p14:xfrm>
                <a:off x="2101336" y="6638610"/>
                <a:ext cx="57240" cy="275040"/>
              </p14:xfrm>
            </p:contentPart>
          </mc:Choice>
          <mc:Fallback xmlns="">
            <p:pic>
              <p:nvPicPr>
                <p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83222" y="6620610"/>
                  <a:ext cx="9310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14:cNvPr>
                <p14:cNvContentPartPr/>
                <p14:nvPr/>
              </p14:nvContentPartPr>
              <p14:xfrm>
                <a:off x="2156056" y="6719610"/>
                <a:ext cx="127080" cy="198720"/>
              </p14:xfrm>
            </p:contentPart>
          </mc:Choice>
          <mc:Fallback xmlns="">
            <p:pic>
              <p:nvPicPr>
                <p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38005" y="6701610"/>
                  <a:ext cx="162821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14:cNvPr>
                <p14:cNvContentPartPr/>
                <p14:nvPr/>
              </p14:nvContentPartPr>
              <p14:xfrm>
                <a:off x="2547016" y="6921570"/>
                <a:ext cx="6120" cy="438120"/>
              </p14:xfrm>
            </p:contentPart>
          </mc:Choice>
          <mc:Fallback xmlns="">
            <p:pic>
              <p:nvPicPr>
                <p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29016" y="6903555"/>
                  <a:ext cx="41760" cy="473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14:cNvPr>
                <p14:cNvContentPartPr/>
                <p14:nvPr/>
              </p14:nvContentPartPr>
              <p14:xfrm>
                <a:off x="2550616" y="6864690"/>
                <a:ext cx="583920" cy="572040"/>
              </p14:xfrm>
            </p:contentPart>
          </mc:Choice>
          <mc:Fallback xmlns="">
            <p:pic>
              <p:nvPicPr>
                <p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32627" y="6846690"/>
                  <a:ext cx="619538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14:cNvPr>
                <p14:cNvContentPartPr/>
                <p14:nvPr/>
              </p14:nvContentPartPr>
              <p14:xfrm>
                <a:off x="2615416" y="7032450"/>
                <a:ext cx="37440" cy="275760"/>
              </p14:xfrm>
            </p:contentPart>
          </mc:Choice>
          <mc:Fallback xmlns="">
            <p:pic>
              <p:nvPicPr>
                <p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597416" y="7014450"/>
                  <a:ext cx="73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14:cNvPr>
                <p14:cNvContentPartPr/>
                <p14:nvPr/>
              </p14:nvContentPartPr>
              <p14:xfrm>
                <a:off x="2654296" y="6998970"/>
                <a:ext cx="136800" cy="169200"/>
              </p14:xfrm>
            </p:contentPart>
          </mc:Choice>
          <mc:Fallback xmlns="">
            <p:pic>
              <p:nvPicPr>
                <p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36296" y="6980970"/>
                  <a:ext cx="172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14:cNvPr>
                <p14:cNvContentPartPr/>
                <p14:nvPr/>
              </p14:nvContentPartPr>
              <p14:xfrm>
                <a:off x="2745376" y="7216410"/>
                <a:ext cx="136080" cy="156960"/>
              </p14:xfrm>
            </p:contentPart>
          </mc:Choice>
          <mc:Fallback xmlns="">
            <p:pic>
              <p:nvPicPr>
                <p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727423" y="7198410"/>
                  <a:ext cx="171626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14:cNvPr>
                <p14:cNvContentPartPr/>
                <p14:nvPr/>
              </p14:nvContentPartPr>
              <p14:xfrm>
                <a:off x="2959576" y="6583170"/>
                <a:ext cx="48600" cy="245520"/>
              </p14:xfrm>
            </p:contentPart>
          </mc:Choice>
          <mc:Fallback xmlns="">
            <p:pic>
              <p:nvPicPr>
                <p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941576" y="6565144"/>
                  <a:ext cx="84240" cy="281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14:cNvPr>
                <p14:cNvContentPartPr/>
                <p14:nvPr/>
              </p14:nvContentPartPr>
              <p14:xfrm>
                <a:off x="3055696" y="6601890"/>
                <a:ext cx="122040" cy="162720"/>
              </p14:xfrm>
            </p:contentPart>
          </mc:Choice>
          <mc:Fallback xmlns="">
            <p:pic>
              <p:nvPicPr>
                <p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37696" y="6583930"/>
                  <a:ext cx="157680" cy="198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14:cNvPr>
                <p14:cNvContentPartPr/>
                <p14:nvPr/>
              </p14:nvContentPartPr>
              <p14:xfrm>
                <a:off x="3145696" y="6610530"/>
                <a:ext cx="53640" cy="304920"/>
              </p14:xfrm>
            </p:contentPart>
          </mc:Choice>
          <mc:Fallback xmlns="">
            <p:pic>
              <p:nvPicPr>
                <p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127696" y="6592551"/>
                  <a:ext cx="89280" cy="340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3628" name="Ink 23627">
                  <a:extLst>
                    <a:ext uri="{FF2B5EF4-FFF2-40B4-BE49-F238E27FC236}">
                      <a16:creationId xmlns:a16="http://schemas.microsoft.com/office/drawing/2014/main" id="{824341E5-890B-407F-B1BE-9B78A2A9E2B4}"/>
                    </a:ext>
                  </a:extLst>
                </p14:cNvPr>
                <p14:cNvContentPartPr/>
                <p14:nvPr/>
              </p14:nvContentPartPr>
              <p14:xfrm>
                <a:off x="3342616" y="6887010"/>
                <a:ext cx="559800" cy="510480"/>
              </p14:xfrm>
            </p:contentPart>
          </mc:Choice>
          <mc:Fallback xmlns="">
            <p:pic>
              <p:nvPicPr>
                <p:cNvPr id="23628" name="Ink 23627">
                  <a:extLst>
                    <a:ext uri="{FF2B5EF4-FFF2-40B4-BE49-F238E27FC236}">
                      <a16:creationId xmlns:a16="http://schemas.microsoft.com/office/drawing/2014/main" id="{824341E5-890B-407F-B1BE-9B78A2A9E2B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324616" y="6869010"/>
                  <a:ext cx="5954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3629" name="Ink 23628">
                  <a:extLst>
                    <a:ext uri="{FF2B5EF4-FFF2-40B4-BE49-F238E27FC236}">
                      <a16:creationId xmlns:a16="http://schemas.microsoft.com/office/drawing/2014/main" id="{8BE513DE-0C6E-47B3-9970-4D0D1E305B21}"/>
                    </a:ext>
                  </a:extLst>
                </p14:cNvPr>
                <p14:cNvContentPartPr/>
                <p14:nvPr/>
              </p14:nvContentPartPr>
              <p14:xfrm>
                <a:off x="3378976" y="6868290"/>
                <a:ext cx="662400" cy="568800"/>
              </p14:xfrm>
            </p:contentPart>
          </mc:Choice>
          <mc:Fallback xmlns="">
            <p:pic>
              <p:nvPicPr>
                <p:cNvPr id="23629" name="Ink 23628">
                  <a:extLst>
                    <a:ext uri="{FF2B5EF4-FFF2-40B4-BE49-F238E27FC236}">
                      <a16:creationId xmlns:a16="http://schemas.microsoft.com/office/drawing/2014/main" id="{8BE513DE-0C6E-47B3-9970-4D0D1E305B2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60976" y="6850290"/>
                  <a:ext cx="69804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3630" name="Ink 23629">
                  <a:extLst>
                    <a:ext uri="{FF2B5EF4-FFF2-40B4-BE49-F238E27FC236}">
                      <a16:creationId xmlns:a16="http://schemas.microsoft.com/office/drawing/2014/main" id="{EC82A30E-FFDC-47C5-87E3-9388A7B5B046}"/>
                    </a:ext>
                  </a:extLst>
                </p14:cNvPr>
                <p14:cNvContentPartPr/>
                <p14:nvPr/>
              </p14:nvContentPartPr>
              <p14:xfrm>
                <a:off x="3615136" y="7047930"/>
                <a:ext cx="15840" cy="220680"/>
              </p14:xfrm>
            </p:contentPart>
          </mc:Choice>
          <mc:Fallback xmlns="">
            <p:pic>
              <p:nvPicPr>
                <p:cNvPr id="23630" name="Ink 23629">
                  <a:extLst>
                    <a:ext uri="{FF2B5EF4-FFF2-40B4-BE49-F238E27FC236}">
                      <a16:creationId xmlns:a16="http://schemas.microsoft.com/office/drawing/2014/main" id="{EC82A30E-FFDC-47C5-87E3-9388A7B5B04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597136" y="7029930"/>
                  <a:ext cx="51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3631" name="Ink 23630">
                  <a:extLst>
                    <a:ext uri="{FF2B5EF4-FFF2-40B4-BE49-F238E27FC236}">
                      <a16:creationId xmlns:a16="http://schemas.microsoft.com/office/drawing/2014/main" id="{0FE3A3DE-45F3-469A-980B-10731851D126}"/>
                    </a:ext>
                  </a:extLst>
                </p14:cNvPr>
                <p14:cNvContentPartPr/>
                <p14:nvPr/>
              </p14:nvContentPartPr>
              <p14:xfrm>
                <a:off x="3639976" y="6974850"/>
                <a:ext cx="148320" cy="158400"/>
              </p14:xfrm>
            </p:contentPart>
          </mc:Choice>
          <mc:Fallback xmlns="">
            <p:pic>
              <p:nvPicPr>
                <p:cNvPr id="23631" name="Ink 23630">
                  <a:extLst>
                    <a:ext uri="{FF2B5EF4-FFF2-40B4-BE49-F238E27FC236}">
                      <a16:creationId xmlns:a16="http://schemas.microsoft.com/office/drawing/2014/main" id="{0FE3A3DE-45F3-469A-980B-10731851D12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21932" y="6956891"/>
                  <a:ext cx="184047" cy="19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3632" name="Ink 23631">
                  <a:extLst>
                    <a:ext uri="{FF2B5EF4-FFF2-40B4-BE49-F238E27FC236}">
                      <a16:creationId xmlns:a16="http://schemas.microsoft.com/office/drawing/2014/main" id="{0F2CE510-9FBD-49AC-8B30-FD52B2C9709C}"/>
                    </a:ext>
                  </a:extLst>
                </p14:cNvPr>
                <p14:cNvContentPartPr/>
                <p14:nvPr/>
              </p14:nvContentPartPr>
              <p14:xfrm>
                <a:off x="3735016" y="7122090"/>
                <a:ext cx="181440" cy="220680"/>
              </p14:xfrm>
            </p:contentPart>
          </mc:Choice>
          <mc:Fallback xmlns="">
            <p:pic>
              <p:nvPicPr>
                <p:cNvPr id="23632" name="Ink 23631">
                  <a:extLst>
                    <a:ext uri="{FF2B5EF4-FFF2-40B4-BE49-F238E27FC236}">
                      <a16:creationId xmlns:a16="http://schemas.microsoft.com/office/drawing/2014/main" id="{0F2CE510-9FBD-49AC-8B30-FD52B2C9709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717016" y="7104090"/>
                  <a:ext cx="217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3634" name="Ink 23633">
                  <a:extLst>
                    <a:ext uri="{FF2B5EF4-FFF2-40B4-BE49-F238E27FC236}">
                      <a16:creationId xmlns:a16="http://schemas.microsoft.com/office/drawing/2014/main" id="{39367AD8-5239-461A-8039-12F379453AF5}"/>
                    </a:ext>
                  </a:extLst>
                </p14:cNvPr>
                <p14:cNvContentPartPr/>
                <p14:nvPr/>
              </p14:nvContentPartPr>
              <p14:xfrm>
                <a:off x="3756256" y="6622770"/>
                <a:ext cx="47160" cy="278280"/>
              </p14:xfrm>
            </p:contentPart>
          </mc:Choice>
          <mc:Fallback xmlns="">
            <p:pic>
              <p:nvPicPr>
                <p:cNvPr id="23634" name="Ink 23633">
                  <a:extLst>
                    <a:ext uri="{FF2B5EF4-FFF2-40B4-BE49-F238E27FC236}">
                      <a16:creationId xmlns:a16="http://schemas.microsoft.com/office/drawing/2014/main" id="{39367AD8-5239-461A-8039-12F379453AF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738256" y="6604793"/>
                  <a:ext cx="82800" cy="31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3635" name="Ink 23634">
                  <a:extLst>
                    <a:ext uri="{FF2B5EF4-FFF2-40B4-BE49-F238E27FC236}">
                      <a16:creationId xmlns:a16="http://schemas.microsoft.com/office/drawing/2014/main" id="{D75C35D5-6EAF-4D2F-9125-85118AE3B449}"/>
                    </a:ext>
                  </a:extLst>
                </p14:cNvPr>
                <p14:cNvContentPartPr/>
                <p14:nvPr/>
              </p14:nvContentPartPr>
              <p14:xfrm>
                <a:off x="3918616" y="6652290"/>
                <a:ext cx="143280" cy="191880"/>
              </p14:xfrm>
            </p:contentPart>
          </mc:Choice>
          <mc:Fallback xmlns="">
            <p:pic>
              <p:nvPicPr>
                <p:cNvPr id="23635" name="Ink 23634">
                  <a:extLst>
                    <a:ext uri="{FF2B5EF4-FFF2-40B4-BE49-F238E27FC236}">
                      <a16:creationId xmlns:a16="http://schemas.microsoft.com/office/drawing/2014/main" id="{D75C35D5-6EAF-4D2F-9125-85118AE3B44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900616" y="6634290"/>
                  <a:ext cx="178920" cy="227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1135980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48485"/>
            <a:ext cx="9225000" cy="1850400"/>
            <a:chOff x="155536" y="5601450"/>
            <a:chExt cx="9225000" cy="18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14:cNvPr>
                <p14:cNvContentPartPr/>
                <p14:nvPr/>
              </p14:nvContentPartPr>
              <p14:xfrm>
                <a:off x="7201096" y="6065850"/>
                <a:ext cx="542520" cy="586800"/>
              </p14:xfrm>
            </p:contentPart>
          </mc:Choice>
          <mc:Fallback xmlns="">
            <p:pic>
              <p:nvPicPr>
                <p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3096" y="6047839"/>
                  <a:ext cx="578160" cy="62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14:cNvPr>
                <p14:cNvContentPartPr/>
                <p14:nvPr/>
              </p14:nvContentPartPr>
              <p14:xfrm>
                <a:off x="7253296" y="6127050"/>
                <a:ext cx="557640" cy="546480"/>
              </p14:xfrm>
            </p:contentPart>
          </mc:Choice>
          <mc:Fallback xmlns="">
            <p:pic>
              <p:nvPicPr>
                <p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5296" y="6109050"/>
                  <a:ext cx="593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14:cNvPr>
                <p14:cNvContentPartPr/>
                <p14:nvPr/>
              </p14:nvContentPartPr>
              <p14:xfrm>
                <a:off x="7457056" y="6254850"/>
                <a:ext cx="27720" cy="201600"/>
              </p14:xfrm>
            </p:contentPart>
          </mc:Choice>
          <mc:Fallback xmlns="">
            <p:pic>
              <p:nvPicPr>
                <p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9056" y="6236850"/>
                  <a:ext cx="6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14:cNvPr>
                <p14:cNvContentPartPr/>
                <p14:nvPr/>
              </p14:nvContentPartPr>
              <p14:xfrm>
                <a:off x="7501696" y="6139290"/>
                <a:ext cx="96120" cy="155520"/>
              </p14:xfrm>
            </p:contentPart>
          </mc:Choice>
          <mc:Fallback xmlns="">
            <p:pic>
              <p:nvPicPr>
                <p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3696" y="6121290"/>
                  <a:ext cx="131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14:cNvPr>
                <p14:cNvContentPartPr/>
                <p14:nvPr/>
              </p14:nvContentPartPr>
              <p14:xfrm>
                <a:off x="7562176" y="6416490"/>
                <a:ext cx="83880" cy="134280"/>
              </p14:xfrm>
            </p:contentPart>
          </mc:Choice>
          <mc:Fallback xmlns="">
            <p:pic>
              <p:nvPicPr>
                <p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4176" y="6398490"/>
                  <a:ext cx="11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14:cNvPr>
                <p14:cNvContentPartPr/>
                <p14:nvPr/>
              </p14:nvContentPartPr>
              <p14:xfrm>
                <a:off x="7631296" y="5688930"/>
                <a:ext cx="146520" cy="260280"/>
              </p14:xfrm>
            </p:contentPart>
          </mc:Choice>
          <mc:Fallback xmlns="">
            <p:pic>
              <p:nvPicPr>
                <p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3252" y="5670930"/>
                  <a:ext cx="182248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14:cNvPr>
                <p14:cNvContentPartPr/>
                <p14:nvPr/>
              </p14:nvContentPartPr>
              <p14:xfrm>
                <a:off x="7968976" y="6138930"/>
                <a:ext cx="33480" cy="508320"/>
              </p14:xfrm>
            </p:contentPart>
          </mc:Choice>
          <mc:Fallback xmlns="">
            <p:pic>
              <p:nvPicPr>
                <p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50976" y="6120930"/>
                  <a:ext cx="69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14:cNvPr>
                <p14:cNvContentPartPr/>
                <p14:nvPr/>
              </p14:nvContentPartPr>
              <p14:xfrm>
                <a:off x="8005696" y="6060810"/>
                <a:ext cx="612720" cy="641880"/>
              </p14:xfrm>
            </p:contentPart>
          </mc:Choice>
          <mc:Fallback xmlns="">
            <p:pic>
              <p:nvPicPr>
                <p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7696" y="6042810"/>
                  <a:ext cx="6483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14:cNvPr>
                <p14:cNvContentPartPr/>
                <p14:nvPr/>
              </p14:nvContentPartPr>
              <p14:xfrm>
                <a:off x="8168776" y="6323610"/>
                <a:ext cx="20520" cy="244080"/>
              </p14:xfrm>
            </p:contentPart>
          </mc:Choice>
          <mc:Fallback xmlns="">
            <p:pic>
              <p:nvPicPr>
                <p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0776" y="6305610"/>
                  <a:ext cx="56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14:cNvPr>
                <p14:cNvContentPartPr/>
                <p14:nvPr/>
              </p14:nvContentPartPr>
              <p14:xfrm>
                <a:off x="8160856" y="6197250"/>
                <a:ext cx="164160" cy="199440"/>
              </p14:xfrm>
            </p:contentPart>
          </mc:Choice>
          <mc:Fallback xmlns="">
            <p:pic>
              <p:nvPicPr>
                <p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42856" y="6179250"/>
                  <a:ext cx="19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14:cNvPr>
                <p14:cNvContentPartPr/>
                <p14:nvPr/>
              </p14:nvContentPartPr>
              <p14:xfrm>
                <a:off x="8300896" y="6453210"/>
                <a:ext cx="151560" cy="113040"/>
              </p14:xfrm>
            </p:contentPart>
          </mc:Choice>
          <mc:Fallback xmlns="">
            <p:pic>
              <p:nvPicPr>
                <p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2896" y="6435210"/>
                  <a:ext cx="187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14:cNvPr>
                <p14:cNvContentPartPr/>
                <p14:nvPr/>
              </p14:nvContentPartPr>
              <p14:xfrm>
                <a:off x="8339776" y="6552210"/>
                <a:ext cx="189000" cy="31320"/>
              </p14:xfrm>
            </p:contentPart>
          </mc:Choice>
          <mc:Fallback xmlns="">
            <p:pic>
              <p:nvPicPr>
                <p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1776" y="6534210"/>
                  <a:ext cx="224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14:cNvPr>
                <p14:cNvContentPartPr/>
                <p14:nvPr/>
              </p14:nvContentPartPr>
              <p14:xfrm>
                <a:off x="8287216" y="5601450"/>
                <a:ext cx="52920" cy="363240"/>
              </p14:xfrm>
            </p:contentPart>
          </mc:Choice>
          <mc:Fallback xmlns="">
            <p:pic>
              <p:nvPicPr>
                <p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69216" y="5583450"/>
                  <a:ext cx="8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14:cNvPr>
                <p14:cNvContentPartPr/>
                <p14:nvPr/>
              </p14:nvContentPartPr>
              <p14:xfrm>
                <a:off x="8403496" y="5658330"/>
                <a:ext cx="166680" cy="223560"/>
              </p14:xfrm>
            </p:contentPart>
          </mc:Choice>
          <mc:Fallback xmlns="">
            <p:pic>
              <p:nvPicPr>
                <p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5496" y="5640301"/>
                  <a:ext cx="202320" cy="259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14:cNvPr>
                <p14:cNvContentPartPr/>
                <p14:nvPr/>
              </p14:nvContentPartPr>
              <p14:xfrm>
                <a:off x="8753416" y="6024810"/>
                <a:ext cx="574560" cy="695880"/>
              </p14:xfrm>
            </p:contentPart>
          </mc:Choice>
          <mc:Fallback xmlns="">
            <p:pic>
              <p:nvPicPr>
                <p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35416" y="6006810"/>
                  <a:ext cx="61020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14:cNvPr>
                <p14:cNvContentPartPr/>
                <p14:nvPr/>
              </p14:nvContentPartPr>
              <p14:xfrm>
                <a:off x="8754136" y="6059370"/>
                <a:ext cx="587520" cy="655920"/>
              </p14:xfrm>
            </p:contentPart>
          </mc:Choice>
          <mc:Fallback xmlns="">
            <p:pic>
              <p:nvPicPr>
                <p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36136" y="6041370"/>
                  <a:ext cx="62316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14:cNvPr>
                <p14:cNvContentPartPr/>
                <p14:nvPr/>
              </p14:nvContentPartPr>
              <p14:xfrm>
                <a:off x="8925496" y="6278610"/>
                <a:ext cx="14040" cy="262080"/>
              </p14:xfrm>
            </p:contentPart>
          </mc:Choice>
          <mc:Fallback xmlns="">
            <p:pic>
              <p:nvPicPr>
                <p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07496" y="6260610"/>
                  <a:ext cx="49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14:cNvPr>
                <p14:cNvContentPartPr/>
                <p14:nvPr/>
              </p14:nvContentPartPr>
              <p14:xfrm>
                <a:off x="8948176" y="6168810"/>
                <a:ext cx="172440" cy="193320"/>
              </p14:xfrm>
            </p:contentPart>
          </mc:Choice>
          <mc:Fallback xmlns="">
            <p:pic>
              <p:nvPicPr>
                <p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30176" y="6150810"/>
                  <a:ext cx="208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14:cNvPr>
                <p14:cNvContentPartPr/>
                <p14:nvPr/>
              </p14:nvContentPartPr>
              <p14:xfrm>
                <a:off x="9026656" y="6399930"/>
                <a:ext cx="172080" cy="219600"/>
              </p14:xfrm>
            </p:contentPart>
          </mc:Choice>
          <mc:Fallback xmlns="">
            <p:pic>
              <p:nvPicPr>
                <p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656" y="6381930"/>
                  <a:ext cx="207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14:cNvPr>
                <p14:cNvContentPartPr/>
                <p14:nvPr/>
              </p14:nvContentPartPr>
              <p14:xfrm>
                <a:off x="9269656" y="5736090"/>
                <a:ext cx="41400" cy="216000"/>
              </p14:xfrm>
            </p:contentPart>
          </mc:Choice>
          <mc:Fallback xmlns="">
            <p:pic>
              <p:nvPicPr>
                <p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51656" y="5718090"/>
                  <a:ext cx="77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14:cNvPr>
                <p14:cNvContentPartPr/>
                <p14:nvPr/>
              </p14:nvContentPartPr>
              <p14:xfrm>
                <a:off x="9362896" y="5748330"/>
                <a:ext cx="17640" cy="185040"/>
              </p14:xfrm>
            </p:contentPart>
          </mc:Choice>
          <mc:Fallback xmlns="">
            <p:pic>
              <p:nvPicPr>
                <p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44896" y="5730330"/>
                  <a:ext cx="53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14:cNvPr>
                <p14:cNvContentPartPr/>
                <p14:nvPr/>
              </p14:nvContentPartPr>
              <p14:xfrm>
                <a:off x="645136" y="6750210"/>
                <a:ext cx="566280" cy="650160"/>
              </p14:xfrm>
            </p:contentPart>
          </mc:Choice>
          <mc:Fallback xmlns="">
            <p:pic>
              <p:nvPicPr>
                <p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27147" y="6732210"/>
                  <a:ext cx="601897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14:cNvPr>
                <p14:cNvContentPartPr/>
                <p14:nvPr/>
              </p14:nvContentPartPr>
              <p14:xfrm>
                <a:off x="705256" y="6839130"/>
                <a:ext cx="469800" cy="581760"/>
              </p14:xfrm>
            </p:contentPart>
          </mc:Choice>
          <mc:Fallback xmlns="">
            <p:pic>
              <p:nvPicPr>
                <p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7256" y="6821130"/>
                  <a:ext cx="5054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14:cNvPr>
                <p14:cNvContentPartPr/>
                <p14:nvPr/>
              </p14:nvContentPartPr>
              <p14:xfrm>
                <a:off x="817936" y="6975570"/>
                <a:ext cx="14040" cy="230400"/>
              </p14:xfrm>
            </p:contentPart>
          </mc:Choice>
          <mc:Fallback xmlns="">
            <p:pic>
              <p:nvPicPr>
                <p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9936" y="6957570"/>
                  <a:ext cx="49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14:cNvPr>
                <p14:cNvContentPartPr/>
                <p14:nvPr/>
              </p14:nvContentPartPr>
              <p14:xfrm>
                <a:off x="835936" y="6941010"/>
                <a:ext cx="102960" cy="133200"/>
              </p14:xfrm>
            </p:contentPart>
          </mc:Choice>
          <mc:Fallback xmlns="">
            <p:pic>
              <p:nvPicPr>
                <p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7873" y="6923010"/>
                  <a:ext cx="138725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14:cNvPr>
                <p14:cNvContentPartPr/>
                <p14:nvPr/>
              </p14:nvContentPartPr>
              <p14:xfrm>
                <a:off x="930256" y="7103370"/>
                <a:ext cx="77040" cy="166680"/>
              </p14:xfrm>
            </p:contentPart>
          </mc:Choice>
          <mc:Fallback xmlns="">
            <p:pic>
              <p:nvPicPr>
                <p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12171" y="7085370"/>
                  <a:ext cx="112847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14:cNvPr>
                <p14:cNvContentPartPr/>
                <p14:nvPr/>
              </p14:nvContentPartPr>
              <p14:xfrm>
                <a:off x="1014856" y="7146570"/>
                <a:ext cx="21240" cy="183600"/>
              </p14:xfrm>
            </p:contentPart>
          </mc:Choice>
          <mc:Fallback xmlns="">
            <p:pic>
              <p:nvPicPr>
                <p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96856" y="7128570"/>
                  <a:ext cx="5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14:cNvPr>
                <p14:cNvContentPartPr/>
                <p14:nvPr/>
              </p14:nvContentPartPr>
              <p14:xfrm>
                <a:off x="1235536" y="6642210"/>
                <a:ext cx="28440" cy="198000"/>
              </p14:xfrm>
            </p:contentPart>
          </mc:Choice>
          <mc:Fallback xmlns="">
            <p:pic>
              <p:nvPicPr>
                <p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17536" y="6624210"/>
                  <a:ext cx="64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14:cNvPr>
                <p14:cNvContentPartPr/>
                <p14:nvPr/>
              </p14:nvContentPartPr>
              <p14:xfrm>
                <a:off x="1316176" y="6666690"/>
                <a:ext cx="210240" cy="207360"/>
              </p14:xfrm>
            </p:contentPart>
          </mc:Choice>
          <mc:Fallback xmlns="">
            <p:pic>
              <p:nvPicPr>
                <p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98176" y="6648721"/>
                  <a:ext cx="245880" cy="242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14:cNvPr>
                <p14:cNvContentPartPr/>
                <p14:nvPr/>
              </p14:nvContentPartPr>
              <p14:xfrm>
                <a:off x="1652056" y="6813210"/>
                <a:ext cx="78120" cy="453240"/>
              </p14:xfrm>
            </p:contentPart>
          </mc:Choice>
          <mc:Fallback xmlns="">
            <p:pic>
              <p:nvPicPr>
                <p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634056" y="6795210"/>
                  <a:ext cx="1137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14:cNvPr>
                <p14:cNvContentPartPr/>
                <p14:nvPr/>
              </p14:nvContentPartPr>
              <p14:xfrm>
                <a:off x="1640896" y="6780090"/>
                <a:ext cx="556920" cy="596880"/>
              </p14:xfrm>
            </p:contentPart>
          </mc:Choice>
          <mc:Fallback xmlns="">
            <p:pic>
              <p:nvPicPr>
                <p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22908" y="6762101"/>
                  <a:ext cx="592537" cy="632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14:cNvPr>
                <p14:cNvContentPartPr/>
                <p14:nvPr/>
              </p14:nvContentPartPr>
              <p14:xfrm>
                <a:off x="1749976" y="6987810"/>
                <a:ext cx="14040" cy="297000"/>
              </p14:xfrm>
            </p:contentPart>
          </mc:Choice>
          <mc:Fallback xmlns="">
            <p:pic>
              <p:nvPicPr>
                <p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731502" y="6969832"/>
                  <a:ext cx="50618" cy="3325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14:cNvPr>
                <p14:cNvContentPartPr/>
                <p14:nvPr/>
              </p14:nvContentPartPr>
              <p14:xfrm>
                <a:off x="1696696" y="6959010"/>
                <a:ext cx="172440" cy="210240"/>
              </p14:xfrm>
            </p:contentPart>
          </mc:Choice>
          <mc:Fallback xmlns="">
            <p:pic>
              <p:nvPicPr>
                <p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78696" y="6940979"/>
                  <a:ext cx="208080" cy="24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14:cNvPr>
                <p14:cNvContentPartPr/>
                <p14:nvPr/>
              </p14:nvContentPartPr>
              <p14:xfrm>
                <a:off x="1841416" y="7148010"/>
                <a:ext cx="143640" cy="149040"/>
              </p14:xfrm>
            </p:contentPart>
          </mc:Choice>
          <mc:Fallback xmlns="">
            <p:pic>
              <p:nvPicPr>
                <p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823461" y="7130053"/>
                  <a:ext cx="179191" cy="184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14:cNvPr>
                <p14:cNvContentPartPr/>
                <p14:nvPr/>
              </p14:nvContentPartPr>
              <p14:xfrm>
                <a:off x="2101336" y="6638610"/>
                <a:ext cx="57240" cy="275040"/>
              </p14:xfrm>
            </p:contentPart>
          </mc:Choice>
          <mc:Fallback xmlns="">
            <p:pic>
              <p:nvPicPr>
                <p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83222" y="6620610"/>
                  <a:ext cx="9310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14:cNvPr>
                <p14:cNvContentPartPr/>
                <p14:nvPr/>
              </p14:nvContentPartPr>
              <p14:xfrm>
                <a:off x="2156056" y="6719610"/>
                <a:ext cx="127080" cy="198720"/>
              </p14:xfrm>
            </p:contentPart>
          </mc:Choice>
          <mc:Fallback xmlns="">
            <p:pic>
              <p:nvPicPr>
                <p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38005" y="6701610"/>
                  <a:ext cx="162821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14:cNvPr>
                <p14:cNvContentPartPr/>
                <p14:nvPr/>
              </p14:nvContentPartPr>
              <p14:xfrm>
                <a:off x="2547016" y="6921570"/>
                <a:ext cx="6120" cy="438120"/>
              </p14:xfrm>
            </p:contentPart>
          </mc:Choice>
          <mc:Fallback xmlns="">
            <p:pic>
              <p:nvPicPr>
                <p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29016" y="6903555"/>
                  <a:ext cx="41760" cy="473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14:cNvPr>
                <p14:cNvContentPartPr/>
                <p14:nvPr/>
              </p14:nvContentPartPr>
              <p14:xfrm>
                <a:off x="2550616" y="6864690"/>
                <a:ext cx="583920" cy="572040"/>
              </p14:xfrm>
            </p:contentPart>
          </mc:Choice>
          <mc:Fallback xmlns="">
            <p:pic>
              <p:nvPicPr>
                <p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32627" y="6846690"/>
                  <a:ext cx="619538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14:cNvPr>
                <p14:cNvContentPartPr/>
                <p14:nvPr/>
              </p14:nvContentPartPr>
              <p14:xfrm>
                <a:off x="2615416" y="7032450"/>
                <a:ext cx="37440" cy="275760"/>
              </p14:xfrm>
            </p:contentPart>
          </mc:Choice>
          <mc:Fallback xmlns="">
            <p:pic>
              <p:nvPicPr>
                <p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597416" y="7014450"/>
                  <a:ext cx="73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14:cNvPr>
                <p14:cNvContentPartPr/>
                <p14:nvPr/>
              </p14:nvContentPartPr>
              <p14:xfrm>
                <a:off x="2654296" y="6998970"/>
                <a:ext cx="136800" cy="169200"/>
              </p14:xfrm>
            </p:contentPart>
          </mc:Choice>
          <mc:Fallback xmlns="">
            <p:pic>
              <p:nvPicPr>
                <p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36296" y="6980970"/>
                  <a:ext cx="172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14:cNvPr>
                <p14:cNvContentPartPr/>
                <p14:nvPr/>
              </p14:nvContentPartPr>
              <p14:xfrm>
                <a:off x="2745376" y="7216410"/>
                <a:ext cx="136080" cy="156960"/>
              </p14:xfrm>
            </p:contentPart>
          </mc:Choice>
          <mc:Fallback xmlns="">
            <p:pic>
              <p:nvPicPr>
                <p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727423" y="7198410"/>
                  <a:ext cx="171626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14:cNvPr>
                <p14:cNvContentPartPr/>
                <p14:nvPr/>
              </p14:nvContentPartPr>
              <p14:xfrm>
                <a:off x="2959576" y="6583170"/>
                <a:ext cx="48600" cy="245520"/>
              </p14:xfrm>
            </p:contentPart>
          </mc:Choice>
          <mc:Fallback xmlns="">
            <p:pic>
              <p:nvPicPr>
                <p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941576" y="6565144"/>
                  <a:ext cx="84240" cy="281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14:cNvPr>
                <p14:cNvContentPartPr/>
                <p14:nvPr/>
              </p14:nvContentPartPr>
              <p14:xfrm>
                <a:off x="3055696" y="6601890"/>
                <a:ext cx="122040" cy="162720"/>
              </p14:xfrm>
            </p:contentPart>
          </mc:Choice>
          <mc:Fallback xmlns="">
            <p:pic>
              <p:nvPicPr>
                <p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37696" y="6583930"/>
                  <a:ext cx="157680" cy="198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14:cNvPr>
                <p14:cNvContentPartPr/>
                <p14:nvPr/>
              </p14:nvContentPartPr>
              <p14:xfrm>
                <a:off x="3145696" y="6610530"/>
                <a:ext cx="53640" cy="304920"/>
              </p14:xfrm>
            </p:contentPart>
          </mc:Choice>
          <mc:Fallback xmlns="">
            <p:pic>
              <p:nvPicPr>
                <p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127696" y="6592551"/>
                  <a:ext cx="89280" cy="340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3628" name="Ink 23627">
                  <a:extLst>
                    <a:ext uri="{FF2B5EF4-FFF2-40B4-BE49-F238E27FC236}">
                      <a16:creationId xmlns:a16="http://schemas.microsoft.com/office/drawing/2014/main" id="{824341E5-890B-407F-B1BE-9B78A2A9E2B4}"/>
                    </a:ext>
                  </a:extLst>
                </p14:cNvPr>
                <p14:cNvContentPartPr/>
                <p14:nvPr/>
              </p14:nvContentPartPr>
              <p14:xfrm>
                <a:off x="3342616" y="6887010"/>
                <a:ext cx="559800" cy="510480"/>
              </p14:xfrm>
            </p:contentPart>
          </mc:Choice>
          <mc:Fallback xmlns="">
            <p:pic>
              <p:nvPicPr>
                <p:cNvPr id="23628" name="Ink 23627">
                  <a:extLst>
                    <a:ext uri="{FF2B5EF4-FFF2-40B4-BE49-F238E27FC236}">
                      <a16:creationId xmlns:a16="http://schemas.microsoft.com/office/drawing/2014/main" id="{824341E5-890B-407F-B1BE-9B78A2A9E2B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324616" y="6869010"/>
                  <a:ext cx="5954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3629" name="Ink 23628">
                  <a:extLst>
                    <a:ext uri="{FF2B5EF4-FFF2-40B4-BE49-F238E27FC236}">
                      <a16:creationId xmlns:a16="http://schemas.microsoft.com/office/drawing/2014/main" id="{8BE513DE-0C6E-47B3-9970-4D0D1E305B21}"/>
                    </a:ext>
                  </a:extLst>
                </p14:cNvPr>
                <p14:cNvContentPartPr/>
                <p14:nvPr/>
              </p14:nvContentPartPr>
              <p14:xfrm>
                <a:off x="3378976" y="6868290"/>
                <a:ext cx="662400" cy="568800"/>
              </p14:xfrm>
            </p:contentPart>
          </mc:Choice>
          <mc:Fallback xmlns="">
            <p:pic>
              <p:nvPicPr>
                <p:cNvPr id="23629" name="Ink 23628">
                  <a:extLst>
                    <a:ext uri="{FF2B5EF4-FFF2-40B4-BE49-F238E27FC236}">
                      <a16:creationId xmlns:a16="http://schemas.microsoft.com/office/drawing/2014/main" id="{8BE513DE-0C6E-47B3-9970-4D0D1E305B2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60976" y="6850290"/>
                  <a:ext cx="69804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3630" name="Ink 23629">
                  <a:extLst>
                    <a:ext uri="{FF2B5EF4-FFF2-40B4-BE49-F238E27FC236}">
                      <a16:creationId xmlns:a16="http://schemas.microsoft.com/office/drawing/2014/main" id="{EC82A30E-FFDC-47C5-87E3-9388A7B5B046}"/>
                    </a:ext>
                  </a:extLst>
                </p14:cNvPr>
                <p14:cNvContentPartPr/>
                <p14:nvPr/>
              </p14:nvContentPartPr>
              <p14:xfrm>
                <a:off x="3615136" y="7047930"/>
                <a:ext cx="15840" cy="220680"/>
              </p14:xfrm>
            </p:contentPart>
          </mc:Choice>
          <mc:Fallback xmlns="">
            <p:pic>
              <p:nvPicPr>
                <p:cNvPr id="23630" name="Ink 23629">
                  <a:extLst>
                    <a:ext uri="{FF2B5EF4-FFF2-40B4-BE49-F238E27FC236}">
                      <a16:creationId xmlns:a16="http://schemas.microsoft.com/office/drawing/2014/main" id="{EC82A30E-FFDC-47C5-87E3-9388A7B5B04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597136" y="7029930"/>
                  <a:ext cx="51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3631" name="Ink 23630">
                  <a:extLst>
                    <a:ext uri="{FF2B5EF4-FFF2-40B4-BE49-F238E27FC236}">
                      <a16:creationId xmlns:a16="http://schemas.microsoft.com/office/drawing/2014/main" id="{0FE3A3DE-45F3-469A-980B-10731851D126}"/>
                    </a:ext>
                  </a:extLst>
                </p14:cNvPr>
                <p14:cNvContentPartPr/>
                <p14:nvPr/>
              </p14:nvContentPartPr>
              <p14:xfrm>
                <a:off x="3639976" y="6974850"/>
                <a:ext cx="148320" cy="158400"/>
              </p14:xfrm>
            </p:contentPart>
          </mc:Choice>
          <mc:Fallback xmlns="">
            <p:pic>
              <p:nvPicPr>
                <p:cNvPr id="23631" name="Ink 23630">
                  <a:extLst>
                    <a:ext uri="{FF2B5EF4-FFF2-40B4-BE49-F238E27FC236}">
                      <a16:creationId xmlns:a16="http://schemas.microsoft.com/office/drawing/2014/main" id="{0FE3A3DE-45F3-469A-980B-10731851D12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21932" y="6956891"/>
                  <a:ext cx="184047" cy="19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3632" name="Ink 23631">
                  <a:extLst>
                    <a:ext uri="{FF2B5EF4-FFF2-40B4-BE49-F238E27FC236}">
                      <a16:creationId xmlns:a16="http://schemas.microsoft.com/office/drawing/2014/main" id="{0F2CE510-9FBD-49AC-8B30-FD52B2C9709C}"/>
                    </a:ext>
                  </a:extLst>
                </p14:cNvPr>
                <p14:cNvContentPartPr/>
                <p14:nvPr/>
              </p14:nvContentPartPr>
              <p14:xfrm>
                <a:off x="3735016" y="7122090"/>
                <a:ext cx="181440" cy="220680"/>
              </p14:xfrm>
            </p:contentPart>
          </mc:Choice>
          <mc:Fallback xmlns="">
            <p:pic>
              <p:nvPicPr>
                <p:cNvPr id="23632" name="Ink 23631">
                  <a:extLst>
                    <a:ext uri="{FF2B5EF4-FFF2-40B4-BE49-F238E27FC236}">
                      <a16:creationId xmlns:a16="http://schemas.microsoft.com/office/drawing/2014/main" id="{0F2CE510-9FBD-49AC-8B30-FD52B2C9709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717016" y="7104090"/>
                  <a:ext cx="217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3634" name="Ink 23633">
                  <a:extLst>
                    <a:ext uri="{FF2B5EF4-FFF2-40B4-BE49-F238E27FC236}">
                      <a16:creationId xmlns:a16="http://schemas.microsoft.com/office/drawing/2014/main" id="{39367AD8-5239-461A-8039-12F379453AF5}"/>
                    </a:ext>
                  </a:extLst>
                </p14:cNvPr>
                <p14:cNvContentPartPr/>
                <p14:nvPr/>
              </p14:nvContentPartPr>
              <p14:xfrm>
                <a:off x="3756256" y="6622770"/>
                <a:ext cx="47160" cy="278280"/>
              </p14:xfrm>
            </p:contentPart>
          </mc:Choice>
          <mc:Fallback xmlns="">
            <p:pic>
              <p:nvPicPr>
                <p:cNvPr id="23634" name="Ink 23633">
                  <a:extLst>
                    <a:ext uri="{FF2B5EF4-FFF2-40B4-BE49-F238E27FC236}">
                      <a16:creationId xmlns:a16="http://schemas.microsoft.com/office/drawing/2014/main" id="{39367AD8-5239-461A-8039-12F379453AF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738256" y="6604793"/>
                  <a:ext cx="82800" cy="31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3635" name="Ink 23634">
                  <a:extLst>
                    <a:ext uri="{FF2B5EF4-FFF2-40B4-BE49-F238E27FC236}">
                      <a16:creationId xmlns:a16="http://schemas.microsoft.com/office/drawing/2014/main" id="{D75C35D5-6EAF-4D2F-9125-85118AE3B449}"/>
                    </a:ext>
                  </a:extLst>
                </p14:cNvPr>
                <p14:cNvContentPartPr/>
                <p14:nvPr/>
              </p14:nvContentPartPr>
              <p14:xfrm>
                <a:off x="3918616" y="6652290"/>
                <a:ext cx="143280" cy="191880"/>
              </p14:xfrm>
            </p:contentPart>
          </mc:Choice>
          <mc:Fallback xmlns="">
            <p:pic>
              <p:nvPicPr>
                <p:cNvPr id="23635" name="Ink 23634">
                  <a:extLst>
                    <a:ext uri="{FF2B5EF4-FFF2-40B4-BE49-F238E27FC236}">
                      <a16:creationId xmlns:a16="http://schemas.microsoft.com/office/drawing/2014/main" id="{D75C35D5-6EAF-4D2F-9125-85118AE3B44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900616" y="6634290"/>
                  <a:ext cx="178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3636" name="Ink 23635">
                  <a:extLst>
                    <a:ext uri="{FF2B5EF4-FFF2-40B4-BE49-F238E27FC236}">
                      <a16:creationId xmlns:a16="http://schemas.microsoft.com/office/drawing/2014/main" id="{353DBCFD-1E6D-4A02-B8E9-62C8F6213BA5}"/>
                    </a:ext>
                  </a:extLst>
                </p14:cNvPr>
                <p14:cNvContentPartPr/>
                <p14:nvPr/>
              </p14:nvContentPartPr>
              <p14:xfrm>
                <a:off x="4205536" y="6895650"/>
                <a:ext cx="35640" cy="556200"/>
              </p14:xfrm>
            </p:contentPart>
          </mc:Choice>
          <mc:Fallback xmlns="">
            <p:pic>
              <p:nvPicPr>
                <p:cNvPr id="23636" name="Ink 23635">
                  <a:extLst>
                    <a:ext uri="{FF2B5EF4-FFF2-40B4-BE49-F238E27FC236}">
                      <a16:creationId xmlns:a16="http://schemas.microsoft.com/office/drawing/2014/main" id="{353DBCFD-1E6D-4A02-B8E9-62C8F6213BA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187536" y="6877638"/>
                  <a:ext cx="71280" cy="591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3637" name="Ink 23636">
                  <a:extLst>
                    <a:ext uri="{FF2B5EF4-FFF2-40B4-BE49-F238E27FC236}">
                      <a16:creationId xmlns:a16="http://schemas.microsoft.com/office/drawing/2014/main" id="{83EED6AE-2F58-4157-BCF9-A04D0A3CCE0E}"/>
                    </a:ext>
                  </a:extLst>
                </p14:cNvPr>
                <p14:cNvContentPartPr/>
                <p14:nvPr/>
              </p14:nvContentPartPr>
              <p14:xfrm>
                <a:off x="4186096" y="6849570"/>
                <a:ext cx="713880" cy="596520"/>
              </p14:xfrm>
            </p:contentPart>
          </mc:Choice>
          <mc:Fallback xmlns="">
            <p:pic>
              <p:nvPicPr>
                <p:cNvPr id="23637" name="Ink 23636">
                  <a:extLst>
                    <a:ext uri="{FF2B5EF4-FFF2-40B4-BE49-F238E27FC236}">
                      <a16:creationId xmlns:a16="http://schemas.microsoft.com/office/drawing/2014/main" id="{83EED6AE-2F58-4157-BCF9-A04D0A3CCE0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168096" y="6831570"/>
                  <a:ext cx="74952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3638" name="Ink 23637">
                  <a:extLst>
                    <a:ext uri="{FF2B5EF4-FFF2-40B4-BE49-F238E27FC236}">
                      <a16:creationId xmlns:a16="http://schemas.microsoft.com/office/drawing/2014/main" id="{95A62852-829F-4938-A7CD-BC8BE244C23B}"/>
                    </a:ext>
                  </a:extLst>
                </p14:cNvPr>
                <p14:cNvContentPartPr/>
                <p14:nvPr/>
              </p14:nvContentPartPr>
              <p14:xfrm>
                <a:off x="4386616" y="7020210"/>
                <a:ext cx="41400" cy="258480"/>
              </p14:xfrm>
            </p:contentPart>
          </mc:Choice>
          <mc:Fallback xmlns="">
            <p:pic>
              <p:nvPicPr>
                <p:cNvPr id="23638" name="Ink 23637">
                  <a:extLst>
                    <a:ext uri="{FF2B5EF4-FFF2-40B4-BE49-F238E27FC236}">
                      <a16:creationId xmlns:a16="http://schemas.microsoft.com/office/drawing/2014/main" id="{95A62852-829F-4938-A7CD-BC8BE244C23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68616" y="7002210"/>
                  <a:ext cx="77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3639" name="Ink 23638">
                  <a:extLst>
                    <a:ext uri="{FF2B5EF4-FFF2-40B4-BE49-F238E27FC236}">
                      <a16:creationId xmlns:a16="http://schemas.microsoft.com/office/drawing/2014/main" id="{C1893F75-521C-4191-ADE3-54E61C603FFB}"/>
                    </a:ext>
                  </a:extLst>
                </p14:cNvPr>
                <p14:cNvContentPartPr/>
                <p14:nvPr/>
              </p14:nvContentPartPr>
              <p14:xfrm>
                <a:off x="4390216" y="6971250"/>
                <a:ext cx="181440" cy="154800"/>
              </p14:xfrm>
            </p:contentPart>
          </mc:Choice>
          <mc:Fallback xmlns="">
            <p:pic>
              <p:nvPicPr>
                <p:cNvPr id="23639" name="Ink 23638">
                  <a:extLst>
                    <a:ext uri="{FF2B5EF4-FFF2-40B4-BE49-F238E27FC236}">
                      <a16:creationId xmlns:a16="http://schemas.microsoft.com/office/drawing/2014/main" id="{C1893F75-521C-4191-ADE3-54E61C603FF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72252" y="6953250"/>
                  <a:ext cx="217009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3640" name="Ink 23639">
                  <a:extLst>
                    <a:ext uri="{FF2B5EF4-FFF2-40B4-BE49-F238E27FC236}">
                      <a16:creationId xmlns:a16="http://schemas.microsoft.com/office/drawing/2014/main" id="{5771F703-5DC7-4AE6-AEB3-12B9F3D35312}"/>
                    </a:ext>
                  </a:extLst>
                </p14:cNvPr>
                <p14:cNvContentPartPr/>
                <p14:nvPr/>
              </p14:nvContentPartPr>
              <p14:xfrm>
                <a:off x="4557256" y="7120650"/>
                <a:ext cx="88560" cy="163800"/>
              </p14:xfrm>
            </p:contentPart>
          </mc:Choice>
          <mc:Fallback xmlns="">
            <p:pic>
              <p:nvPicPr>
                <p:cNvPr id="23640" name="Ink 23639">
                  <a:extLst>
                    <a:ext uri="{FF2B5EF4-FFF2-40B4-BE49-F238E27FC236}">
                      <a16:creationId xmlns:a16="http://schemas.microsoft.com/office/drawing/2014/main" id="{5771F703-5DC7-4AE6-AEB3-12B9F3D3531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539256" y="7102650"/>
                  <a:ext cx="124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3641" name="Ink 23640">
                  <a:extLst>
                    <a:ext uri="{FF2B5EF4-FFF2-40B4-BE49-F238E27FC236}">
                      <a16:creationId xmlns:a16="http://schemas.microsoft.com/office/drawing/2014/main" id="{9A2A94DF-3D7E-4EED-B604-5D8B817342D6}"/>
                    </a:ext>
                  </a:extLst>
                </p14:cNvPr>
                <p14:cNvContentPartPr/>
                <p14:nvPr/>
              </p14:nvContentPartPr>
              <p14:xfrm>
                <a:off x="4633936" y="7141530"/>
                <a:ext cx="39240" cy="190080"/>
              </p14:xfrm>
            </p:contentPart>
          </mc:Choice>
          <mc:Fallback xmlns="">
            <p:pic>
              <p:nvPicPr>
                <p:cNvPr id="23641" name="Ink 23640">
                  <a:extLst>
                    <a:ext uri="{FF2B5EF4-FFF2-40B4-BE49-F238E27FC236}">
                      <a16:creationId xmlns:a16="http://schemas.microsoft.com/office/drawing/2014/main" id="{9A2A94DF-3D7E-4EED-B604-5D8B817342D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615936" y="7123530"/>
                  <a:ext cx="74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3654" name="Ink 23653">
                  <a:extLst>
                    <a:ext uri="{FF2B5EF4-FFF2-40B4-BE49-F238E27FC236}">
                      <a16:creationId xmlns:a16="http://schemas.microsoft.com/office/drawing/2014/main" id="{0CDA8FA7-3F42-425F-B69F-09FE422E6C20}"/>
                    </a:ext>
                  </a:extLst>
                </p14:cNvPr>
                <p14:cNvContentPartPr/>
                <p14:nvPr/>
              </p14:nvContentPartPr>
              <p14:xfrm>
                <a:off x="4478056" y="6552210"/>
                <a:ext cx="25200" cy="275040"/>
              </p14:xfrm>
            </p:contentPart>
          </mc:Choice>
          <mc:Fallback xmlns="">
            <p:pic>
              <p:nvPicPr>
                <p:cNvPr id="23654" name="Ink 23653">
                  <a:extLst>
                    <a:ext uri="{FF2B5EF4-FFF2-40B4-BE49-F238E27FC236}">
                      <a16:creationId xmlns:a16="http://schemas.microsoft.com/office/drawing/2014/main" id="{0CDA8FA7-3F42-425F-B69F-09FE422E6C2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460056" y="6534186"/>
                  <a:ext cx="60840" cy="310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55" name="Ink 23654">
                  <a:extLst>
                    <a:ext uri="{FF2B5EF4-FFF2-40B4-BE49-F238E27FC236}">
                      <a16:creationId xmlns:a16="http://schemas.microsoft.com/office/drawing/2014/main" id="{74C0E38C-8C81-4F69-B2AF-AD53E6E6D970}"/>
                    </a:ext>
                  </a:extLst>
                </p14:cNvPr>
                <p14:cNvContentPartPr/>
                <p14:nvPr/>
              </p14:nvContentPartPr>
              <p14:xfrm>
                <a:off x="4559776" y="6596850"/>
                <a:ext cx="155880" cy="258840"/>
              </p14:xfrm>
            </p:contentPart>
          </mc:Choice>
          <mc:Fallback xmlns="">
            <p:pic>
              <p:nvPicPr>
                <p:cNvPr id="23655" name="Ink 23654">
                  <a:extLst>
                    <a:ext uri="{FF2B5EF4-FFF2-40B4-BE49-F238E27FC236}">
                      <a16:creationId xmlns:a16="http://schemas.microsoft.com/office/drawing/2014/main" id="{74C0E38C-8C81-4F69-B2AF-AD53E6E6D97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541734" y="6578850"/>
                  <a:ext cx="191603" cy="29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7870080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48485"/>
            <a:ext cx="9225000" cy="1850400"/>
            <a:chOff x="155536" y="5601450"/>
            <a:chExt cx="9225000" cy="18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14:cNvPr>
                <p14:cNvContentPartPr/>
                <p14:nvPr/>
              </p14:nvContentPartPr>
              <p14:xfrm>
                <a:off x="7201096" y="6065850"/>
                <a:ext cx="542520" cy="586800"/>
              </p14:xfrm>
            </p:contentPart>
          </mc:Choice>
          <mc:Fallback xmlns="">
            <p:pic>
              <p:nvPicPr>
                <p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3096" y="6047839"/>
                  <a:ext cx="578160" cy="62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14:cNvPr>
                <p14:cNvContentPartPr/>
                <p14:nvPr/>
              </p14:nvContentPartPr>
              <p14:xfrm>
                <a:off x="7253296" y="6127050"/>
                <a:ext cx="557640" cy="546480"/>
              </p14:xfrm>
            </p:contentPart>
          </mc:Choice>
          <mc:Fallback xmlns="">
            <p:pic>
              <p:nvPicPr>
                <p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5296" y="6109050"/>
                  <a:ext cx="593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14:cNvPr>
                <p14:cNvContentPartPr/>
                <p14:nvPr/>
              </p14:nvContentPartPr>
              <p14:xfrm>
                <a:off x="7457056" y="6254850"/>
                <a:ext cx="27720" cy="201600"/>
              </p14:xfrm>
            </p:contentPart>
          </mc:Choice>
          <mc:Fallback xmlns="">
            <p:pic>
              <p:nvPicPr>
                <p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9056" y="6236850"/>
                  <a:ext cx="6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14:cNvPr>
                <p14:cNvContentPartPr/>
                <p14:nvPr/>
              </p14:nvContentPartPr>
              <p14:xfrm>
                <a:off x="7501696" y="6139290"/>
                <a:ext cx="96120" cy="155520"/>
              </p14:xfrm>
            </p:contentPart>
          </mc:Choice>
          <mc:Fallback xmlns="">
            <p:pic>
              <p:nvPicPr>
                <p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3696" y="6121290"/>
                  <a:ext cx="131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14:cNvPr>
                <p14:cNvContentPartPr/>
                <p14:nvPr/>
              </p14:nvContentPartPr>
              <p14:xfrm>
                <a:off x="7562176" y="6416490"/>
                <a:ext cx="83880" cy="134280"/>
              </p14:xfrm>
            </p:contentPart>
          </mc:Choice>
          <mc:Fallback xmlns="">
            <p:pic>
              <p:nvPicPr>
                <p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4176" y="6398490"/>
                  <a:ext cx="11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14:cNvPr>
                <p14:cNvContentPartPr/>
                <p14:nvPr/>
              </p14:nvContentPartPr>
              <p14:xfrm>
                <a:off x="7631296" y="5688930"/>
                <a:ext cx="146520" cy="260280"/>
              </p14:xfrm>
            </p:contentPart>
          </mc:Choice>
          <mc:Fallback xmlns="">
            <p:pic>
              <p:nvPicPr>
                <p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3252" y="5670930"/>
                  <a:ext cx="182248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14:cNvPr>
                <p14:cNvContentPartPr/>
                <p14:nvPr/>
              </p14:nvContentPartPr>
              <p14:xfrm>
                <a:off x="7968976" y="6138930"/>
                <a:ext cx="33480" cy="508320"/>
              </p14:xfrm>
            </p:contentPart>
          </mc:Choice>
          <mc:Fallback xmlns="">
            <p:pic>
              <p:nvPicPr>
                <p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50976" y="6120930"/>
                  <a:ext cx="69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14:cNvPr>
                <p14:cNvContentPartPr/>
                <p14:nvPr/>
              </p14:nvContentPartPr>
              <p14:xfrm>
                <a:off x="8005696" y="6060810"/>
                <a:ext cx="612720" cy="641880"/>
              </p14:xfrm>
            </p:contentPart>
          </mc:Choice>
          <mc:Fallback xmlns="">
            <p:pic>
              <p:nvPicPr>
                <p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7696" y="6042810"/>
                  <a:ext cx="6483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14:cNvPr>
                <p14:cNvContentPartPr/>
                <p14:nvPr/>
              </p14:nvContentPartPr>
              <p14:xfrm>
                <a:off x="8168776" y="6323610"/>
                <a:ext cx="20520" cy="244080"/>
              </p14:xfrm>
            </p:contentPart>
          </mc:Choice>
          <mc:Fallback xmlns="">
            <p:pic>
              <p:nvPicPr>
                <p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0776" y="6305610"/>
                  <a:ext cx="56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14:cNvPr>
                <p14:cNvContentPartPr/>
                <p14:nvPr/>
              </p14:nvContentPartPr>
              <p14:xfrm>
                <a:off x="8160856" y="6197250"/>
                <a:ext cx="164160" cy="199440"/>
              </p14:xfrm>
            </p:contentPart>
          </mc:Choice>
          <mc:Fallback xmlns="">
            <p:pic>
              <p:nvPicPr>
                <p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42856" y="6179250"/>
                  <a:ext cx="19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14:cNvPr>
                <p14:cNvContentPartPr/>
                <p14:nvPr/>
              </p14:nvContentPartPr>
              <p14:xfrm>
                <a:off x="8300896" y="6453210"/>
                <a:ext cx="151560" cy="113040"/>
              </p14:xfrm>
            </p:contentPart>
          </mc:Choice>
          <mc:Fallback xmlns="">
            <p:pic>
              <p:nvPicPr>
                <p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2896" y="6435210"/>
                  <a:ext cx="187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14:cNvPr>
                <p14:cNvContentPartPr/>
                <p14:nvPr/>
              </p14:nvContentPartPr>
              <p14:xfrm>
                <a:off x="8339776" y="6552210"/>
                <a:ext cx="189000" cy="31320"/>
              </p14:xfrm>
            </p:contentPart>
          </mc:Choice>
          <mc:Fallback xmlns="">
            <p:pic>
              <p:nvPicPr>
                <p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1776" y="6534210"/>
                  <a:ext cx="224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14:cNvPr>
                <p14:cNvContentPartPr/>
                <p14:nvPr/>
              </p14:nvContentPartPr>
              <p14:xfrm>
                <a:off x="8287216" y="5601450"/>
                <a:ext cx="52920" cy="363240"/>
              </p14:xfrm>
            </p:contentPart>
          </mc:Choice>
          <mc:Fallback xmlns="">
            <p:pic>
              <p:nvPicPr>
                <p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69216" y="5583450"/>
                  <a:ext cx="8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14:cNvPr>
                <p14:cNvContentPartPr/>
                <p14:nvPr/>
              </p14:nvContentPartPr>
              <p14:xfrm>
                <a:off x="8403496" y="5658330"/>
                <a:ext cx="166680" cy="223560"/>
              </p14:xfrm>
            </p:contentPart>
          </mc:Choice>
          <mc:Fallback xmlns="">
            <p:pic>
              <p:nvPicPr>
                <p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5496" y="5640301"/>
                  <a:ext cx="202320" cy="259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14:cNvPr>
                <p14:cNvContentPartPr/>
                <p14:nvPr/>
              </p14:nvContentPartPr>
              <p14:xfrm>
                <a:off x="8753416" y="6024810"/>
                <a:ext cx="574560" cy="695880"/>
              </p14:xfrm>
            </p:contentPart>
          </mc:Choice>
          <mc:Fallback xmlns="">
            <p:pic>
              <p:nvPicPr>
                <p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35416" y="6006810"/>
                  <a:ext cx="61020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14:cNvPr>
                <p14:cNvContentPartPr/>
                <p14:nvPr/>
              </p14:nvContentPartPr>
              <p14:xfrm>
                <a:off x="8754136" y="6059370"/>
                <a:ext cx="587520" cy="655920"/>
              </p14:xfrm>
            </p:contentPart>
          </mc:Choice>
          <mc:Fallback xmlns="">
            <p:pic>
              <p:nvPicPr>
                <p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36136" y="6041370"/>
                  <a:ext cx="62316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14:cNvPr>
                <p14:cNvContentPartPr/>
                <p14:nvPr/>
              </p14:nvContentPartPr>
              <p14:xfrm>
                <a:off x="8925496" y="6278610"/>
                <a:ext cx="14040" cy="262080"/>
              </p14:xfrm>
            </p:contentPart>
          </mc:Choice>
          <mc:Fallback xmlns="">
            <p:pic>
              <p:nvPicPr>
                <p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07496" y="6260610"/>
                  <a:ext cx="49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14:cNvPr>
                <p14:cNvContentPartPr/>
                <p14:nvPr/>
              </p14:nvContentPartPr>
              <p14:xfrm>
                <a:off x="8948176" y="6168810"/>
                <a:ext cx="172440" cy="193320"/>
              </p14:xfrm>
            </p:contentPart>
          </mc:Choice>
          <mc:Fallback xmlns="">
            <p:pic>
              <p:nvPicPr>
                <p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30176" y="6150810"/>
                  <a:ext cx="208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14:cNvPr>
                <p14:cNvContentPartPr/>
                <p14:nvPr/>
              </p14:nvContentPartPr>
              <p14:xfrm>
                <a:off x="9026656" y="6399930"/>
                <a:ext cx="172080" cy="219600"/>
              </p14:xfrm>
            </p:contentPart>
          </mc:Choice>
          <mc:Fallback xmlns="">
            <p:pic>
              <p:nvPicPr>
                <p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656" y="6381930"/>
                  <a:ext cx="207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14:cNvPr>
                <p14:cNvContentPartPr/>
                <p14:nvPr/>
              </p14:nvContentPartPr>
              <p14:xfrm>
                <a:off x="9269656" y="5736090"/>
                <a:ext cx="41400" cy="216000"/>
              </p14:xfrm>
            </p:contentPart>
          </mc:Choice>
          <mc:Fallback xmlns="">
            <p:pic>
              <p:nvPicPr>
                <p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51656" y="5718090"/>
                  <a:ext cx="77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14:cNvPr>
                <p14:cNvContentPartPr/>
                <p14:nvPr/>
              </p14:nvContentPartPr>
              <p14:xfrm>
                <a:off x="9362896" y="5748330"/>
                <a:ext cx="17640" cy="185040"/>
              </p14:xfrm>
            </p:contentPart>
          </mc:Choice>
          <mc:Fallback xmlns="">
            <p:pic>
              <p:nvPicPr>
                <p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44896" y="5730330"/>
                  <a:ext cx="53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14:cNvPr>
                <p14:cNvContentPartPr/>
                <p14:nvPr/>
              </p14:nvContentPartPr>
              <p14:xfrm>
                <a:off x="645136" y="6750210"/>
                <a:ext cx="566280" cy="650160"/>
              </p14:xfrm>
            </p:contentPart>
          </mc:Choice>
          <mc:Fallback xmlns="">
            <p:pic>
              <p:nvPicPr>
                <p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27147" y="6732210"/>
                  <a:ext cx="601897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14:cNvPr>
                <p14:cNvContentPartPr/>
                <p14:nvPr/>
              </p14:nvContentPartPr>
              <p14:xfrm>
                <a:off x="705256" y="6839130"/>
                <a:ext cx="469800" cy="581760"/>
              </p14:xfrm>
            </p:contentPart>
          </mc:Choice>
          <mc:Fallback xmlns="">
            <p:pic>
              <p:nvPicPr>
                <p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7256" y="6821130"/>
                  <a:ext cx="5054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14:cNvPr>
                <p14:cNvContentPartPr/>
                <p14:nvPr/>
              </p14:nvContentPartPr>
              <p14:xfrm>
                <a:off x="817936" y="6975570"/>
                <a:ext cx="14040" cy="230400"/>
              </p14:xfrm>
            </p:contentPart>
          </mc:Choice>
          <mc:Fallback xmlns="">
            <p:pic>
              <p:nvPicPr>
                <p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9936" y="6957570"/>
                  <a:ext cx="49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14:cNvPr>
                <p14:cNvContentPartPr/>
                <p14:nvPr/>
              </p14:nvContentPartPr>
              <p14:xfrm>
                <a:off x="835936" y="6941010"/>
                <a:ext cx="102960" cy="133200"/>
              </p14:xfrm>
            </p:contentPart>
          </mc:Choice>
          <mc:Fallback xmlns="">
            <p:pic>
              <p:nvPicPr>
                <p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7873" y="6923010"/>
                  <a:ext cx="138725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14:cNvPr>
                <p14:cNvContentPartPr/>
                <p14:nvPr/>
              </p14:nvContentPartPr>
              <p14:xfrm>
                <a:off x="930256" y="7103370"/>
                <a:ext cx="77040" cy="166680"/>
              </p14:xfrm>
            </p:contentPart>
          </mc:Choice>
          <mc:Fallback xmlns="">
            <p:pic>
              <p:nvPicPr>
                <p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12171" y="7085370"/>
                  <a:ext cx="112847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14:cNvPr>
                <p14:cNvContentPartPr/>
                <p14:nvPr/>
              </p14:nvContentPartPr>
              <p14:xfrm>
                <a:off x="1014856" y="7146570"/>
                <a:ext cx="21240" cy="183600"/>
              </p14:xfrm>
            </p:contentPart>
          </mc:Choice>
          <mc:Fallback xmlns="">
            <p:pic>
              <p:nvPicPr>
                <p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96856" y="7128570"/>
                  <a:ext cx="5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14:cNvPr>
                <p14:cNvContentPartPr/>
                <p14:nvPr/>
              </p14:nvContentPartPr>
              <p14:xfrm>
                <a:off x="1235536" y="6642210"/>
                <a:ext cx="28440" cy="198000"/>
              </p14:xfrm>
            </p:contentPart>
          </mc:Choice>
          <mc:Fallback xmlns="">
            <p:pic>
              <p:nvPicPr>
                <p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17536" y="6624210"/>
                  <a:ext cx="64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14:cNvPr>
                <p14:cNvContentPartPr/>
                <p14:nvPr/>
              </p14:nvContentPartPr>
              <p14:xfrm>
                <a:off x="1316176" y="6666690"/>
                <a:ext cx="210240" cy="207360"/>
              </p14:xfrm>
            </p:contentPart>
          </mc:Choice>
          <mc:Fallback xmlns="">
            <p:pic>
              <p:nvPicPr>
                <p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98176" y="6648721"/>
                  <a:ext cx="245880" cy="242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14:cNvPr>
                <p14:cNvContentPartPr/>
                <p14:nvPr/>
              </p14:nvContentPartPr>
              <p14:xfrm>
                <a:off x="1652056" y="6813210"/>
                <a:ext cx="78120" cy="453240"/>
              </p14:xfrm>
            </p:contentPart>
          </mc:Choice>
          <mc:Fallback xmlns="">
            <p:pic>
              <p:nvPicPr>
                <p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634056" y="6795210"/>
                  <a:ext cx="1137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14:cNvPr>
                <p14:cNvContentPartPr/>
                <p14:nvPr/>
              </p14:nvContentPartPr>
              <p14:xfrm>
                <a:off x="1640896" y="6780090"/>
                <a:ext cx="556920" cy="596880"/>
              </p14:xfrm>
            </p:contentPart>
          </mc:Choice>
          <mc:Fallback xmlns="">
            <p:pic>
              <p:nvPicPr>
                <p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22908" y="6762101"/>
                  <a:ext cx="592537" cy="632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14:cNvPr>
                <p14:cNvContentPartPr/>
                <p14:nvPr/>
              </p14:nvContentPartPr>
              <p14:xfrm>
                <a:off x="1749976" y="6987810"/>
                <a:ext cx="14040" cy="297000"/>
              </p14:xfrm>
            </p:contentPart>
          </mc:Choice>
          <mc:Fallback xmlns="">
            <p:pic>
              <p:nvPicPr>
                <p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731502" y="6969832"/>
                  <a:ext cx="50618" cy="3325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14:cNvPr>
                <p14:cNvContentPartPr/>
                <p14:nvPr/>
              </p14:nvContentPartPr>
              <p14:xfrm>
                <a:off x="1696696" y="6959010"/>
                <a:ext cx="172440" cy="210240"/>
              </p14:xfrm>
            </p:contentPart>
          </mc:Choice>
          <mc:Fallback xmlns="">
            <p:pic>
              <p:nvPicPr>
                <p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78696" y="6940979"/>
                  <a:ext cx="208080" cy="24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14:cNvPr>
                <p14:cNvContentPartPr/>
                <p14:nvPr/>
              </p14:nvContentPartPr>
              <p14:xfrm>
                <a:off x="1841416" y="7148010"/>
                <a:ext cx="143640" cy="149040"/>
              </p14:xfrm>
            </p:contentPart>
          </mc:Choice>
          <mc:Fallback xmlns="">
            <p:pic>
              <p:nvPicPr>
                <p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823461" y="7130053"/>
                  <a:ext cx="179191" cy="184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14:cNvPr>
                <p14:cNvContentPartPr/>
                <p14:nvPr/>
              </p14:nvContentPartPr>
              <p14:xfrm>
                <a:off x="2101336" y="6638610"/>
                <a:ext cx="57240" cy="275040"/>
              </p14:xfrm>
            </p:contentPart>
          </mc:Choice>
          <mc:Fallback xmlns="">
            <p:pic>
              <p:nvPicPr>
                <p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83222" y="6620610"/>
                  <a:ext cx="9310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14:cNvPr>
                <p14:cNvContentPartPr/>
                <p14:nvPr/>
              </p14:nvContentPartPr>
              <p14:xfrm>
                <a:off x="2156056" y="6719610"/>
                <a:ext cx="127080" cy="198720"/>
              </p14:xfrm>
            </p:contentPart>
          </mc:Choice>
          <mc:Fallback xmlns="">
            <p:pic>
              <p:nvPicPr>
                <p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38005" y="6701610"/>
                  <a:ext cx="162821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14:cNvPr>
                <p14:cNvContentPartPr/>
                <p14:nvPr/>
              </p14:nvContentPartPr>
              <p14:xfrm>
                <a:off x="2547016" y="6921570"/>
                <a:ext cx="6120" cy="438120"/>
              </p14:xfrm>
            </p:contentPart>
          </mc:Choice>
          <mc:Fallback xmlns="">
            <p:pic>
              <p:nvPicPr>
                <p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29016" y="6903555"/>
                  <a:ext cx="41760" cy="473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14:cNvPr>
                <p14:cNvContentPartPr/>
                <p14:nvPr/>
              </p14:nvContentPartPr>
              <p14:xfrm>
                <a:off x="2550616" y="6864690"/>
                <a:ext cx="583920" cy="572040"/>
              </p14:xfrm>
            </p:contentPart>
          </mc:Choice>
          <mc:Fallback xmlns="">
            <p:pic>
              <p:nvPicPr>
                <p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32627" y="6846690"/>
                  <a:ext cx="619538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14:cNvPr>
                <p14:cNvContentPartPr/>
                <p14:nvPr/>
              </p14:nvContentPartPr>
              <p14:xfrm>
                <a:off x="2615416" y="7032450"/>
                <a:ext cx="37440" cy="275760"/>
              </p14:xfrm>
            </p:contentPart>
          </mc:Choice>
          <mc:Fallback xmlns="">
            <p:pic>
              <p:nvPicPr>
                <p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597416" y="7014450"/>
                  <a:ext cx="73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14:cNvPr>
                <p14:cNvContentPartPr/>
                <p14:nvPr/>
              </p14:nvContentPartPr>
              <p14:xfrm>
                <a:off x="2654296" y="6998970"/>
                <a:ext cx="136800" cy="169200"/>
              </p14:xfrm>
            </p:contentPart>
          </mc:Choice>
          <mc:Fallback xmlns="">
            <p:pic>
              <p:nvPicPr>
                <p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36296" y="6980970"/>
                  <a:ext cx="172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14:cNvPr>
                <p14:cNvContentPartPr/>
                <p14:nvPr/>
              </p14:nvContentPartPr>
              <p14:xfrm>
                <a:off x="2745376" y="7216410"/>
                <a:ext cx="136080" cy="156960"/>
              </p14:xfrm>
            </p:contentPart>
          </mc:Choice>
          <mc:Fallback xmlns="">
            <p:pic>
              <p:nvPicPr>
                <p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727423" y="7198410"/>
                  <a:ext cx="171626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14:cNvPr>
                <p14:cNvContentPartPr/>
                <p14:nvPr/>
              </p14:nvContentPartPr>
              <p14:xfrm>
                <a:off x="2959576" y="6583170"/>
                <a:ext cx="48600" cy="245520"/>
              </p14:xfrm>
            </p:contentPart>
          </mc:Choice>
          <mc:Fallback xmlns="">
            <p:pic>
              <p:nvPicPr>
                <p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941576" y="6565144"/>
                  <a:ext cx="84240" cy="281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14:cNvPr>
                <p14:cNvContentPartPr/>
                <p14:nvPr/>
              </p14:nvContentPartPr>
              <p14:xfrm>
                <a:off x="3055696" y="6601890"/>
                <a:ext cx="122040" cy="162720"/>
              </p14:xfrm>
            </p:contentPart>
          </mc:Choice>
          <mc:Fallback xmlns="">
            <p:pic>
              <p:nvPicPr>
                <p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37696" y="6583930"/>
                  <a:ext cx="157680" cy="198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14:cNvPr>
                <p14:cNvContentPartPr/>
                <p14:nvPr/>
              </p14:nvContentPartPr>
              <p14:xfrm>
                <a:off x="3145696" y="6610530"/>
                <a:ext cx="53640" cy="304920"/>
              </p14:xfrm>
            </p:contentPart>
          </mc:Choice>
          <mc:Fallback xmlns="">
            <p:pic>
              <p:nvPicPr>
                <p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127696" y="6592551"/>
                  <a:ext cx="89280" cy="340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3628" name="Ink 23627">
                  <a:extLst>
                    <a:ext uri="{FF2B5EF4-FFF2-40B4-BE49-F238E27FC236}">
                      <a16:creationId xmlns:a16="http://schemas.microsoft.com/office/drawing/2014/main" id="{824341E5-890B-407F-B1BE-9B78A2A9E2B4}"/>
                    </a:ext>
                  </a:extLst>
                </p14:cNvPr>
                <p14:cNvContentPartPr/>
                <p14:nvPr/>
              </p14:nvContentPartPr>
              <p14:xfrm>
                <a:off x="3342616" y="6887010"/>
                <a:ext cx="559800" cy="510480"/>
              </p14:xfrm>
            </p:contentPart>
          </mc:Choice>
          <mc:Fallback xmlns="">
            <p:pic>
              <p:nvPicPr>
                <p:cNvPr id="23628" name="Ink 23627">
                  <a:extLst>
                    <a:ext uri="{FF2B5EF4-FFF2-40B4-BE49-F238E27FC236}">
                      <a16:creationId xmlns:a16="http://schemas.microsoft.com/office/drawing/2014/main" id="{824341E5-890B-407F-B1BE-9B78A2A9E2B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324616" y="6869010"/>
                  <a:ext cx="5954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3629" name="Ink 23628">
                  <a:extLst>
                    <a:ext uri="{FF2B5EF4-FFF2-40B4-BE49-F238E27FC236}">
                      <a16:creationId xmlns:a16="http://schemas.microsoft.com/office/drawing/2014/main" id="{8BE513DE-0C6E-47B3-9970-4D0D1E305B21}"/>
                    </a:ext>
                  </a:extLst>
                </p14:cNvPr>
                <p14:cNvContentPartPr/>
                <p14:nvPr/>
              </p14:nvContentPartPr>
              <p14:xfrm>
                <a:off x="3378976" y="6868290"/>
                <a:ext cx="662400" cy="568800"/>
              </p14:xfrm>
            </p:contentPart>
          </mc:Choice>
          <mc:Fallback xmlns="">
            <p:pic>
              <p:nvPicPr>
                <p:cNvPr id="23629" name="Ink 23628">
                  <a:extLst>
                    <a:ext uri="{FF2B5EF4-FFF2-40B4-BE49-F238E27FC236}">
                      <a16:creationId xmlns:a16="http://schemas.microsoft.com/office/drawing/2014/main" id="{8BE513DE-0C6E-47B3-9970-4D0D1E305B2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60976" y="6850290"/>
                  <a:ext cx="69804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3630" name="Ink 23629">
                  <a:extLst>
                    <a:ext uri="{FF2B5EF4-FFF2-40B4-BE49-F238E27FC236}">
                      <a16:creationId xmlns:a16="http://schemas.microsoft.com/office/drawing/2014/main" id="{EC82A30E-FFDC-47C5-87E3-9388A7B5B046}"/>
                    </a:ext>
                  </a:extLst>
                </p14:cNvPr>
                <p14:cNvContentPartPr/>
                <p14:nvPr/>
              </p14:nvContentPartPr>
              <p14:xfrm>
                <a:off x="3615136" y="7047930"/>
                <a:ext cx="15840" cy="220680"/>
              </p14:xfrm>
            </p:contentPart>
          </mc:Choice>
          <mc:Fallback xmlns="">
            <p:pic>
              <p:nvPicPr>
                <p:cNvPr id="23630" name="Ink 23629">
                  <a:extLst>
                    <a:ext uri="{FF2B5EF4-FFF2-40B4-BE49-F238E27FC236}">
                      <a16:creationId xmlns:a16="http://schemas.microsoft.com/office/drawing/2014/main" id="{EC82A30E-FFDC-47C5-87E3-9388A7B5B04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597136" y="7029930"/>
                  <a:ext cx="51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3631" name="Ink 23630">
                  <a:extLst>
                    <a:ext uri="{FF2B5EF4-FFF2-40B4-BE49-F238E27FC236}">
                      <a16:creationId xmlns:a16="http://schemas.microsoft.com/office/drawing/2014/main" id="{0FE3A3DE-45F3-469A-980B-10731851D126}"/>
                    </a:ext>
                  </a:extLst>
                </p14:cNvPr>
                <p14:cNvContentPartPr/>
                <p14:nvPr/>
              </p14:nvContentPartPr>
              <p14:xfrm>
                <a:off x="3639976" y="6974850"/>
                <a:ext cx="148320" cy="158400"/>
              </p14:xfrm>
            </p:contentPart>
          </mc:Choice>
          <mc:Fallback xmlns="">
            <p:pic>
              <p:nvPicPr>
                <p:cNvPr id="23631" name="Ink 23630">
                  <a:extLst>
                    <a:ext uri="{FF2B5EF4-FFF2-40B4-BE49-F238E27FC236}">
                      <a16:creationId xmlns:a16="http://schemas.microsoft.com/office/drawing/2014/main" id="{0FE3A3DE-45F3-469A-980B-10731851D12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21932" y="6956891"/>
                  <a:ext cx="184047" cy="19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3632" name="Ink 23631">
                  <a:extLst>
                    <a:ext uri="{FF2B5EF4-FFF2-40B4-BE49-F238E27FC236}">
                      <a16:creationId xmlns:a16="http://schemas.microsoft.com/office/drawing/2014/main" id="{0F2CE510-9FBD-49AC-8B30-FD52B2C9709C}"/>
                    </a:ext>
                  </a:extLst>
                </p14:cNvPr>
                <p14:cNvContentPartPr/>
                <p14:nvPr/>
              </p14:nvContentPartPr>
              <p14:xfrm>
                <a:off x="3735016" y="7122090"/>
                <a:ext cx="181440" cy="220680"/>
              </p14:xfrm>
            </p:contentPart>
          </mc:Choice>
          <mc:Fallback xmlns="">
            <p:pic>
              <p:nvPicPr>
                <p:cNvPr id="23632" name="Ink 23631">
                  <a:extLst>
                    <a:ext uri="{FF2B5EF4-FFF2-40B4-BE49-F238E27FC236}">
                      <a16:creationId xmlns:a16="http://schemas.microsoft.com/office/drawing/2014/main" id="{0F2CE510-9FBD-49AC-8B30-FD52B2C9709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717016" y="7104090"/>
                  <a:ext cx="217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3634" name="Ink 23633">
                  <a:extLst>
                    <a:ext uri="{FF2B5EF4-FFF2-40B4-BE49-F238E27FC236}">
                      <a16:creationId xmlns:a16="http://schemas.microsoft.com/office/drawing/2014/main" id="{39367AD8-5239-461A-8039-12F379453AF5}"/>
                    </a:ext>
                  </a:extLst>
                </p14:cNvPr>
                <p14:cNvContentPartPr/>
                <p14:nvPr/>
              </p14:nvContentPartPr>
              <p14:xfrm>
                <a:off x="3756256" y="6622770"/>
                <a:ext cx="47160" cy="278280"/>
              </p14:xfrm>
            </p:contentPart>
          </mc:Choice>
          <mc:Fallback xmlns="">
            <p:pic>
              <p:nvPicPr>
                <p:cNvPr id="23634" name="Ink 23633">
                  <a:extLst>
                    <a:ext uri="{FF2B5EF4-FFF2-40B4-BE49-F238E27FC236}">
                      <a16:creationId xmlns:a16="http://schemas.microsoft.com/office/drawing/2014/main" id="{39367AD8-5239-461A-8039-12F379453AF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738256" y="6604793"/>
                  <a:ext cx="82800" cy="31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3635" name="Ink 23634">
                  <a:extLst>
                    <a:ext uri="{FF2B5EF4-FFF2-40B4-BE49-F238E27FC236}">
                      <a16:creationId xmlns:a16="http://schemas.microsoft.com/office/drawing/2014/main" id="{D75C35D5-6EAF-4D2F-9125-85118AE3B449}"/>
                    </a:ext>
                  </a:extLst>
                </p14:cNvPr>
                <p14:cNvContentPartPr/>
                <p14:nvPr/>
              </p14:nvContentPartPr>
              <p14:xfrm>
                <a:off x="3918616" y="6652290"/>
                <a:ext cx="143280" cy="191880"/>
              </p14:xfrm>
            </p:contentPart>
          </mc:Choice>
          <mc:Fallback xmlns="">
            <p:pic>
              <p:nvPicPr>
                <p:cNvPr id="23635" name="Ink 23634">
                  <a:extLst>
                    <a:ext uri="{FF2B5EF4-FFF2-40B4-BE49-F238E27FC236}">
                      <a16:creationId xmlns:a16="http://schemas.microsoft.com/office/drawing/2014/main" id="{D75C35D5-6EAF-4D2F-9125-85118AE3B44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900616" y="6634290"/>
                  <a:ext cx="178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3636" name="Ink 23635">
                  <a:extLst>
                    <a:ext uri="{FF2B5EF4-FFF2-40B4-BE49-F238E27FC236}">
                      <a16:creationId xmlns:a16="http://schemas.microsoft.com/office/drawing/2014/main" id="{353DBCFD-1E6D-4A02-B8E9-62C8F6213BA5}"/>
                    </a:ext>
                  </a:extLst>
                </p14:cNvPr>
                <p14:cNvContentPartPr/>
                <p14:nvPr/>
              </p14:nvContentPartPr>
              <p14:xfrm>
                <a:off x="4205536" y="6895650"/>
                <a:ext cx="35640" cy="556200"/>
              </p14:xfrm>
            </p:contentPart>
          </mc:Choice>
          <mc:Fallback xmlns="">
            <p:pic>
              <p:nvPicPr>
                <p:cNvPr id="23636" name="Ink 23635">
                  <a:extLst>
                    <a:ext uri="{FF2B5EF4-FFF2-40B4-BE49-F238E27FC236}">
                      <a16:creationId xmlns:a16="http://schemas.microsoft.com/office/drawing/2014/main" id="{353DBCFD-1E6D-4A02-B8E9-62C8F6213BA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187536" y="6877638"/>
                  <a:ext cx="71280" cy="591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3637" name="Ink 23636">
                  <a:extLst>
                    <a:ext uri="{FF2B5EF4-FFF2-40B4-BE49-F238E27FC236}">
                      <a16:creationId xmlns:a16="http://schemas.microsoft.com/office/drawing/2014/main" id="{83EED6AE-2F58-4157-BCF9-A04D0A3CCE0E}"/>
                    </a:ext>
                  </a:extLst>
                </p14:cNvPr>
                <p14:cNvContentPartPr/>
                <p14:nvPr/>
              </p14:nvContentPartPr>
              <p14:xfrm>
                <a:off x="4186096" y="6849570"/>
                <a:ext cx="713880" cy="596520"/>
              </p14:xfrm>
            </p:contentPart>
          </mc:Choice>
          <mc:Fallback xmlns="">
            <p:pic>
              <p:nvPicPr>
                <p:cNvPr id="23637" name="Ink 23636">
                  <a:extLst>
                    <a:ext uri="{FF2B5EF4-FFF2-40B4-BE49-F238E27FC236}">
                      <a16:creationId xmlns:a16="http://schemas.microsoft.com/office/drawing/2014/main" id="{83EED6AE-2F58-4157-BCF9-A04D0A3CCE0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168096" y="6831570"/>
                  <a:ext cx="74952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3638" name="Ink 23637">
                  <a:extLst>
                    <a:ext uri="{FF2B5EF4-FFF2-40B4-BE49-F238E27FC236}">
                      <a16:creationId xmlns:a16="http://schemas.microsoft.com/office/drawing/2014/main" id="{95A62852-829F-4938-A7CD-BC8BE244C23B}"/>
                    </a:ext>
                  </a:extLst>
                </p14:cNvPr>
                <p14:cNvContentPartPr/>
                <p14:nvPr/>
              </p14:nvContentPartPr>
              <p14:xfrm>
                <a:off x="4386616" y="7020210"/>
                <a:ext cx="41400" cy="258480"/>
              </p14:xfrm>
            </p:contentPart>
          </mc:Choice>
          <mc:Fallback xmlns="">
            <p:pic>
              <p:nvPicPr>
                <p:cNvPr id="23638" name="Ink 23637">
                  <a:extLst>
                    <a:ext uri="{FF2B5EF4-FFF2-40B4-BE49-F238E27FC236}">
                      <a16:creationId xmlns:a16="http://schemas.microsoft.com/office/drawing/2014/main" id="{95A62852-829F-4938-A7CD-BC8BE244C23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68616" y="7002210"/>
                  <a:ext cx="77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3639" name="Ink 23638">
                  <a:extLst>
                    <a:ext uri="{FF2B5EF4-FFF2-40B4-BE49-F238E27FC236}">
                      <a16:creationId xmlns:a16="http://schemas.microsoft.com/office/drawing/2014/main" id="{C1893F75-521C-4191-ADE3-54E61C603FFB}"/>
                    </a:ext>
                  </a:extLst>
                </p14:cNvPr>
                <p14:cNvContentPartPr/>
                <p14:nvPr/>
              </p14:nvContentPartPr>
              <p14:xfrm>
                <a:off x="4390216" y="6971250"/>
                <a:ext cx="181440" cy="154800"/>
              </p14:xfrm>
            </p:contentPart>
          </mc:Choice>
          <mc:Fallback xmlns="">
            <p:pic>
              <p:nvPicPr>
                <p:cNvPr id="23639" name="Ink 23638">
                  <a:extLst>
                    <a:ext uri="{FF2B5EF4-FFF2-40B4-BE49-F238E27FC236}">
                      <a16:creationId xmlns:a16="http://schemas.microsoft.com/office/drawing/2014/main" id="{C1893F75-521C-4191-ADE3-54E61C603FF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72252" y="6953250"/>
                  <a:ext cx="217009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3640" name="Ink 23639">
                  <a:extLst>
                    <a:ext uri="{FF2B5EF4-FFF2-40B4-BE49-F238E27FC236}">
                      <a16:creationId xmlns:a16="http://schemas.microsoft.com/office/drawing/2014/main" id="{5771F703-5DC7-4AE6-AEB3-12B9F3D35312}"/>
                    </a:ext>
                  </a:extLst>
                </p14:cNvPr>
                <p14:cNvContentPartPr/>
                <p14:nvPr/>
              </p14:nvContentPartPr>
              <p14:xfrm>
                <a:off x="4557256" y="7120650"/>
                <a:ext cx="88560" cy="163800"/>
              </p14:xfrm>
            </p:contentPart>
          </mc:Choice>
          <mc:Fallback xmlns="">
            <p:pic>
              <p:nvPicPr>
                <p:cNvPr id="23640" name="Ink 23639">
                  <a:extLst>
                    <a:ext uri="{FF2B5EF4-FFF2-40B4-BE49-F238E27FC236}">
                      <a16:creationId xmlns:a16="http://schemas.microsoft.com/office/drawing/2014/main" id="{5771F703-5DC7-4AE6-AEB3-12B9F3D3531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539256" y="7102650"/>
                  <a:ext cx="124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3641" name="Ink 23640">
                  <a:extLst>
                    <a:ext uri="{FF2B5EF4-FFF2-40B4-BE49-F238E27FC236}">
                      <a16:creationId xmlns:a16="http://schemas.microsoft.com/office/drawing/2014/main" id="{9A2A94DF-3D7E-4EED-B604-5D8B817342D6}"/>
                    </a:ext>
                  </a:extLst>
                </p14:cNvPr>
                <p14:cNvContentPartPr/>
                <p14:nvPr/>
              </p14:nvContentPartPr>
              <p14:xfrm>
                <a:off x="4633936" y="7141530"/>
                <a:ext cx="39240" cy="190080"/>
              </p14:xfrm>
            </p:contentPart>
          </mc:Choice>
          <mc:Fallback xmlns="">
            <p:pic>
              <p:nvPicPr>
                <p:cNvPr id="23641" name="Ink 23640">
                  <a:extLst>
                    <a:ext uri="{FF2B5EF4-FFF2-40B4-BE49-F238E27FC236}">
                      <a16:creationId xmlns:a16="http://schemas.microsoft.com/office/drawing/2014/main" id="{9A2A94DF-3D7E-4EED-B604-5D8B817342D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615936" y="7123530"/>
                  <a:ext cx="74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3642" name="Ink 23641">
                  <a:extLst>
                    <a:ext uri="{FF2B5EF4-FFF2-40B4-BE49-F238E27FC236}">
                      <a16:creationId xmlns:a16="http://schemas.microsoft.com/office/drawing/2014/main" id="{584289BE-C536-48B0-A5C3-93147F9B5CFD}"/>
                    </a:ext>
                  </a:extLst>
                </p14:cNvPr>
                <p14:cNvContentPartPr/>
                <p14:nvPr/>
              </p14:nvContentPartPr>
              <p14:xfrm>
                <a:off x="5061256" y="6907890"/>
                <a:ext cx="33480" cy="433800"/>
              </p14:xfrm>
            </p:contentPart>
          </mc:Choice>
          <mc:Fallback xmlns="">
            <p:pic>
              <p:nvPicPr>
                <p:cNvPr id="23642" name="Ink 23641">
                  <a:extLst>
                    <a:ext uri="{FF2B5EF4-FFF2-40B4-BE49-F238E27FC236}">
                      <a16:creationId xmlns:a16="http://schemas.microsoft.com/office/drawing/2014/main" id="{584289BE-C536-48B0-A5C3-93147F9B5CF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043256" y="6889890"/>
                  <a:ext cx="691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43" name="Ink 23642">
                  <a:extLst>
                    <a:ext uri="{FF2B5EF4-FFF2-40B4-BE49-F238E27FC236}">
                      <a16:creationId xmlns:a16="http://schemas.microsoft.com/office/drawing/2014/main" id="{E9DA26D0-0603-4013-B1FC-7913D6E83285}"/>
                    </a:ext>
                  </a:extLst>
                </p14:cNvPr>
                <p14:cNvContentPartPr/>
                <p14:nvPr/>
              </p14:nvContentPartPr>
              <p14:xfrm>
                <a:off x="5133256" y="6852810"/>
                <a:ext cx="505080" cy="553680"/>
              </p14:xfrm>
            </p:contentPart>
          </mc:Choice>
          <mc:Fallback xmlns="">
            <p:pic>
              <p:nvPicPr>
                <p:cNvPr id="23643" name="Ink 23642">
                  <a:extLst>
                    <a:ext uri="{FF2B5EF4-FFF2-40B4-BE49-F238E27FC236}">
                      <a16:creationId xmlns:a16="http://schemas.microsoft.com/office/drawing/2014/main" id="{E9DA26D0-0603-4013-B1FC-7913D6E8328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115256" y="6834810"/>
                  <a:ext cx="54072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644" name="Ink 23643">
                  <a:extLst>
                    <a:ext uri="{FF2B5EF4-FFF2-40B4-BE49-F238E27FC236}">
                      <a16:creationId xmlns:a16="http://schemas.microsoft.com/office/drawing/2014/main" id="{9CABADF0-6AAD-4A09-B71F-7EFD9B3CCEA3}"/>
                    </a:ext>
                  </a:extLst>
                </p14:cNvPr>
                <p14:cNvContentPartPr/>
                <p14:nvPr/>
              </p14:nvContentPartPr>
              <p14:xfrm>
                <a:off x="5210656" y="7052970"/>
                <a:ext cx="14040" cy="223200"/>
              </p14:xfrm>
            </p:contentPart>
          </mc:Choice>
          <mc:Fallback xmlns="">
            <p:pic>
              <p:nvPicPr>
                <p:cNvPr id="23644" name="Ink 23643">
                  <a:extLst>
                    <a:ext uri="{FF2B5EF4-FFF2-40B4-BE49-F238E27FC236}">
                      <a16:creationId xmlns:a16="http://schemas.microsoft.com/office/drawing/2014/main" id="{9CABADF0-6AAD-4A09-B71F-7EFD9B3CCEA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192656" y="7034970"/>
                  <a:ext cx="496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3645" name="Ink 23644">
                  <a:extLst>
                    <a:ext uri="{FF2B5EF4-FFF2-40B4-BE49-F238E27FC236}">
                      <a16:creationId xmlns:a16="http://schemas.microsoft.com/office/drawing/2014/main" id="{649AA80D-2452-4822-8F19-4001909D7429}"/>
                    </a:ext>
                  </a:extLst>
                </p14:cNvPr>
                <p14:cNvContentPartPr/>
                <p14:nvPr/>
              </p14:nvContentPartPr>
              <p14:xfrm>
                <a:off x="5216776" y="6975570"/>
                <a:ext cx="136800" cy="162720"/>
              </p14:xfrm>
            </p:contentPart>
          </mc:Choice>
          <mc:Fallback xmlns="">
            <p:pic>
              <p:nvPicPr>
                <p:cNvPr id="23645" name="Ink 23644">
                  <a:extLst>
                    <a:ext uri="{FF2B5EF4-FFF2-40B4-BE49-F238E27FC236}">
                      <a16:creationId xmlns:a16="http://schemas.microsoft.com/office/drawing/2014/main" id="{649AA80D-2452-4822-8F19-4001909D742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198776" y="6957610"/>
                  <a:ext cx="172440" cy="198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3646" name="Ink 23645">
                  <a:extLst>
                    <a:ext uri="{FF2B5EF4-FFF2-40B4-BE49-F238E27FC236}">
                      <a16:creationId xmlns:a16="http://schemas.microsoft.com/office/drawing/2014/main" id="{87B366E5-7624-47F3-A592-581796E12957}"/>
                    </a:ext>
                  </a:extLst>
                </p14:cNvPr>
                <p14:cNvContentPartPr/>
                <p14:nvPr/>
              </p14:nvContentPartPr>
              <p14:xfrm>
                <a:off x="5294896" y="7196970"/>
                <a:ext cx="175320" cy="115920"/>
              </p14:xfrm>
            </p:contentPart>
          </mc:Choice>
          <mc:Fallback xmlns="">
            <p:pic>
              <p:nvPicPr>
                <p:cNvPr id="23646" name="Ink 23645">
                  <a:extLst>
                    <a:ext uri="{FF2B5EF4-FFF2-40B4-BE49-F238E27FC236}">
                      <a16:creationId xmlns:a16="http://schemas.microsoft.com/office/drawing/2014/main" id="{87B366E5-7624-47F3-A592-581796E1295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276896" y="7179026"/>
                  <a:ext cx="210960" cy="151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3654" name="Ink 23653">
                  <a:extLst>
                    <a:ext uri="{FF2B5EF4-FFF2-40B4-BE49-F238E27FC236}">
                      <a16:creationId xmlns:a16="http://schemas.microsoft.com/office/drawing/2014/main" id="{0CDA8FA7-3F42-425F-B69F-09FE422E6C20}"/>
                    </a:ext>
                  </a:extLst>
                </p14:cNvPr>
                <p14:cNvContentPartPr/>
                <p14:nvPr/>
              </p14:nvContentPartPr>
              <p14:xfrm>
                <a:off x="4478056" y="6552210"/>
                <a:ext cx="25200" cy="275040"/>
              </p14:xfrm>
            </p:contentPart>
          </mc:Choice>
          <mc:Fallback xmlns="">
            <p:pic>
              <p:nvPicPr>
                <p:cNvPr id="23654" name="Ink 23653">
                  <a:extLst>
                    <a:ext uri="{FF2B5EF4-FFF2-40B4-BE49-F238E27FC236}">
                      <a16:creationId xmlns:a16="http://schemas.microsoft.com/office/drawing/2014/main" id="{0CDA8FA7-3F42-425F-B69F-09FE422E6C2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460056" y="6534186"/>
                  <a:ext cx="60840" cy="310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3655" name="Ink 23654">
                  <a:extLst>
                    <a:ext uri="{FF2B5EF4-FFF2-40B4-BE49-F238E27FC236}">
                      <a16:creationId xmlns:a16="http://schemas.microsoft.com/office/drawing/2014/main" id="{74C0E38C-8C81-4F69-B2AF-AD53E6E6D970}"/>
                    </a:ext>
                  </a:extLst>
                </p14:cNvPr>
                <p14:cNvContentPartPr/>
                <p14:nvPr/>
              </p14:nvContentPartPr>
              <p14:xfrm>
                <a:off x="4559776" y="6596850"/>
                <a:ext cx="155880" cy="258840"/>
              </p14:xfrm>
            </p:contentPart>
          </mc:Choice>
          <mc:Fallback xmlns="">
            <p:pic>
              <p:nvPicPr>
                <p:cNvPr id="23655" name="Ink 23654">
                  <a:extLst>
                    <a:ext uri="{FF2B5EF4-FFF2-40B4-BE49-F238E27FC236}">
                      <a16:creationId xmlns:a16="http://schemas.microsoft.com/office/drawing/2014/main" id="{74C0E38C-8C81-4F69-B2AF-AD53E6E6D97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541734" y="6578850"/>
                  <a:ext cx="191603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3656" name="Ink 23655">
                  <a:extLst>
                    <a:ext uri="{FF2B5EF4-FFF2-40B4-BE49-F238E27FC236}">
                      <a16:creationId xmlns:a16="http://schemas.microsoft.com/office/drawing/2014/main" id="{85585060-B696-4403-8C88-50A6053DBD02}"/>
                    </a:ext>
                  </a:extLst>
                </p14:cNvPr>
                <p14:cNvContentPartPr/>
                <p14:nvPr/>
              </p14:nvContentPartPr>
              <p14:xfrm>
                <a:off x="5392096" y="6705930"/>
                <a:ext cx="14760" cy="185040"/>
              </p14:xfrm>
            </p:contentPart>
          </mc:Choice>
          <mc:Fallback xmlns="">
            <p:pic>
              <p:nvPicPr>
                <p:cNvPr id="23656" name="Ink 23655">
                  <a:extLst>
                    <a:ext uri="{FF2B5EF4-FFF2-40B4-BE49-F238E27FC236}">
                      <a16:creationId xmlns:a16="http://schemas.microsoft.com/office/drawing/2014/main" id="{85585060-B696-4403-8C88-50A6053DBD0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374096" y="6687930"/>
                  <a:ext cx="50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3657" name="Ink 23656">
                  <a:extLst>
                    <a:ext uri="{FF2B5EF4-FFF2-40B4-BE49-F238E27FC236}">
                      <a16:creationId xmlns:a16="http://schemas.microsoft.com/office/drawing/2014/main" id="{9236DFEA-42B0-4A18-8DB8-43023CBA1AAF}"/>
                    </a:ext>
                  </a:extLst>
                </p14:cNvPr>
                <p14:cNvContentPartPr/>
                <p14:nvPr/>
              </p14:nvContentPartPr>
              <p14:xfrm>
                <a:off x="5473816" y="6743370"/>
                <a:ext cx="172440" cy="185400"/>
              </p14:xfrm>
            </p:contentPart>
          </mc:Choice>
          <mc:Fallback xmlns="">
            <p:pic>
              <p:nvPicPr>
                <p:cNvPr id="23657" name="Ink 23656">
                  <a:extLst>
                    <a:ext uri="{FF2B5EF4-FFF2-40B4-BE49-F238E27FC236}">
                      <a16:creationId xmlns:a16="http://schemas.microsoft.com/office/drawing/2014/main" id="{9236DFEA-42B0-4A18-8DB8-43023CBA1AA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455778" y="6725370"/>
                  <a:ext cx="208155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3658" name="Ink 23657">
                  <a:extLst>
                    <a:ext uri="{FF2B5EF4-FFF2-40B4-BE49-F238E27FC236}">
                      <a16:creationId xmlns:a16="http://schemas.microsoft.com/office/drawing/2014/main" id="{BE3E7B86-3514-4C72-91AF-4648475E24F2}"/>
                    </a:ext>
                  </a:extLst>
                </p14:cNvPr>
                <p14:cNvContentPartPr/>
                <p14:nvPr/>
              </p14:nvContentPartPr>
              <p14:xfrm>
                <a:off x="5501176" y="6818250"/>
                <a:ext cx="229680" cy="20160"/>
              </p14:xfrm>
            </p:contentPart>
          </mc:Choice>
          <mc:Fallback xmlns="">
            <p:pic>
              <p:nvPicPr>
                <p:cNvPr id="23658" name="Ink 23657">
                  <a:extLst>
                    <a:ext uri="{FF2B5EF4-FFF2-40B4-BE49-F238E27FC236}">
                      <a16:creationId xmlns:a16="http://schemas.microsoft.com/office/drawing/2014/main" id="{BE3E7B86-3514-4C72-91AF-4648475E24F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483176" y="6800566"/>
                  <a:ext cx="265320" cy="5517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3678041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48485"/>
            <a:ext cx="9225000" cy="1850400"/>
            <a:chOff x="155536" y="5601450"/>
            <a:chExt cx="9225000" cy="18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14:cNvPr>
                <p14:cNvContentPartPr/>
                <p14:nvPr/>
              </p14:nvContentPartPr>
              <p14:xfrm>
                <a:off x="7201096" y="6065850"/>
                <a:ext cx="542520" cy="586800"/>
              </p14:xfrm>
            </p:contentPart>
          </mc:Choice>
          <mc:Fallback xmlns="">
            <p:pic>
              <p:nvPicPr>
                <p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3096" y="6047839"/>
                  <a:ext cx="578160" cy="62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14:cNvPr>
                <p14:cNvContentPartPr/>
                <p14:nvPr/>
              </p14:nvContentPartPr>
              <p14:xfrm>
                <a:off x="7253296" y="6127050"/>
                <a:ext cx="557640" cy="546480"/>
              </p14:xfrm>
            </p:contentPart>
          </mc:Choice>
          <mc:Fallback xmlns="">
            <p:pic>
              <p:nvPicPr>
                <p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5296" y="6109050"/>
                  <a:ext cx="593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14:cNvPr>
                <p14:cNvContentPartPr/>
                <p14:nvPr/>
              </p14:nvContentPartPr>
              <p14:xfrm>
                <a:off x="7457056" y="6254850"/>
                <a:ext cx="27720" cy="201600"/>
              </p14:xfrm>
            </p:contentPart>
          </mc:Choice>
          <mc:Fallback xmlns="">
            <p:pic>
              <p:nvPicPr>
                <p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9056" y="6236850"/>
                  <a:ext cx="6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14:cNvPr>
                <p14:cNvContentPartPr/>
                <p14:nvPr/>
              </p14:nvContentPartPr>
              <p14:xfrm>
                <a:off x="7501696" y="6139290"/>
                <a:ext cx="96120" cy="155520"/>
              </p14:xfrm>
            </p:contentPart>
          </mc:Choice>
          <mc:Fallback xmlns="">
            <p:pic>
              <p:nvPicPr>
                <p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3696" y="6121290"/>
                  <a:ext cx="131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14:cNvPr>
                <p14:cNvContentPartPr/>
                <p14:nvPr/>
              </p14:nvContentPartPr>
              <p14:xfrm>
                <a:off x="7562176" y="6416490"/>
                <a:ext cx="83880" cy="134280"/>
              </p14:xfrm>
            </p:contentPart>
          </mc:Choice>
          <mc:Fallback xmlns="">
            <p:pic>
              <p:nvPicPr>
                <p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4176" y="6398490"/>
                  <a:ext cx="11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14:cNvPr>
                <p14:cNvContentPartPr/>
                <p14:nvPr/>
              </p14:nvContentPartPr>
              <p14:xfrm>
                <a:off x="7631296" y="5688930"/>
                <a:ext cx="146520" cy="260280"/>
              </p14:xfrm>
            </p:contentPart>
          </mc:Choice>
          <mc:Fallback xmlns="">
            <p:pic>
              <p:nvPicPr>
                <p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3252" y="5670930"/>
                  <a:ext cx="182248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14:cNvPr>
                <p14:cNvContentPartPr/>
                <p14:nvPr/>
              </p14:nvContentPartPr>
              <p14:xfrm>
                <a:off x="7968976" y="6138930"/>
                <a:ext cx="33480" cy="508320"/>
              </p14:xfrm>
            </p:contentPart>
          </mc:Choice>
          <mc:Fallback xmlns="">
            <p:pic>
              <p:nvPicPr>
                <p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50976" y="6120930"/>
                  <a:ext cx="69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14:cNvPr>
                <p14:cNvContentPartPr/>
                <p14:nvPr/>
              </p14:nvContentPartPr>
              <p14:xfrm>
                <a:off x="8005696" y="6060810"/>
                <a:ext cx="612720" cy="641880"/>
              </p14:xfrm>
            </p:contentPart>
          </mc:Choice>
          <mc:Fallback xmlns="">
            <p:pic>
              <p:nvPicPr>
                <p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7696" y="6042810"/>
                  <a:ext cx="6483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14:cNvPr>
                <p14:cNvContentPartPr/>
                <p14:nvPr/>
              </p14:nvContentPartPr>
              <p14:xfrm>
                <a:off x="8168776" y="6323610"/>
                <a:ext cx="20520" cy="244080"/>
              </p14:xfrm>
            </p:contentPart>
          </mc:Choice>
          <mc:Fallback xmlns="">
            <p:pic>
              <p:nvPicPr>
                <p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0776" y="6305610"/>
                  <a:ext cx="56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14:cNvPr>
                <p14:cNvContentPartPr/>
                <p14:nvPr/>
              </p14:nvContentPartPr>
              <p14:xfrm>
                <a:off x="8160856" y="6197250"/>
                <a:ext cx="164160" cy="199440"/>
              </p14:xfrm>
            </p:contentPart>
          </mc:Choice>
          <mc:Fallback xmlns="">
            <p:pic>
              <p:nvPicPr>
                <p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42856" y="6179250"/>
                  <a:ext cx="19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14:cNvPr>
                <p14:cNvContentPartPr/>
                <p14:nvPr/>
              </p14:nvContentPartPr>
              <p14:xfrm>
                <a:off x="8300896" y="6453210"/>
                <a:ext cx="151560" cy="113040"/>
              </p14:xfrm>
            </p:contentPart>
          </mc:Choice>
          <mc:Fallback xmlns="">
            <p:pic>
              <p:nvPicPr>
                <p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2896" y="6435210"/>
                  <a:ext cx="187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14:cNvPr>
                <p14:cNvContentPartPr/>
                <p14:nvPr/>
              </p14:nvContentPartPr>
              <p14:xfrm>
                <a:off x="8339776" y="6552210"/>
                <a:ext cx="189000" cy="31320"/>
              </p14:xfrm>
            </p:contentPart>
          </mc:Choice>
          <mc:Fallback xmlns="">
            <p:pic>
              <p:nvPicPr>
                <p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1776" y="6534210"/>
                  <a:ext cx="224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14:cNvPr>
                <p14:cNvContentPartPr/>
                <p14:nvPr/>
              </p14:nvContentPartPr>
              <p14:xfrm>
                <a:off x="8287216" y="5601450"/>
                <a:ext cx="52920" cy="363240"/>
              </p14:xfrm>
            </p:contentPart>
          </mc:Choice>
          <mc:Fallback xmlns="">
            <p:pic>
              <p:nvPicPr>
                <p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69216" y="5583450"/>
                  <a:ext cx="8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14:cNvPr>
                <p14:cNvContentPartPr/>
                <p14:nvPr/>
              </p14:nvContentPartPr>
              <p14:xfrm>
                <a:off x="8403496" y="5658330"/>
                <a:ext cx="166680" cy="223560"/>
              </p14:xfrm>
            </p:contentPart>
          </mc:Choice>
          <mc:Fallback xmlns="">
            <p:pic>
              <p:nvPicPr>
                <p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5496" y="5640301"/>
                  <a:ext cx="202320" cy="259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14:cNvPr>
                <p14:cNvContentPartPr/>
                <p14:nvPr/>
              </p14:nvContentPartPr>
              <p14:xfrm>
                <a:off x="8753416" y="6024810"/>
                <a:ext cx="574560" cy="695880"/>
              </p14:xfrm>
            </p:contentPart>
          </mc:Choice>
          <mc:Fallback xmlns="">
            <p:pic>
              <p:nvPicPr>
                <p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35416" y="6006810"/>
                  <a:ext cx="61020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14:cNvPr>
                <p14:cNvContentPartPr/>
                <p14:nvPr/>
              </p14:nvContentPartPr>
              <p14:xfrm>
                <a:off x="8754136" y="6059370"/>
                <a:ext cx="587520" cy="655920"/>
              </p14:xfrm>
            </p:contentPart>
          </mc:Choice>
          <mc:Fallback xmlns="">
            <p:pic>
              <p:nvPicPr>
                <p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36136" y="6041370"/>
                  <a:ext cx="62316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14:cNvPr>
                <p14:cNvContentPartPr/>
                <p14:nvPr/>
              </p14:nvContentPartPr>
              <p14:xfrm>
                <a:off x="8925496" y="6278610"/>
                <a:ext cx="14040" cy="262080"/>
              </p14:xfrm>
            </p:contentPart>
          </mc:Choice>
          <mc:Fallback xmlns="">
            <p:pic>
              <p:nvPicPr>
                <p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07496" y="6260610"/>
                  <a:ext cx="49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14:cNvPr>
                <p14:cNvContentPartPr/>
                <p14:nvPr/>
              </p14:nvContentPartPr>
              <p14:xfrm>
                <a:off x="8948176" y="6168810"/>
                <a:ext cx="172440" cy="193320"/>
              </p14:xfrm>
            </p:contentPart>
          </mc:Choice>
          <mc:Fallback xmlns="">
            <p:pic>
              <p:nvPicPr>
                <p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30176" y="6150810"/>
                  <a:ext cx="208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14:cNvPr>
                <p14:cNvContentPartPr/>
                <p14:nvPr/>
              </p14:nvContentPartPr>
              <p14:xfrm>
                <a:off x="9026656" y="6399930"/>
                <a:ext cx="172080" cy="219600"/>
              </p14:xfrm>
            </p:contentPart>
          </mc:Choice>
          <mc:Fallback xmlns="">
            <p:pic>
              <p:nvPicPr>
                <p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656" y="6381930"/>
                  <a:ext cx="207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14:cNvPr>
                <p14:cNvContentPartPr/>
                <p14:nvPr/>
              </p14:nvContentPartPr>
              <p14:xfrm>
                <a:off x="9269656" y="5736090"/>
                <a:ext cx="41400" cy="216000"/>
              </p14:xfrm>
            </p:contentPart>
          </mc:Choice>
          <mc:Fallback xmlns="">
            <p:pic>
              <p:nvPicPr>
                <p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51656" y="5718090"/>
                  <a:ext cx="77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14:cNvPr>
                <p14:cNvContentPartPr/>
                <p14:nvPr/>
              </p14:nvContentPartPr>
              <p14:xfrm>
                <a:off x="9362896" y="5748330"/>
                <a:ext cx="17640" cy="185040"/>
              </p14:xfrm>
            </p:contentPart>
          </mc:Choice>
          <mc:Fallback xmlns="">
            <p:pic>
              <p:nvPicPr>
                <p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44896" y="5730330"/>
                  <a:ext cx="53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14:cNvPr>
                <p14:cNvContentPartPr/>
                <p14:nvPr/>
              </p14:nvContentPartPr>
              <p14:xfrm>
                <a:off x="645136" y="6750210"/>
                <a:ext cx="566280" cy="650160"/>
              </p14:xfrm>
            </p:contentPart>
          </mc:Choice>
          <mc:Fallback xmlns="">
            <p:pic>
              <p:nvPicPr>
                <p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27147" y="6732210"/>
                  <a:ext cx="601897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14:cNvPr>
                <p14:cNvContentPartPr/>
                <p14:nvPr/>
              </p14:nvContentPartPr>
              <p14:xfrm>
                <a:off x="705256" y="6839130"/>
                <a:ext cx="469800" cy="581760"/>
              </p14:xfrm>
            </p:contentPart>
          </mc:Choice>
          <mc:Fallback xmlns="">
            <p:pic>
              <p:nvPicPr>
                <p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7256" y="6821130"/>
                  <a:ext cx="5054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14:cNvPr>
                <p14:cNvContentPartPr/>
                <p14:nvPr/>
              </p14:nvContentPartPr>
              <p14:xfrm>
                <a:off x="817936" y="6975570"/>
                <a:ext cx="14040" cy="230400"/>
              </p14:xfrm>
            </p:contentPart>
          </mc:Choice>
          <mc:Fallback xmlns="">
            <p:pic>
              <p:nvPicPr>
                <p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9936" y="6957570"/>
                  <a:ext cx="49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14:cNvPr>
                <p14:cNvContentPartPr/>
                <p14:nvPr/>
              </p14:nvContentPartPr>
              <p14:xfrm>
                <a:off x="835936" y="6941010"/>
                <a:ext cx="102960" cy="133200"/>
              </p14:xfrm>
            </p:contentPart>
          </mc:Choice>
          <mc:Fallback xmlns="">
            <p:pic>
              <p:nvPicPr>
                <p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7873" y="6923010"/>
                  <a:ext cx="138725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14:cNvPr>
                <p14:cNvContentPartPr/>
                <p14:nvPr/>
              </p14:nvContentPartPr>
              <p14:xfrm>
                <a:off x="930256" y="7103370"/>
                <a:ext cx="77040" cy="166680"/>
              </p14:xfrm>
            </p:contentPart>
          </mc:Choice>
          <mc:Fallback xmlns="">
            <p:pic>
              <p:nvPicPr>
                <p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12171" y="7085370"/>
                  <a:ext cx="112847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14:cNvPr>
                <p14:cNvContentPartPr/>
                <p14:nvPr/>
              </p14:nvContentPartPr>
              <p14:xfrm>
                <a:off x="1014856" y="7146570"/>
                <a:ext cx="21240" cy="183600"/>
              </p14:xfrm>
            </p:contentPart>
          </mc:Choice>
          <mc:Fallback xmlns="">
            <p:pic>
              <p:nvPicPr>
                <p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96856" y="7128570"/>
                  <a:ext cx="5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14:cNvPr>
                <p14:cNvContentPartPr/>
                <p14:nvPr/>
              </p14:nvContentPartPr>
              <p14:xfrm>
                <a:off x="1235536" y="6642210"/>
                <a:ext cx="28440" cy="198000"/>
              </p14:xfrm>
            </p:contentPart>
          </mc:Choice>
          <mc:Fallback xmlns="">
            <p:pic>
              <p:nvPicPr>
                <p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17536" y="6624210"/>
                  <a:ext cx="64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14:cNvPr>
                <p14:cNvContentPartPr/>
                <p14:nvPr/>
              </p14:nvContentPartPr>
              <p14:xfrm>
                <a:off x="1316176" y="6666690"/>
                <a:ext cx="210240" cy="207360"/>
              </p14:xfrm>
            </p:contentPart>
          </mc:Choice>
          <mc:Fallback xmlns="">
            <p:pic>
              <p:nvPicPr>
                <p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98176" y="6648721"/>
                  <a:ext cx="245880" cy="242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14:cNvPr>
                <p14:cNvContentPartPr/>
                <p14:nvPr/>
              </p14:nvContentPartPr>
              <p14:xfrm>
                <a:off x="1652056" y="6813210"/>
                <a:ext cx="78120" cy="453240"/>
              </p14:xfrm>
            </p:contentPart>
          </mc:Choice>
          <mc:Fallback xmlns="">
            <p:pic>
              <p:nvPicPr>
                <p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634056" y="6795210"/>
                  <a:ext cx="1137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14:cNvPr>
                <p14:cNvContentPartPr/>
                <p14:nvPr/>
              </p14:nvContentPartPr>
              <p14:xfrm>
                <a:off x="1640896" y="6780090"/>
                <a:ext cx="556920" cy="596880"/>
              </p14:xfrm>
            </p:contentPart>
          </mc:Choice>
          <mc:Fallback xmlns="">
            <p:pic>
              <p:nvPicPr>
                <p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22908" y="6762101"/>
                  <a:ext cx="592537" cy="632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14:cNvPr>
                <p14:cNvContentPartPr/>
                <p14:nvPr/>
              </p14:nvContentPartPr>
              <p14:xfrm>
                <a:off x="1749976" y="6987810"/>
                <a:ext cx="14040" cy="297000"/>
              </p14:xfrm>
            </p:contentPart>
          </mc:Choice>
          <mc:Fallback xmlns="">
            <p:pic>
              <p:nvPicPr>
                <p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731502" y="6969832"/>
                  <a:ext cx="50618" cy="3325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14:cNvPr>
                <p14:cNvContentPartPr/>
                <p14:nvPr/>
              </p14:nvContentPartPr>
              <p14:xfrm>
                <a:off x="1696696" y="6959010"/>
                <a:ext cx="172440" cy="210240"/>
              </p14:xfrm>
            </p:contentPart>
          </mc:Choice>
          <mc:Fallback xmlns="">
            <p:pic>
              <p:nvPicPr>
                <p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78696" y="6940979"/>
                  <a:ext cx="208080" cy="24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14:cNvPr>
                <p14:cNvContentPartPr/>
                <p14:nvPr/>
              </p14:nvContentPartPr>
              <p14:xfrm>
                <a:off x="1841416" y="7148010"/>
                <a:ext cx="143640" cy="149040"/>
              </p14:xfrm>
            </p:contentPart>
          </mc:Choice>
          <mc:Fallback xmlns="">
            <p:pic>
              <p:nvPicPr>
                <p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823461" y="7130053"/>
                  <a:ext cx="179191" cy="184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14:cNvPr>
                <p14:cNvContentPartPr/>
                <p14:nvPr/>
              </p14:nvContentPartPr>
              <p14:xfrm>
                <a:off x="2101336" y="6638610"/>
                <a:ext cx="57240" cy="275040"/>
              </p14:xfrm>
            </p:contentPart>
          </mc:Choice>
          <mc:Fallback xmlns="">
            <p:pic>
              <p:nvPicPr>
                <p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83222" y="6620610"/>
                  <a:ext cx="9310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14:cNvPr>
                <p14:cNvContentPartPr/>
                <p14:nvPr/>
              </p14:nvContentPartPr>
              <p14:xfrm>
                <a:off x="2156056" y="6719610"/>
                <a:ext cx="127080" cy="198720"/>
              </p14:xfrm>
            </p:contentPart>
          </mc:Choice>
          <mc:Fallback xmlns="">
            <p:pic>
              <p:nvPicPr>
                <p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38005" y="6701610"/>
                  <a:ext cx="162821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14:cNvPr>
                <p14:cNvContentPartPr/>
                <p14:nvPr/>
              </p14:nvContentPartPr>
              <p14:xfrm>
                <a:off x="2547016" y="6921570"/>
                <a:ext cx="6120" cy="438120"/>
              </p14:xfrm>
            </p:contentPart>
          </mc:Choice>
          <mc:Fallback xmlns="">
            <p:pic>
              <p:nvPicPr>
                <p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29016" y="6903555"/>
                  <a:ext cx="41760" cy="473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14:cNvPr>
                <p14:cNvContentPartPr/>
                <p14:nvPr/>
              </p14:nvContentPartPr>
              <p14:xfrm>
                <a:off x="2550616" y="6864690"/>
                <a:ext cx="583920" cy="572040"/>
              </p14:xfrm>
            </p:contentPart>
          </mc:Choice>
          <mc:Fallback xmlns="">
            <p:pic>
              <p:nvPicPr>
                <p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32627" y="6846690"/>
                  <a:ext cx="619538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14:cNvPr>
                <p14:cNvContentPartPr/>
                <p14:nvPr/>
              </p14:nvContentPartPr>
              <p14:xfrm>
                <a:off x="2615416" y="7032450"/>
                <a:ext cx="37440" cy="275760"/>
              </p14:xfrm>
            </p:contentPart>
          </mc:Choice>
          <mc:Fallback xmlns="">
            <p:pic>
              <p:nvPicPr>
                <p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597416" y="7014450"/>
                  <a:ext cx="73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14:cNvPr>
                <p14:cNvContentPartPr/>
                <p14:nvPr/>
              </p14:nvContentPartPr>
              <p14:xfrm>
                <a:off x="2654296" y="6998970"/>
                <a:ext cx="136800" cy="169200"/>
              </p14:xfrm>
            </p:contentPart>
          </mc:Choice>
          <mc:Fallback xmlns="">
            <p:pic>
              <p:nvPicPr>
                <p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36296" y="6980970"/>
                  <a:ext cx="172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14:cNvPr>
                <p14:cNvContentPartPr/>
                <p14:nvPr/>
              </p14:nvContentPartPr>
              <p14:xfrm>
                <a:off x="2745376" y="7216410"/>
                <a:ext cx="136080" cy="156960"/>
              </p14:xfrm>
            </p:contentPart>
          </mc:Choice>
          <mc:Fallback xmlns="">
            <p:pic>
              <p:nvPicPr>
                <p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727423" y="7198410"/>
                  <a:ext cx="171626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14:cNvPr>
                <p14:cNvContentPartPr/>
                <p14:nvPr/>
              </p14:nvContentPartPr>
              <p14:xfrm>
                <a:off x="2959576" y="6583170"/>
                <a:ext cx="48600" cy="245520"/>
              </p14:xfrm>
            </p:contentPart>
          </mc:Choice>
          <mc:Fallback xmlns="">
            <p:pic>
              <p:nvPicPr>
                <p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941576" y="6565144"/>
                  <a:ext cx="84240" cy="281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14:cNvPr>
                <p14:cNvContentPartPr/>
                <p14:nvPr/>
              </p14:nvContentPartPr>
              <p14:xfrm>
                <a:off x="3055696" y="6601890"/>
                <a:ext cx="122040" cy="162720"/>
              </p14:xfrm>
            </p:contentPart>
          </mc:Choice>
          <mc:Fallback xmlns="">
            <p:pic>
              <p:nvPicPr>
                <p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37696" y="6583930"/>
                  <a:ext cx="157680" cy="198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14:cNvPr>
                <p14:cNvContentPartPr/>
                <p14:nvPr/>
              </p14:nvContentPartPr>
              <p14:xfrm>
                <a:off x="3145696" y="6610530"/>
                <a:ext cx="53640" cy="304920"/>
              </p14:xfrm>
            </p:contentPart>
          </mc:Choice>
          <mc:Fallback xmlns="">
            <p:pic>
              <p:nvPicPr>
                <p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127696" y="6592551"/>
                  <a:ext cx="89280" cy="340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3628" name="Ink 23627">
                  <a:extLst>
                    <a:ext uri="{FF2B5EF4-FFF2-40B4-BE49-F238E27FC236}">
                      <a16:creationId xmlns:a16="http://schemas.microsoft.com/office/drawing/2014/main" id="{824341E5-890B-407F-B1BE-9B78A2A9E2B4}"/>
                    </a:ext>
                  </a:extLst>
                </p14:cNvPr>
                <p14:cNvContentPartPr/>
                <p14:nvPr/>
              </p14:nvContentPartPr>
              <p14:xfrm>
                <a:off x="3342616" y="6887010"/>
                <a:ext cx="559800" cy="510480"/>
              </p14:xfrm>
            </p:contentPart>
          </mc:Choice>
          <mc:Fallback xmlns="">
            <p:pic>
              <p:nvPicPr>
                <p:cNvPr id="23628" name="Ink 23627">
                  <a:extLst>
                    <a:ext uri="{FF2B5EF4-FFF2-40B4-BE49-F238E27FC236}">
                      <a16:creationId xmlns:a16="http://schemas.microsoft.com/office/drawing/2014/main" id="{824341E5-890B-407F-B1BE-9B78A2A9E2B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324616" y="6869010"/>
                  <a:ext cx="5954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3629" name="Ink 23628">
                  <a:extLst>
                    <a:ext uri="{FF2B5EF4-FFF2-40B4-BE49-F238E27FC236}">
                      <a16:creationId xmlns:a16="http://schemas.microsoft.com/office/drawing/2014/main" id="{8BE513DE-0C6E-47B3-9970-4D0D1E305B21}"/>
                    </a:ext>
                  </a:extLst>
                </p14:cNvPr>
                <p14:cNvContentPartPr/>
                <p14:nvPr/>
              </p14:nvContentPartPr>
              <p14:xfrm>
                <a:off x="3378976" y="6868290"/>
                <a:ext cx="662400" cy="568800"/>
              </p14:xfrm>
            </p:contentPart>
          </mc:Choice>
          <mc:Fallback xmlns="">
            <p:pic>
              <p:nvPicPr>
                <p:cNvPr id="23629" name="Ink 23628">
                  <a:extLst>
                    <a:ext uri="{FF2B5EF4-FFF2-40B4-BE49-F238E27FC236}">
                      <a16:creationId xmlns:a16="http://schemas.microsoft.com/office/drawing/2014/main" id="{8BE513DE-0C6E-47B3-9970-4D0D1E305B2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60976" y="6850290"/>
                  <a:ext cx="69804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3630" name="Ink 23629">
                  <a:extLst>
                    <a:ext uri="{FF2B5EF4-FFF2-40B4-BE49-F238E27FC236}">
                      <a16:creationId xmlns:a16="http://schemas.microsoft.com/office/drawing/2014/main" id="{EC82A30E-FFDC-47C5-87E3-9388A7B5B046}"/>
                    </a:ext>
                  </a:extLst>
                </p14:cNvPr>
                <p14:cNvContentPartPr/>
                <p14:nvPr/>
              </p14:nvContentPartPr>
              <p14:xfrm>
                <a:off x="3615136" y="7047930"/>
                <a:ext cx="15840" cy="220680"/>
              </p14:xfrm>
            </p:contentPart>
          </mc:Choice>
          <mc:Fallback xmlns="">
            <p:pic>
              <p:nvPicPr>
                <p:cNvPr id="23630" name="Ink 23629">
                  <a:extLst>
                    <a:ext uri="{FF2B5EF4-FFF2-40B4-BE49-F238E27FC236}">
                      <a16:creationId xmlns:a16="http://schemas.microsoft.com/office/drawing/2014/main" id="{EC82A30E-FFDC-47C5-87E3-9388A7B5B04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597136" y="7029930"/>
                  <a:ext cx="51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3631" name="Ink 23630">
                  <a:extLst>
                    <a:ext uri="{FF2B5EF4-FFF2-40B4-BE49-F238E27FC236}">
                      <a16:creationId xmlns:a16="http://schemas.microsoft.com/office/drawing/2014/main" id="{0FE3A3DE-45F3-469A-980B-10731851D126}"/>
                    </a:ext>
                  </a:extLst>
                </p14:cNvPr>
                <p14:cNvContentPartPr/>
                <p14:nvPr/>
              </p14:nvContentPartPr>
              <p14:xfrm>
                <a:off x="3639976" y="6974850"/>
                <a:ext cx="148320" cy="158400"/>
              </p14:xfrm>
            </p:contentPart>
          </mc:Choice>
          <mc:Fallback xmlns="">
            <p:pic>
              <p:nvPicPr>
                <p:cNvPr id="23631" name="Ink 23630">
                  <a:extLst>
                    <a:ext uri="{FF2B5EF4-FFF2-40B4-BE49-F238E27FC236}">
                      <a16:creationId xmlns:a16="http://schemas.microsoft.com/office/drawing/2014/main" id="{0FE3A3DE-45F3-469A-980B-10731851D12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21932" y="6956891"/>
                  <a:ext cx="184047" cy="19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3632" name="Ink 23631">
                  <a:extLst>
                    <a:ext uri="{FF2B5EF4-FFF2-40B4-BE49-F238E27FC236}">
                      <a16:creationId xmlns:a16="http://schemas.microsoft.com/office/drawing/2014/main" id="{0F2CE510-9FBD-49AC-8B30-FD52B2C9709C}"/>
                    </a:ext>
                  </a:extLst>
                </p14:cNvPr>
                <p14:cNvContentPartPr/>
                <p14:nvPr/>
              </p14:nvContentPartPr>
              <p14:xfrm>
                <a:off x="3735016" y="7122090"/>
                <a:ext cx="181440" cy="220680"/>
              </p14:xfrm>
            </p:contentPart>
          </mc:Choice>
          <mc:Fallback xmlns="">
            <p:pic>
              <p:nvPicPr>
                <p:cNvPr id="23632" name="Ink 23631">
                  <a:extLst>
                    <a:ext uri="{FF2B5EF4-FFF2-40B4-BE49-F238E27FC236}">
                      <a16:creationId xmlns:a16="http://schemas.microsoft.com/office/drawing/2014/main" id="{0F2CE510-9FBD-49AC-8B30-FD52B2C9709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717016" y="7104090"/>
                  <a:ext cx="217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3634" name="Ink 23633">
                  <a:extLst>
                    <a:ext uri="{FF2B5EF4-FFF2-40B4-BE49-F238E27FC236}">
                      <a16:creationId xmlns:a16="http://schemas.microsoft.com/office/drawing/2014/main" id="{39367AD8-5239-461A-8039-12F379453AF5}"/>
                    </a:ext>
                  </a:extLst>
                </p14:cNvPr>
                <p14:cNvContentPartPr/>
                <p14:nvPr/>
              </p14:nvContentPartPr>
              <p14:xfrm>
                <a:off x="3756256" y="6622770"/>
                <a:ext cx="47160" cy="278280"/>
              </p14:xfrm>
            </p:contentPart>
          </mc:Choice>
          <mc:Fallback xmlns="">
            <p:pic>
              <p:nvPicPr>
                <p:cNvPr id="23634" name="Ink 23633">
                  <a:extLst>
                    <a:ext uri="{FF2B5EF4-FFF2-40B4-BE49-F238E27FC236}">
                      <a16:creationId xmlns:a16="http://schemas.microsoft.com/office/drawing/2014/main" id="{39367AD8-5239-461A-8039-12F379453AF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738256" y="6604793"/>
                  <a:ext cx="82800" cy="31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3635" name="Ink 23634">
                  <a:extLst>
                    <a:ext uri="{FF2B5EF4-FFF2-40B4-BE49-F238E27FC236}">
                      <a16:creationId xmlns:a16="http://schemas.microsoft.com/office/drawing/2014/main" id="{D75C35D5-6EAF-4D2F-9125-85118AE3B449}"/>
                    </a:ext>
                  </a:extLst>
                </p14:cNvPr>
                <p14:cNvContentPartPr/>
                <p14:nvPr/>
              </p14:nvContentPartPr>
              <p14:xfrm>
                <a:off x="3918616" y="6652290"/>
                <a:ext cx="143280" cy="191880"/>
              </p14:xfrm>
            </p:contentPart>
          </mc:Choice>
          <mc:Fallback xmlns="">
            <p:pic>
              <p:nvPicPr>
                <p:cNvPr id="23635" name="Ink 23634">
                  <a:extLst>
                    <a:ext uri="{FF2B5EF4-FFF2-40B4-BE49-F238E27FC236}">
                      <a16:creationId xmlns:a16="http://schemas.microsoft.com/office/drawing/2014/main" id="{D75C35D5-6EAF-4D2F-9125-85118AE3B44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900616" y="6634290"/>
                  <a:ext cx="178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3636" name="Ink 23635">
                  <a:extLst>
                    <a:ext uri="{FF2B5EF4-FFF2-40B4-BE49-F238E27FC236}">
                      <a16:creationId xmlns:a16="http://schemas.microsoft.com/office/drawing/2014/main" id="{353DBCFD-1E6D-4A02-B8E9-62C8F6213BA5}"/>
                    </a:ext>
                  </a:extLst>
                </p14:cNvPr>
                <p14:cNvContentPartPr/>
                <p14:nvPr/>
              </p14:nvContentPartPr>
              <p14:xfrm>
                <a:off x="4205536" y="6895650"/>
                <a:ext cx="35640" cy="556200"/>
              </p14:xfrm>
            </p:contentPart>
          </mc:Choice>
          <mc:Fallback xmlns="">
            <p:pic>
              <p:nvPicPr>
                <p:cNvPr id="23636" name="Ink 23635">
                  <a:extLst>
                    <a:ext uri="{FF2B5EF4-FFF2-40B4-BE49-F238E27FC236}">
                      <a16:creationId xmlns:a16="http://schemas.microsoft.com/office/drawing/2014/main" id="{353DBCFD-1E6D-4A02-B8E9-62C8F6213BA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187536" y="6877638"/>
                  <a:ext cx="71280" cy="591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3637" name="Ink 23636">
                  <a:extLst>
                    <a:ext uri="{FF2B5EF4-FFF2-40B4-BE49-F238E27FC236}">
                      <a16:creationId xmlns:a16="http://schemas.microsoft.com/office/drawing/2014/main" id="{83EED6AE-2F58-4157-BCF9-A04D0A3CCE0E}"/>
                    </a:ext>
                  </a:extLst>
                </p14:cNvPr>
                <p14:cNvContentPartPr/>
                <p14:nvPr/>
              </p14:nvContentPartPr>
              <p14:xfrm>
                <a:off x="4186096" y="6849570"/>
                <a:ext cx="713880" cy="596520"/>
              </p14:xfrm>
            </p:contentPart>
          </mc:Choice>
          <mc:Fallback xmlns="">
            <p:pic>
              <p:nvPicPr>
                <p:cNvPr id="23637" name="Ink 23636">
                  <a:extLst>
                    <a:ext uri="{FF2B5EF4-FFF2-40B4-BE49-F238E27FC236}">
                      <a16:creationId xmlns:a16="http://schemas.microsoft.com/office/drawing/2014/main" id="{83EED6AE-2F58-4157-BCF9-A04D0A3CCE0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168096" y="6831570"/>
                  <a:ext cx="74952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3638" name="Ink 23637">
                  <a:extLst>
                    <a:ext uri="{FF2B5EF4-FFF2-40B4-BE49-F238E27FC236}">
                      <a16:creationId xmlns:a16="http://schemas.microsoft.com/office/drawing/2014/main" id="{95A62852-829F-4938-A7CD-BC8BE244C23B}"/>
                    </a:ext>
                  </a:extLst>
                </p14:cNvPr>
                <p14:cNvContentPartPr/>
                <p14:nvPr/>
              </p14:nvContentPartPr>
              <p14:xfrm>
                <a:off x="4386616" y="7020210"/>
                <a:ext cx="41400" cy="258480"/>
              </p14:xfrm>
            </p:contentPart>
          </mc:Choice>
          <mc:Fallback xmlns="">
            <p:pic>
              <p:nvPicPr>
                <p:cNvPr id="23638" name="Ink 23637">
                  <a:extLst>
                    <a:ext uri="{FF2B5EF4-FFF2-40B4-BE49-F238E27FC236}">
                      <a16:creationId xmlns:a16="http://schemas.microsoft.com/office/drawing/2014/main" id="{95A62852-829F-4938-A7CD-BC8BE244C23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68616" y="7002210"/>
                  <a:ext cx="77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3639" name="Ink 23638">
                  <a:extLst>
                    <a:ext uri="{FF2B5EF4-FFF2-40B4-BE49-F238E27FC236}">
                      <a16:creationId xmlns:a16="http://schemas.microsoft.com/office/drawing/2014/main" id="{C1893F75-521C-4191-ADE3-54E61C603FFB}"/>
                    </a:ext>
                  </a:extLst>
                </p14:cNvPr>
                <p14:cNvContentPartPr/>
                <p14:nvPr/>
              </p14:nvContentPartPr>
              <p14:xfrm>
                <a:off x="4390216" y="6971250"/>
                <a:ext cx="181440" cy="154800"/>
              </p14:xfrm>
            </p:contentPart>
          </mc:Choice>
          <mc:Fallback xmlns="">
            <p:pic>
              <p:nvPicPr>
                <p:cNvPr id="23639" name="Ink 23638">
                  <a:extLst>
                    <a:ext uri="{FF2B5EF4-FFF2-40B4-BE49-F238E27FC236}">
                      <a16:creationId xmlns:a16="http://schemas.microsoft.com/office/drawing/2014/main" id="{C1893F75-521C-4191-ADE3-54E61C603FF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72252" y="6953250"/>
                  <a:ext cx="217009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3640" name="Ink 23639">
                  <a:extLst>
                    <a:ext uri="{FF2B5EF4-FFF2-40B4-BE49-F238E27FC236}">
                      <a16:creationId xmlns:a16="http://schemas.microsoft.com/office/drawing/2014/main" id="{5771F703-5DC7-4AE6-AEB3-12B9F3D35312}"/>
                    </a:ext>
                  </a:extLst>
                </p14:cNvPr>
                <p14:cNvContentPartPr/>
                <p14:nvPr/>
              </p14:nvContentPartPr>
              <p14:xfrm>
                <a:off x="4557256" y="7120650"/>
                <a:ext cx="88560" cy="163800"/>
              </p14:xfrm>
            </p:contentPart>
          </mc:Choice>
          <mc:Fallback xmlns="">
            <p:pic>
              <p:nvPicPr>
                <p:cNvPr id="23640" name="Ink 23639">
                  <a:extLst>
                    <a:ext uri="{FF2B5EF4-FFF2-40B4-BE49-F238E27FC236}">
                      <a16:creationId xmlns:a16="http://schemas.microsoft.com/office/drawing/2014/main" id="{5771F703-5DC7-4AE6-AEB3-12B9F3D3531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539256" y="7102650"/>
                  <a:ext cx="124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3641" name="Ink 23640">
                  <a:extLst>
                    <a:ext uri="{FF2B5EF4-FFF2-40B4-BE49-F238E27FC236}">
                      <a16:creationId xmlns:a16="http://schemas.microsoft.com/office/drawing/2014/main" id="{9A2A94DF-3D7E-4EED-B604-5D8B817342D6}"/>
                    </a:ext>
                  </a:extLst>
                </p14:cNvPr>
                <p14:cNvContentPartPr/>
                <p14:nvPr/>
              </p14:nvContentPartPr>
              <p14:xfrm>
                <a:off x="4633936" y="7141530"/>
                <a:ext cx="39240" cy="190080"/>
              </p14:xfrm>
            </p:contentPart>
          </mc:Choice>
          <mc:Fallback xmlns="">
            <p:pic>
              <p:nvPicPr>
                <p:cNvPr id="23641" name="Ink 23640">
                  <a:extLst>
                    <a:ext uri="{FF2B5EF4-FFF2-40B4-BE49-F238E27FC236}">
                      <a16:creationId xmlns:a16="http://schemas.microsoft.com/office/drawing/2014/main" id="{9A2A94DF-3D7E-4EED-B604-5D8B817342D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615936" y="7123530"/>
                  <a:ext cx="74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3642" name="Ink 23641">
                  <a:extLst>
                    <a:ext uri="{FF2B5EF4-FFF2-40B4-BE49-F238E27FC236}">
                      <a16:creationId xmlns:a16="http://schemas.microsoft.com/office/drawing/2014/main" id="{584289BE-C536-48B0-A5C3-93147F9B5CFD}"/>
                    </a:ext>
                  </a:extLst>
                </p14:cNvPr>
                <p14:cNvContentPartPr/>
                <p14:nvPr/>
              </p14:nvContentPartPr>
              <p14:xfrm>
                <a:off x="5061256" y="6907890"/>
                <a:ext cx="33480" cy="433800"/>
              </p14:xfrm>
            </p:contentPart>
          </mc:Choice>
          <mc:Fallback xmlns="">
            <p:pic>
              <p:nvPicPr>
                <p:cNvPr id="23642" name="Ink 23641">
                  <a:extLst>
                    <a:ext uri="{FF2B5EF4-FFF2-40B4-BE49-F238E27FC236}">
                      <a16:creationId xmlns:a16="http://schemas.microsoft.com/office/drawing/2014/main" id="{584289BE-C536-48B0-A5C3-93147F9B5CF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043256" y="6889890"/>
                  <a:ext cx="691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43" name="Ink 23642">
                  <a:extLst>
                    <a:ext uri="{FF2B5EF4-FFF2-40B4-BE49-F238E27FC236}">
                      <a16:creationId xmlns:a16="http://schemas.microsoft.com/office/drawing/2014/main" id="{E9DA26D0-0603-4013-B1FC-7913D6E83285}"/>
                    </a:ext>
                  </a:extLst>
                </p14:cNvPr>
                <p14:cNvContentPartPr/>
                <p14:nvPr/>
              </p14:nvContentPartPr>
              <p14:xfrm>
                <a:off x="5133256" y="6852810"/>
                <a:ext cx="505080" cy="553680"/>
              </p14:xfrm>
            </p:contentPart>
          </mc:Choice>
          <mc:Fallback xmlns="">
            <p:pic>
              <p:nvPicPr>
                <p:cNvPr id="23643" name="Ink 23642">
                  <a:extLst>
                    <a:ext uri="{FF2B5EF4-FFF2-40B4-BE49-F238E27FC236}">
                      <a16:creationId xmlns:a16="http://schemas.microsoft.com/office/drawing/2014/main" id="{E9DA26D0-0603-4013-B1FC-7913D6E8328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115256" y="6834810"/>
                  <a:ext cx="54072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644" name="Ink 23643">
                  <a:extLst>
                    <a:ext uri="{FF2B5EF4-FFF2-40B4-BE49-F238E27FC236}">
                      <a16:creationId xmlns:a16="http://schemas.microsoft.com/office/drawing/2014/main" id="{9CABADF0-6AAD-4A09-B71F-7EFD9B3CCEA3}"/>
                    </a:ext>
                  </a:extLst>
                </p14:cNvPr>
                <p14:cNvContentPartPr/>
                <p14:nvPr/>
              </p14:nvContentPartPr>
              <p14:xfrm>
                <a:off x="5210656" y="7052970"/>
                <a:ext cx="14040" cy="223200"/>
              </p14:xfrm>
            </p:contentPart>
          </mc:Choice>
          <mc:Fallback xmlns="">
            <p:pic>
              <p:nvPicPr>
                <p:cNvPr id="23644" name="Ink 23643">
                  <a:extLst>
                    <a:ext uri="{FF2B5EF4-FFF2-40B4-BE49-F238E27FC236}">
                      <a16:creationId xmlns:a16="http://schemas.microsoft.com/office/drawing/2014/main" id="{9CABADF0-6AAD-4A09-B71F-7EFD9B3CCEA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192656" y="7034970"/>
                  <a:ext cx="496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3645" name="Ink 23644">
                  <a:extLst>
                    <a:ext uri="{FF2B5EF4-FFF2-40B4-BE49-F238E27FC236}">
                      <a16:creationId xmlns:a16="http://schemas.microsoft.com/office/drawing/2014/main" id="{649AA80D-2452-4822-8F19-4001909D7429}"/>
                    </a:ext>
                  </a:extLst>
                </p14:cNvPr>
                <p14:cNvContentPartPr/>
                <p14:nvPr/>
              </p14:nvContentPartPr>
              <p14:xfrm>
                <a:off x="5216776" y="6975570"/>
                <a:ext cx="136800" cy="162720"/>
              </p14:xfrm>
            </p:contentPart>
          </mc:Choice>
          <mc:Fallback xmlns="">
            <p:pic>
              <p:nvPicPr>
                <p:cNvPr id="23645" name="Ink 23644">
                  <a:extLst>
                    <a:ext uri="{FF2B5EF4-FFF2-40B4-BE49-F238E27FC236}">
                      <a16:creationId xmlns:a16="http://schemas.microsoft.com/office/drawing/2014/main" id="{649AA80D-2452-4822-8F19-4001909D742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198776" y="6957610"/>
                  <a:ext cx="172440" cy="198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3646" name="Ink 23645">
                  <a:extLst>
                    <a:ext uri="{FF2B5EF4-FFF2-40B4-BE49-F238E27FC236}">
                      <a16:creationId xmlns:a16="http://schemas.microsoft.com/office/drawing/2014/main" id="{87B366E5-7624-47F3-A592-581796E12957}"/>
                    </a:ext>
                  </a:extLst>
                </p14:cNvPr>
                <p14:cNvContentPartPr/>
                <p14:nvPr/>
              </p14:nvContentPartPr>
              <p14:xfrm>
                <a:off x="5294896" y="7196970"/>
                <a:ext cx="175320" cy="115920"/>
              </p14:xfrm>
            </p:contentPart>
          </mc:Choice>
          <mc:Fallback xmlns="">
            <p:pic>
              <p:nvPicPr>
                <p:cNvPr id="23646" name="Ink 23645">
                  <a:extLst>
                    <a:ext uri="{FF2B5EF4-FFF2-40B4-BE49-F238E27FC236}">
                      <a16:creationId xmlns:a16="http://schemas.microsoft.com/office/drawing/2014/main" id="{87B366E5-7624-47F3-A592-581796E1295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276896" y="7179026"/>
                  <a:ext cx="210960" cy="151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3648" name="Ink 23647">
                  <a:extLst>
                    <a:ext uri="{FF2B5EF4-FFF2-40B4-BE49-F238E27FC236}">
                      <a16:creationId xmlns:a16="http://schemas.microsoft.com/office/drawing/2014/main" id="{3F89BC67-AB21-4050-9493-6CA93740F5F8}"/>
                    </a:ext>
                  </a:extLst>
                </p14:cNvPr>
                <p14:cNvContentPartPr/>
                <p14:nvPr/>
              </p14:nvContentPartPr>
              <p14:xfrm>
                <a:off x="5736616" y="6860010"/>
                <a:ext cx="523080" cy="525600"/>
              </p14:xfrm>
            </p:contentPart>
          </mc:Choice>
          <mc:Fallback xmlns="">
            <p:pic>
              <p:nvPicPr>
                <p:cNvPr id="23648" name="Ink 23647">
                  <a:extLst>
                    <a:ext uri="{FF2B5EF4-FFF2-40B4-BE49-F238E27FC236}">
                      <a16:creationId xmlns:a16="http://schemas.microsoft.com/office/drawing/2014/main" id="{3F89BC67-AB21-4050-9493-6CA93740F5F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718616" y="6842010"/>
                  <a:ext cx="55872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3649" name="Ink 23648">
                  <a:extLst>
                    <a:ext uri="{FF2B5EF4-FFF2-40B4-BE49-F238E27FC236}">
                      <a16:creationId xmlns:a16="http://schemas.microsoft.com/office/drawing/2014/main" id="{B2C35B3E-1E36-4705-B4A3-28616001D1F4}"/>
                    </a:ext>
                  </a:extLst>
                </p14:cNvPr>
                <p14:cNvContentPartPr/>
                <p14:nvPr/>
              </p14:nvContentPartPr>
              <p14:xfrm>
                <a:off x="5749936" y="6890610"/>
                <a:ext cx="605880" cy="513000"/>
              </p14:xfrm>
            </p:contentPart>
          </mc:Choice>
          <mc:Fallback xmlns="">
            <p:pic>
              <p:nvPicPr>
                <p:cNvPr id="23649" name="Ink 23648">
                  <a:extLst>
                    <a:ext uri="{FF2B5EF4-FFF2-40B4-BE49-F238E27FC236}">
                      <a16:creationId xmlns:a16="http://schemas.microsoft.com/office/drawing/2014/main" id="{B2C35B3E-1E36-4705-B4A3-28616001D1F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731936" y="6872610"/>
                  <a:ext cx="6415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3650" name="Ink 23649">
                  <a:extLst>
                    <a:ext uri="{FF2B5EF4-FFF2-40B4-BE49-F238E27FC236}">
                      <a16:creationId xmlns:a16="http://schemas.microsoft.com/office/drawing/2014/main" id="{BE0BDF15-3B86-4510-92D9-8E02FFE272AF}"/>
                    </a:ext>
                  </a:extLst>
                </p14:cNvPr>
                <p14:cNvContentPartPr/>
                <p14:nvPr/>
              </p14:nvContentPartPr>
              <p14:xfrm>
                <a:off x="5928856" y="7092570"/>
                <a:ext cx="17280" cy="196920"/>
              </p14:xfrm>
            </p:contentPart>
          </mc:Choice>
          <mc:Fallback xmlns="">
            <p:pic>
              <p:nvPicPr>
                <p:cNvPr id="23650" name="Ink 23649">
                  <a:extLst>
                    <a:ext uri="{FF2B5EF4-FFF2-40B4-BE49-F238E27FC236}">
                      <a16:creationId xmlns:a16="http://schemas.microsoft.com/office/drawing/2014/main" id="{BE0BDF15-3B86-4510-92D9-8E02FFE272A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910856" y="7074537"/>
                  <a:ext cx="52920" cy="232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3651" name="Ink 23650">
                  <a:extLst>
                    <a:ext uri="{FF2B5EF4-FFF2-40B4-BE49-F238E27FC236}">
                      <a16:creationId xmlns:a16="http://schemas.microsoft.com/office/drawing/2014/main" id="{C741CB12-32FC-4B89-A891-3987A6E6647D}"/>
                    </a:ext>
                  </a:extLst>
                </p14:cNvPr>
                <p14:cNvContentPartPr/>
                <p14:nvPr/>
              </p14:nvContentPartPr>
              <p14:xfrm>
                <a:off x="5917336" y="6994290"/>
                <a:ext cx="181080" cy="161280"/>
              </p14:xfrm>
            </p:contentPart>
          </mc:Choice>
          <mc:Fallback xmlns="">
            <p:pic>
              <p:nvPicPr>
                <p:cNvPr id="23651" name="Ink 23650">
                  <a:extLst>
                    <a:ext uri="{FF2B5EF4-FFF2-40B4-BE49-F238E27FC236}">
                      <a16:creationId xmlns:a16="http://schemas.microsoft.com/office/drawing/2014/main" id="{C741CB12-32FC-4B89-A891-3987A6E6647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899336" y="6976290"/>
                  <a:ext cx="216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3652" name="Ink 23651">
                  <a:extLst>
                    <a:ext uri="{FF2B5EF4-FFF2-40B4-BE49-F238E27FC236}">
                      <a16:creationId xmlns:a16="http://schemas.microsoft.com/office/drawing/2014/main" id="{097A411A-2F8F-4EDF-A93C-A1916E46CE58}"/>
                    </a:ext>
                  </a:extLst>
                </p14:cNvPr>
                <p14:cNvContentPartPr/>
                <p14:nvPr/>
              </p14:nvContentPartPr>
              <p14:xfrm>
                <a:off x="6047296" y="7158810"/>
                <a:ext cx="151920" cy="127440"/>
              </p14:xfrm>
            </p:contentPart>
          </mc:Choice>
          <mc:Fallback xmlns="">
            <p:pic>
              <p:nvPicPr>
                <p:cNvPr id="23652" name="Ink 23651">
                  <a:extLst>
                    <a:ext uri="{FF2B5EF4-FFF2-40B4-BE49-F238E27FC236}">
                      <a16:creationId xmlns:a16="http://schemas.microsoft.com/office/drawing/2014/main" id="{097A411A-2F8F-4EDF-A93C-A1916E46CE5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029296" y="7140810"/>
                  <a:ext cx="187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3654" name="Ink 23653">
                  <a:extLst>
                    <a:ext uri="{FF2B5EF4-FFF2-40B4-BE49-F238E27FC236}">
                      <a16:creationId xmlns:a16="http://schemas.microsoft.com/office/drawing/2014/main" id="{0CDA8FA7-3F42-425F-B69F-09FE422E6C20}"/>
                    </a:ext>
                  </a:extLst>
                </p14:cNvPr>
                <p14:cNvContentPartPr/>
                <p14:nvPr/>
              </p14:nvContentPartPr>
              <p14:xfrm>
                <a:off x="4478056" y="6552210"/>
                <a:ext cx="25200" cy="275040"/>
              </p14:xfrm>
            </p:contentPart>
          </mc:Choice>
          <mc:Fallback xmlns="">
            <p:pic>
              <p:nvPicPr>
                <p:cNvPr id="23654" name="Ink 23653">
                  <a:extLst>
                    <a:ext uri="{FF2B5EF4-FFF2-40B4-BE49-F238E27FC236}">
                      <a16:creationId xmlns:a16="http://schemas.microsoft.com/office/drawing/2014/main" id="{0CDA8FA7-3F42-425F-B69F-09FE422E6C2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460056" y="6534186"/>
                  <a:ext cx="60840" cy="310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3655" name="Ink 23654">
                  <a:extLst>
                    <a:ext uri="{FF2B5EF4-FFF2-40B4-BE49-F238E27FC236}">
                      <a16:creationId xmlns:a16="http://schemas.microsoft.com/office/drawing/2014/main" id="{74C0E38C-8C81-4F69-B2AF-AD53E6E6D970}"/>
                    </a:ext>
                  </a:extLst>
                </p14:cNvPr>
                <p14:cNvContentPartPr/>
                <p14:nvPr/>
              </p14:nvContentPartPr>
              <p14:xfrm>
                <a:off x="4559776" y="6596850"/>
                <a:ext cx="155880" cy="258840"/>
              </p14:xfrm>
            </p:contentPart>
          </mc:Choice>
          <mc:Fallback xmlns="">
            <p:pic>
              <p:nvPicPr>
                <p:cNvPr id="23655" name="Ink 23654">
                  <a:extLst>
                    <a:ext uri="{FF2B5EF4-FFF2-40B4-BE49-F238E27FC236}">
                      <a16:creationId xmlns:a16="http://schemas.microsoft.com/office/drawing/2014/main" id="{74C0E38C-8C81-4F69-B2AF-AD53E6E6D97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541734" y="6578850"/>
                  <a:ext cx="191603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3656" name="Ink 23655">
                  <a:extLst>
                    <a:ext uri="{FF2B5EF4-FFF2-40B4-BE49-F238E27FC236}">
                      <a16:creationId xmlns:a16="http://schemas.microsoft.com/office/drawing/2014/main" id="{85585060-B696-4403-8C88-50A6053DBD02}"/>
                    </a:ext>
                  </a:extLst>
                </p14:cNvPr>
                <p14:cNvContentPartPr/>
                <p14:nvPr/>
              </p14:nvContentPartPr>
              <p14:xfrm>
                <a:off x="5392096" y="6705930"/>
                <a:ext cx="14760" cy="185040"/>
              </p14:xfrm>
            </p:contentPart>
          </mc:Choice>
          <mc:Fallback xmlns="">
            <p:pic>
              <p:nvPicPr>
                <p:cNvPr id="23656" name="Ink 23655">
                  <a:extLst>
                    <a:ext uri="{FF2B5EF4-FFF2-40B4-BE49-F238E27FC236}">
                      <a16:creationId xmlns:a16="http://schemas.microsoft.com/office/drawing/2014/main" id="{85585060-B696-4403-8C88-50A6053DBD0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374096" y="6687930"/>
                  <a:ext cx="50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3657" name="Ink 23656">
                  <a:extLst>
                    <a:ext uri="{FF2B5EF4-FFF2-40B4-BE49-F238E27FC236}">
                      <a16:creationId xmlns:a16="http://schemas.microsoft.com/office/drawing/2014/main" id="{9236DFEA-42B0-4A18-8DB8-43023CBA1AAF}"/>
                    </a:ext>
                  </a:extLst>
                </p14:cNvPr>
                <p14:cNvContentPartPr/>
                <p14:nvPr/>
              </p14:nvContentPartPr>
              <p14:xfrm>
                <a:off x="5473816" y="6743370"/>
                <a:ext cx="172440" cy="185400"/>
              </p14:xfrm>
            </p:contentPart>
          </mc:Choice>
          <mc:Fallback xmlns="">
            <p:pic>
              <p:nvPicPr>
                <p:cNvPr id="23657" name="Ink 23656">
                  <a:extLst>
                    <a:ext uri="{FF2B5EF4-FFF2-40B4-BE49-F238E27FC236}">
                      <a16:creationId xmlns:a16="http://schemas.microsoft.com/office/drawing/2014/main" id="{9236DFEA-42B0-4A18-8DB8-43023CBA1AA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455778" y="6725370"/>
                  <a:ext cx="208155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3658" name="Ink 23657">
                  <a:extLst>
                    <a:ext uri="{FF2B5EF4-FFF2-40B4-BE49-F238E27FC236}">
                      <a16:creationId xmlns:a16="http://schemas.microsoft.com/office/drawing/2014/main" id="{BE3E7B86-3514-4C72-91AF-4648475E24F2}"/>
                    </a:ext>
                  </a:extLst>
                </p14:cNvPr>
                <p14:cNvContentPartPr/>
                <p14:nvPr/>
              </p14:nvContentPartPr>
              <p14:xfrm>
                <a:off x="5501176" y="6818250"/>
                <a:ext cx="229680" cy="20160"/>
              </p14:xfrm>
            </p:contentPart>
          </mc:Choice>
          <mc:Fallback xmlns="">
            <p:pic>
              <p:nvPicPr>
                <p:cNvPr id="23658" name="Ink 23657">
                  <a:extLst>
                    <a:ext uri="{FF2B5EF4-FFF2-40B4-BE49-F238E27FC236}">
                      <a16:creationId xmlns:a16="http://schemas.microsoft.com/office/drawing/2014/main" id="{BE3E7B86-3514-4C72-91AF-4648475E24F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483176" y="6800566"/>
                  <a:ext cx="265320" cy="55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3660" name="Ink 23659">
                  <a:extLst>
                    <a:ext uri="{FF2B5EF4-FFF2-40B4-BE49-F238E27FC236}">
                      <a16:creationId xmlns:a16="http://schemas.microsoft.com/office/drawing/2014/main" id="{EB9F504E-52DF-4A05-AB88-BDF5876CA8B9}"/>
                    </a:ext>
                  </a:extLst>
                </p14:cNvPr>
                <p14:cNvContentPartPr/>
                <p14:nvPr/>
              </p14:nvContentPartPr>
              <p14:xfrm>
                <a:off x="6138736" y="6653730"/>
                <a:ext cx="27720" cy="177120"/>
              </p14:xfrm>
            </p:contentPart>
          </mc:Choice>
          <mc:Fallback xmlns="">
            <p:pic>
              <p:nvPicPr>
                <p:cNvPr id="23660" name="Ink 23659">
                  <a:extLst>
                    <a:ext uri="{FF2B5EF4-FFF2-40B4-BE49-F238E27FC236}">
                      <a16:creationId xmlns:a16="http://schemas.microsoft.com/office/drawing/2014/main" id="{EB9F504E-52DF-4A05-AB88-BDF5876CA8B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120736" y="6635730"/>
                  <a:ext cx="63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3661" name="Ink 23660">
                  <a:extLst>
                    <a:ext uri="{FF2B5EF4-FFF2-40B4-BE49-F238E27FC236}">
                      <a16:creationId xmlns:a16="http://schemas.microsoft.com/office/drawing/2014/main" id="{C9612645-0493-443C-9C82-A267BE047D35}"/>
                    </a:ext>
                  </a:extLst>
                </p14:cNvPr>
                <p14:cNvContentPartPr/>
                <p14:nvPr/>
              </p14:nvContentPartPr>
              <p14:xfrm>
                <a:off x="6242416" y="6702330"/>
                <a:ext cx="153720" cy="209160"/>
              </p14:xfrm>
            </p:contentPart>
          </mc:Choice>
          <mc:Fallback xmlns="">
            <p:pic>
              <p:nvPicPr>
                <p:cNvPr id="23661" name="Ink 23660">
                  <a:extLst>
                    <a:ext uri="{FF2B5EF4-FFF2-40B4-BE49-F238E27FC236}">
                      <a16:creationId xmlns:a16="http://schemas.microsoft.com/office/drawing/2014/main" id="{C9612645-0493-443C-9C82-A267BE047D3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224416" y="6684330"/>
                  <a:ext cx="189360" cy="244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881415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48485"/>
            <a:ext cx="9225000" cy="1851480"/>
            <a:chOff x="155536" y="5601450"/>
            <a:chExt cx="9225000" cy="185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14:cNvPr>
                <p14:cNvContentPartPr/>
                <p14:nvPr/>
              </p14:nvContentPartPr>
              <p14:xfrm>
                <a:off x="7201096" y="6065850"/>
                <a:ext cx="542520" cy="586800"/>
              </p14:xfrm>
            </p:contentPart>
          </mc:Choice>
          <mc:Fallback xmlns="">
            <p:pic>
              <p:nvPicPr>
                <p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3096" y="6047839"/>
                  <a:ext cx="578160" cy="62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14:cNvPr>
                <p14:cNvContentPartPr/>
                <p14:nvPr/>
              </p14:nvContentPartPr>
              <p14:xfrm>
                <a:off x="7253296" y="6127050"/>
                <a:ext cx="557640" cy="546480"/>
              </p14:xfrm>
            </p:contentPart>
          </mc:Choice>
          <mc:Fallback xmlns="">
            <p:pic>
              <p:nvPicPr>
                <p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5296" y="6109050"/>
                  <a:ext cx="593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14:cNvPr>
                <p14:cNvContentPartPr/>
                <p14:nvPr/>
              </p14:nvContentPartPr>
              <p14:xfrm>
                <a:off x="7457056" y="6254850"/>
                <a:ext cx="27720" cy="201600"/>
              </p14:xfrm>
            </p:contentPart>
          </mc:Choice>
          <mc:Fallback xmlns="">
            <p:pic>
              <p:nvPicPr>
                <p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9056" y="6236850"/>
                  <a:ext cx="6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14:cNvPr>
                <p14:cNvContentPartPr/>
                <p14:nvPr/>
              </p14:nvContentPartPr>
              <p14:xfrm>
                <a:off x="7501696" y="6139290"/>
                <a:ext cx="96120" cy="155520"/>
              </p14:xfrm>
            </p:contentPart>
          </mc:Choice>
          <mc:Fallback xmlns="">
            <p:pic>
              <p:nvPicPr>
                <p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3696" y="6121290"/>
                  <a:ext cx="131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14:cNvPr>
                <p14:cNvContentPartPr/>
                <p14:nvPr/>
              </p14:nvContentPartPr>
              <p14:xfrm>
                <a:off x="7562176" y="6416490"/>
                <a:ext cx="83880" cy="134280"/>
              </p14:xfrm>
            </p:contentPart>
          </mc:Choice>
          <mc:Fallback xmlns="">
            <p:pic>
              <p:nvPicPr>
                <p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4176" y="6398490"/>
                  <a:ext cx="11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14:cNvPr>
                <p14:cNvContentPartPr/>
                <p14:nvPr/>
              </p14:nvContentPartPr>
              <p14:xfrm>
                <a:off x="7631296" y="5688930"/>
                <a:ext cx="146520" cy="260280"/>
              </p14:xfrm>
            </p:contentPart>
          </mc:Choice>
          <mc:Fallback xmlns="">
            <p:pic>
              <p:nvPicPr>
                <p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3252" y="5670930"/>
                  <a:ext cx="182248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14:cNvPr>
                <p14:cNvContentPartPr/>
                <p14:nvPr/>
              </p14:nvContentPartPr>
              <p14:xfrm>
                <a:off x="7968976" y="6138930"/>
                <a:ext cx="33480" cy="508320"/>
              </p14:xfrm>
            </p:contentPart>
          </mc:Choice>
          <mc:Fallback xmlns="">
            <p:pic>
              <p:nvPicPr>
                <p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50976" y="6120930"/>
                  <a:ext cx="69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14:cNvPr>
                <p14:cNvContentPartPr/>
                <p14:nvPr/>
              </p14:nvContentPartPr>
              <p14:xfrm>
                <a:off x="8005696" y="6060810"/>
                <a:ext cx="612720" cy="641880"/>
              </p14:xfrm>
            </p:contentPart>
          </mc:Choice>
          <mc:Fallback xmlns="">
            <p:pic>
              <p:nvPicPr>
                <p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7696" y="6042810"/>
                  <a:ext cx="6483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14:cNvPr>
                <p14:cNvContentPartPr/>
                <p14:nvPr/>
              </p14:nvContentPartPr>
              <p14:xfrm>
                <a:off x="8168776" y="6323610"/>
                <a:ext cx="20520" cy="244080"/>
              </p14:xfrm>
            </p:contentPart>
          </mc:Choice>
          <mc:Fallback xmlns="">
            <p:pic>
              <p:nvPicPr>
                <p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0776" y="6305610"/>
                  <a:ext cx="56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14:cNvPr>
                <p14:cNvContentPartPr/>
                <p14:nvPr/>
              </p14:nvContentPartPr>
              <p14:xfrm>
                <a:off x="8160856" y="6197250"/>
                <a:ext cx="164160" cy="199440"/>
              </p14:xfrm>
            </p:contentPart>
          </mc:Choice>
          <mc:Fallback xmlns="">
            <p:pic>
              <p:nvPicPr>
                <p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42856" y="6179250"/>
                  <a:ext cx="19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14:cNvPr>
                <p14:cNvContentPartPr/>
                <p14:nvPr/>
              </p14:nvContentPartPr>
              <p14:xfrm>
                <a:off x="8300896" y="6453210"/>
                <a:ext cx="151560" cy="113040"/>
              </p14:xfrm>
            </p:contentPart>
          </mc:Choice>
          <mc:Fallback xmlns="">
            <p:pic>
              <p:nvPicPr>
                <p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2896" y="6435210"/>
                  <a:ext cx="187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14:cNvPr>
                <p14:cNvContentPartPr/>
                <p14:nvPr/>
              </p14:nvContentPartPr>
              <p14:xfrm>
                <a:off x="8339776" y="6552210"/>
                <a:ext cx="189000" cy="31320"/>
              </p14:xfrm>
            </p:contentPart>
          </mc:Choice>
          <mc:Fallback xmlns="">
            <p:pic>
              <p:nvPicPr>
                <p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1776" y="6534210"/>
                  <a:ext cx="224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14:cNvPr>
                <p14:cNvContentPartPr/>
                <p14:nvPr/>
              </p14:nvContentPartPr>
              <p14:xfrm>
                <a:off x="8287216" y="5601450"/>
                <a:ext cx="52920" cy="363240"/>
              </p14:xfrm>
            </p:contentPart>
          </mc:Choice>
          <mc:Fallback xmlns="">
            <p:pic>
              <p:nvPicPr>
                <p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69216" y="5583450"/>
                  <a:ext cx="8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14:cNvPr>
                <p14:cNvContentPartPr/>
                <p14:nvPr/>
              </p14:nvContentPartPr>
              <p14:xfrm>
                <a:off x="8403496" y="5658330"/>
                <a:ext cx="166680" cy="223560"/>
              </p14:xfrm>
            </p:contentPart>
          </mc:Choice>
          <mc:Fallback xmlns="">
            <p:pic>
              <p:nvPicPr>
                <p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5496" y="5640301"/>
                  <a:ext cx="202320" cy="259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14:cNvPr>
                <p14:cNvContentPartPr/>
                <p14:nvPr/>
              </p14:nvContentPartPr>
              <p14:xfrm>
                <a:off x="8753416" y="6024810"/>
                <a:ext cx="574560" cy="695880"/>
              </p14:xfrm>
            </p:contentPart>
          </mc:Choice>
          <mc:Fallback xmlns="">
            <p:pic>
              <p:nvPicPr>
                <p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35416" y="6006810"/>
                  <a:ext cx="61020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14:cNvPr>
                <p14:cNvContentPartPr/>
                <p14:nvPr/>
              </p14:nvContentPartPr>
              <p14:xfrm>
                <a:off x="8754136" y="6059370"/>
                <a:ext cx="587520" cy="655920"/>
              </p14:xfrm>
            </p:contentPart>
          </mc:Choice>
          <mc:Fallback xmlns="">
            <p:pic>
              <p:nvPicPr>
                <p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36136" y="6041370"/>
                  <a:ext cx="62316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14:cNvPr>
                <p14:cNvContentPartPr/>
                <p14:nvPr/>
              </p14:nvContentPartPr>
              <p14:xfrm>
                <a:off x="8925496" y="6278610"/>
                <a:ext cx="14040" cy="262080"/>
              </p14:xfrm>
            </p:contentPart>
          </mc:Choice>
          <mc:Fallback xmlns="">
            <p:pic>
              <p:nvPicPr>
                <p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07496" y="6260610"/>
                  <a:ext cx="49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14:cNvPr>
                <p14:cNvContentPartPr/>
                <p14:nvPr/>
              </p14:nvContentPartPr>
              <p14:xfrm>
                <a:off x="8948176" y="6168810"/>
                <a:ext cx="172440" cy="193320"/>
              </p14:xfrm>
            </p:contentPart>
          </mc:Choice>
          <mc:Fallback xmlns="">
            <p:pic>
              <p:nvPicPr>
                <p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30176" y="6150810"/>
                  <a:ext cx="208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14:cNvPr>
                <p14:cNvContentPartPr/>
                <p14:nvPr/>
              </p14:nvContentPartPr>
              <p14:xfrm>
                <a:off x="9026656" y="6399930"/>
                <a:ext cx="172080" cy="219600"/>
              </p14:xfrm>
            </p:contentPart>
          </mc:Choice>
          <mc:Fallback xmlns="">
            <p:pic>
              <p:nvPicPr>
                <p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656" y="6381930"/>
                  <a:ext cx="207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14:cNvPr>
                <p14:cNvContentPartPr/>
                <p14:nvPr/>
              </p14:nvContentPartPr>
              <p14:xfrm>
                <a:off x="9269656" y="5736090"/>
                <a:ext cx="41400" cy="216000"/>
              </p14:xfrm>
            </p:contentPart>
          </mc:Choice>
          <mc:Fallback xmlns="">
            <p:pic>
              <p:nvPicPr>
                <p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51656" y="5718090"/>
                  <a:ext cx="77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14:cNvPr>
                <p14:cNvContentPartPr/>
                <p14:nvPr/>
              </p14:nvContentPartPr>
              <p14:xfrm>
                <a:off x="9362896" y="5748330"/>
                <a:ext cx="17640" cy="185040"/>
              </p14:xfrm>
            </p:contentPart>
          </mc:Choice>
          <mc:Fallback xmlns="">
            <p:pic>
              <p:nvPicPr>
                <p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44896" y="5730330"/>
                  <a:ext cx="53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14:cNvPr>
                <p14:cNvContentPartPr/>
                <p14:nvPr/>
              </p14:nvContentPartPr>
              <p14:xfrm>
                <a:off x="645136" y="6750210"/>
                <a:ext cx="566280" cy="650160"/>
              </p14:xfrm>
            </p:contentPart>
          </mc:Choice>
          <mc:Fallback xmlns="">
            <p:pic>
              <p:nvPicPr>
                <p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27147" y="6732210"/>
                  <a:ext cx="601897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14:cNvPr>
                <p14:cNvContentPartPr/>
                <p14:nvPr/>
              </p14:nvContentPartPr>
              <p14:xfrm>
                <a:off x="705256" y="6839130"/>
                <a:ext cx="469800" cy="581760"/>
              </p14:xfrm>
            </p:contentPart>
          </mc:Choice>
          <mc:Fallback xmlns="">
            <p:pic>
              <p:nvPicPr>
                <p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7256" y="6821130"/>
                  <a:ext cx="5054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14:cNvPr>
                <p14:cNvContentPartPr/>
                <p14:nvPr/>
              </p14:nvContentPartPr>
              <p14:xfrm>
                <a:off x="817936" y="6975570"/>
                <a:ext cx="14040" cy="230400"/>
              </p14:xfrm>
            </p:contentPart>
          </mc:Choice>
          <mc:Fallback xmlns="">
            <p:pic>
              <p:nvPicPr>
                <p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9936" y="6957570"/>
                  <a:ext cx="49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14:cNvPr>
                <p14:cNvContentPartPr/>
                <p14:nvPr/>
              </p14:nvContentPartPr>
              <p14:xfrm>
                <a:off x="835936" y="6941010"/>
                <a:ext cx="102960" cy="133200"/>
              </p14:xfrm>
            </p:contentPart>
          </mc:Choice>
          <mc:Fallback xmlns="">
            <p:pic>
              <p:nvPicPr>
                <p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7873" y="6923010"/>
                  <a:ext cx="138725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14:cNvPr>
                <p14:cNvContentPartPr/>
                <p14:nvPr/>
              </p14:nvContentPartPr>
              <p14:xfrm>
                <a:off x="930256" y="7103370"/>
                <a:ext cx="77040" cy="166680"/>
              </p14:xfrm>
            </p:contentPart>
          </mc:Choice>
          <mc:Fallback xmlns="">
            <p:pic>
              <p:nvPicPr>
                <p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12171" y="7085370"/>
                  <a:ext cx="112847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14:cNvPr>
                <p14:cNvContentPartPr/>
                <p14:nvPr/>
              </p14:nvContentPartPr>
              <p14:xfrm>
                <a:off x="1014856" y="7146570"/>
                <a:ext cx="21240" cy="183600"/>
              </p14:xfrm>
            </p:contentPart>
          </mc:Choice>
          <mc:Fallback xmlns="">
            <p:pic>
              <p:nvPicPr>
                <p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96856" y="7128570"/>
                  <a:ext cx="5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14:cNvPr>
                <p14:cNvContentPartPr/>
                <p14:nvPr/>
              </p14:nvContentPartPr>
              <p14:xfrm>
                <a:off x="1235536" y="6642210"/>
                <a:ext cx="28440" cy="198000"/>
              </p14:xfrm>
            </p:contentPart>
          </mc:Choice>
          <mc:Fallback xmlns="">
            <p:pic>
              <p:nvPicPr>
                <p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17536" y="6624210"/>
                  <a:ext cx="64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14:cNvPr>
                <p14:cNvContentPartPr/>
                <p14:nvPr/>
              </p14:nvContentPartPr>
              <p14:xfrm>
                <a:off x="1316176" y="6666690"/>
                <a:ext cx="210240" cy="207360"/>
              </p14:xfrm>
            </p:contentPart>
          </mc:Choice>
          <mc:Fallback xmlns="">
            <p:pic>
              <p:nvPicPr>
                <p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98176" y="6648721"/>
                  <a:ext cx="245880" cy="242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14:cNvPr>
                <p14:cNvContentPartPr/>
                <p14:nvPr/>
              </p14:nvContentPartPr>
              <p14:xfrm>
                <a:off x="1652056" y="6813210"/>
                <a:ext cx="78120" cy="453240"/>
              </p14:xfrm>
            </p:contentPart>
          </mc:Choice>
          <mc:Fallback xmlns="">
            <p:pic>
              <p:nvPicPr>
                <p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634056" y="6795210"/>
                  <a:ext cx="1137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14:cNvPr>
                <p14:cNvContentPartPr/>
                <p14:nvPr/>
              </p14:nvContentPartPr>
              <p14:xfrm>
                <a:off x="1640896" y="6780090"/>
                <a:ext cx="556920" cy="596880"/>
              </p14:xfrm>
            </p:contentPart>
          </mc:Choice>
          <mc:Fallback xmlns="">
            <p:pic>
              <p:nvPicPr>
                <p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22908" y="6762101"/>
                  <a:ext cx="592537" cy="632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14:cNvPr>
                <p14:cNvContentPartPr/>
                <p14:nvPr/>
              </p14:nvContentPartPr>
              <p14:xfrm>
                <a:off x="1749976" y="6987810"/>
                <a:ext cx="14040" cy="297000"/>
              </p14:xfrm>
            </p:contentPart>
          </mc:Choice>
          <mc:Fallback xmlns="">
            <p:pic>
              <p:nvPicPr>
                <p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731502" y="6969832"/>
                  <a:ext cx="50618" cy="3325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14:cNvPr>
                <p14:cNvContentPartPr/>
                <p14:nvPr/>
              </p14:nvContentPartPr>
              <p14:xfrm>
                <a:off x="1696696" y="6959010"/>
                <a:ext cx="172440" cy="210240"/>
              </p14:xfrm>
            </p:contentPart>
          </mc:Choice>
          <mc:Fallback xmlns="">
            <p:pic>
              <p:nvPicPr>
                <p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78696" y="6940979"/>
                  <a:ext cx="208080" cy="24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14:cNvPr>
                <p14:cNvContentPartPr/>
                <p14:nvPr/>
              </p14:nvContentPartPr>
              <p14:xfrm>
                <a:off x="1841416" y="7148010"/>
                <a:ext cx="143640" cy="149040"/>
              </p14:xfrm>
            </p:contentPart>
          </mc:Choice>
          <mc:Fallback xmlns="">
            <p:pic>
              <p:nvPicPr>
                <p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823461" y="7130053"/>
                  <a:ext cx="179191" cy="184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14:cNvPr>
                <p14:cNvContentPartPr/>
                <p14:nvPr/>
              </p14:nvContentPartPr>
              <p14:xfrm>
                <a:off x="2101336" y="6638610"/>
                <a:ext cx="57240" cy="275040"/>
              </p14:xfrm>
            </p:contentPart>
          </mc:Choice>
          <mc:Fallback xmlns="">
            <p:pic>
              <p:nvPicPr>
                <p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83222" y="6620610"/>
                  <a:ext cx="9310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14:cNvPr>
                <p14:cNvContentPartPr/>
                <p14:nvPr/>
              </p14:nvContentPartPr>
              <p14:xfrm>
                <a:off x="2156056" y="6719610"/>
                <a:ext cx="127080" cy="198720"/>
              </p14:xfrm>
            </p:contentPart>
          </mc:Choice>
          <mc:Fallback xmlns="">
            <p:pic>
              <p:nvPicPr>
                <p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38005" y="6701610"/>
                  <a:ext cx="162821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14:cNvPr>
                <p14:cNvContentPartPr/>
                <p14:nvPr/>
              </p14:nvContentPartPr>
              <p14:xfrm>
                <a:off x="2547016" y="6921570"/>
                <a:ext cx="6120" cy="438120"/>
              </p14:xfrm>
            </p:contentPart>
          </mc:Choice>
          <mc:Fallback xmlns="">
            <p:pic>
              <p:nvPicPr>
                <p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29016" y="6903555"/>
                  <a:ext cx="41760" cy="473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14:cNvPr>
                <p14:cNvContentPartPr/>
                <p14:nvPr/>
              </p14:nvContentPartPr>
              <p14:xfrm>
                <a:off x="2550616" y="6864690"/>
                <a:ext cx="583920" cy="572040"/>
              </p14:xfrm>
            </p:contentPart>
          </mc:Choice>
          <mc:Fallback xmlns="">
            <p:pic>
              <p:nvPicPr>
                <p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32627" y="6846690"/>
                  <a:ext cx="619538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14:cNvPr>
                <p14:cNvContentPartPr/>
                <p14:nvPr/>
              </p14:nvContentPartPr>
              <p14:xfrm>
                <a:off x="2615416" y="7032450"/>
                <a:ext cx="37440" cy="275760"/>
              </p14:xfrm>
            </p:contentPart>
          </mc:Choice>
          <mc:Fallback xmlns="">
            <p:pic>
              <p:nvPicPr>
                <p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597416" y="7014450"/>
                  <a:ext cx="73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14:cNvPr>
                <p14:cNvContentPartPr/>
                <p14:nvPr/>
              </p14:nvContentPartPr>
              <p14:xfrm>
                <a:off x="2654296" y="6998970"/>
                <a:ext cx="136800" cy="169200"/>
              </p14:xfrm>
            </p:contentPart>
          </mc:Choice>
          <mc:Fallback xmlns="">
            <p:pic>
              <p:nvPicPr>
                <p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36296" y="6980970"/>
                  <a:ext cx="172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14:cNvPr>
                <p14:cNvContentPartPr/>
                <p14:nvPr/>
              </p14:nvContentPartPr>
              <p14:xfrm>
                <a:off x="2745376" y="7216410"/>
                <a:ext cx="136080" cy="156960"/>
              </p14:xfrm>
            </p:contentPart>
          </mc:Choice>
          <mc:Fallback xmlns="">
            <p:pic>
              <p:nvPicPr>
                <p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727423" y="7198410"/>
                  <a:ext cx="171626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14:cNvPr>
                <p14:cNvContentPartPr/>
                <p14:nvPr/>
              </p14:nvContentPartPr>
              <p14:xfrm>
                <a:off x="2959576" y="6583170"/>
                <a:ext cx="48600" cy="245520"/>
              </p14:xfrm>
            </p:contentPart>
          </mc:Choice>
          <mc:Fallback xmlns="">
            <p:pic>
              <p:nvPicPr>
                <p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941576" y="6565144"/>
                  <a:ext cx="84240" cy="281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14:cNvPr>
                <p14:cNvContentPartPr/>
                <p14:nvPr/>
              </p14:nvContentPartPr>
              <p14:xfrm>
                <a:off x="3055696" y="6601890"/>
                <a:ext cx="122040" cy="162720"/>
              </p14:xfrm>
            </p:contentPart>
          </mc:Choice>
          <mc:Fallback xmlns="">
            <p:pic>
              <p:nvPicPr>
                <p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37696" y="6583930"/>
                  <a:ext cx="157680" cy="198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14:cNvPr>
                <p14:cNvContentPartPr/>
                <p14:nvPr/>
              </p14:nvContentPartPr>
              <p14:xfrm>
                <a:off x="3145696" y="6610530"/>
                <a:ext cx="53640" cy="304920"/>
              </p14:xfrm>
            </p:contentPart>
          </mc:Choice>
          <mc:Fallback xmlns="">
            <p:pic>
              <p:nvPicPr>
                <p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127696" y="6592551"/>
                  <a:ext cx="89280" cy="340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3628" name="Ink 23627">
                  <a:extLst>
                    <a:ext uri="{FF2B5EF4-FFF2-40B4-BE49-F238E27FC236}">
                      <a16:creationId xmlns:a16="http://schemas.microsoft.com/office/drawing/2014/main" id="{824341E5-890B-407F-B1BE-9B78A2A9E2B4}"/>
                    </a:ext>
                  </a:extLst>
                </p14:cNvPr>
                <p14:cNvContentPartPr/>
                <p14:nvPr/>
              </p14:nvContentPartPr>
              <p14:xfrm>
                <a:off x="3342616" y="6887010"/>
                <a:ext cx="559800" cy="510480"/>
              </p14:xfrm>
            </p:contentPart>
          </mc:Choice>
          <mc:Fallback xmlns="">
            <p:pic>
              <p:nvPicPr>
                <p:cNvPr id="23628" name="Ink 23627">
                  <a:extLst>
                    <a:ext uri="{FF2B5EF4-FFF2-40B4-BE49-F238E27FC236}">
                      <a16:creationId xmlns:a16="http://schemas.microsoft.com/office/drawing/2014/main" id="{824341E5-890B-407F-B1BE-9B78A2A9E2B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324616" y="6869010"/>
                  <a:ext cx="5954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3629" name="Ink 23628">
                  <a:extLst>
                    <a:ext uri="{FF2B5EF4-FFF2-40B4-BE49-F238E27FC236}">
                      <a16:creationId xmlns:a16="http://schemas.microsoft.com/office/drawing/2014/main" id="{8BE513DE-0C6E-47B3-9970-4D0D1E305B21}"/>
                    </a:ext>
                  </a:extLst>
                </p14:cNvPr>
                <p14:cNvContentPartPr/>
                <p14:nvPr/>
              </p14:nvContentPartPr>
              <p14:xfrm>
                <a:off x="3378976" y="6868290"/>
                <a:ext cx="662400" cy="568800"/>
              </p14:xfrm>
            </p:contentPart>
          </mc:Choice>
          <mc:Fallback xmlns="">
            <p:pic>
              <p:nvPicPr>
                <p:cNvPr id="23629" name="Ink 23628">
                  <a:extLst>
                    <a:ext uri="{FF2B5EF4-FFF2-40B4-BE49-F238E27FC236}">
                      <a16:creationId xmlns:a16="http://schemas.microsoft.com/office/drawing/2014/main" id="{8BE513DE-0C6E-47B3-9970-4D0D1E305B2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60976" y="6850290"/>
                  <a:ext cx="69804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3630" name="Ink 23629">
                  <a:extLst>
                    <a:ext uri="{FF2B5EF4-FFF2-40B4-BE49-F238E27FC236}">
                      <a16:creationId xmlns:a16="http://schemas.microsoft.com/office/drawing/2014/main" id="{EC82A30E-FFDC-47C5-87E3-9388A7B5B046}"/>
                    </a:ext>
                  </a:extLst>
                </p14:cNvPr>
                <p14:cNvContentPartPr/>
                <p14:nvPr/>
              </p14:nvContentPartPr>
              <p14:xfrm>
                <a:off x="3615136" y="7047930"/>
                <a:ext cx="15840" cy="220680"/>
              </p14:xfrm>
            </p:contentPart>
          </mc:Choice>
          <mc:Fallback xmlns="">
            <p:pic>
              <p:nvPicPr>
                <p:cNvPr id="23630" name="Ink 23629">
                  <a:extLst>
                    <a:ext uri="{FF2B5EF4-FFF2-40B4-BE49-F238E27FC236}">
                      <a16:creationId xmlns:a16="http://schemas.microsoft.com/office/drawing/2014/main" id="{EC82A30E-FFDC-47C5-87E3-9388A7B5B04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597136" y="7029930"/>
                  <a:ext cx="51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3631" name="Ink 23630">
                  <a:extLst>
                    <a:ext uri="{FF2B5EF4-FFF2-40B4-BE49-F238E27FC236}">
                      <a16:creationId xmlns:a16="http://schemas.microsoft.com/office/drawing/2014/main" id="{0FE3A3DE-45F3-469A-980B-10731851D126}"/>
                    </a:ext>
                  </a:extLst>
                </p14:cNvPr>
                <p14:cNvContentPartPr/>
                <p14:nvPr/>
              </p14:nvContentPartPr>
              <p14:xfrm>
                <a:off x="3639976" y="6974850"/>
                <a:ext cx="148320" cy="158400"/>
              </p14:xfrm>
            </p:contentPart>
          </mc:Choice>
          <mc:Fallback xmlns="">
            <p:pic>
              <p:nvPicPr>
                <p:cNvPr id="23631" name="Ink 23630">
                  <a:extLst>
                    <a:ext uri="{FF2B5EF4-FFF2-40B4-BE49-F238E27FC236}">
                      <a16:creationId xmlns:a16="http://schemas.microsoft.com/office/drawing/2014/main" id="{0FE3A3DE-45F3-469A-980B-10731851D12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21932" y="6956891"/>
                  <a:ext cx="184047" cy="19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3632" name="Ink 23631">
                  <a:extLst>
                    <a:ext uri="{FF2B5EF4-FFF2-40B4-BE49-F238E27FC236}">
                      <a16:creationId xmlns:a16="http://schemas.microsoft.com/office/drawing/2014/main" id="{0F2CE510-9FBD-49AC-8B30-FD52B2C9709C}"/>
                    </a:ext>
                  </a:extLst>
                </p14:cNvPr>
                <p14:cNvContentPartPr/>
                <p14:nvPr/>
              </p14:nvContentPartPr>
              <p14:xfrm>
                <a:off x="3735016" y="7122090"/>
                <a:ext cx="181440" cy="220680"/>
              </p14:xfrm>
            </p:contentPart>
          </mc:Choice>
          <mc:Fallback xmlns="">
            <p:pic>
              <p:nvPicPr>
                <p:cNvPr id="23632" name="Ink 23631">
                  <a:extLst>
                    <a:ext uri="{FF2B5EF4-FFF2-40B4-BE49-F238E27FC236}">
                      <a16:creationId xmlns:a16="http://schemas.microsoft.com/office/drawing/2014/main" id="{0F2CE510-9FBD-49AC-8B30-FD52B2C9709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717016" y="7104090"/>
                  <a:ext cx="217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3634" name="Ink 23633">
                  <a:extLst>
                    <a:ext uri="{FF2B5EF4-FFF2-40B4-BE49-F238E27FC236}">
                      <a16:creationId xmlns:a16="http://schemas.microsoft.com/office/drawing/2014/main" id="{39367AD8-5239-461A-8039-12F379453AF5}"/>
                    </a:ext>
                  </a:extLst>
                </p14:cNvPr>
                <p14:cNvContentPartPr/>
                <p14:nvPr/>
              </p14:nvContentPartPr>
              <p14:xfrm>
                <a:off x="3756256" y="6622770"/>
                <a:ext cx="47160" cy="278280"/>
              </p14:xfrm>
            </p:contentPart>
          </mc:Choice>
          <mc:Fallback xmlns="">
            <p:pic>
              <p:nvPicPr>
                <p:cNvPr id="23634" name="Ink 23633">
                  <a:extLst>
                    <a:ext uri="{FF2B5EF4-FFF2-40B4-BE49-F238E27FC236}">
                      <a16:creationId xmlns:a16="http://schemas.microsoft.com/office/drawing/2014/main" id="{39367AD8-5239-461A-8039-12F379453AF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738256" y="6604793"/>
                  <a:ext cx="82800" cy="31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3635" name="Ink 23634">
                  <a:extLst>
                    <a:ext uri="{FF2B5EF4-FFF2-40B4-BE49-F238E27FC236}">
                      <a16:creationId xmlns:a16="http://schemas.microsoft.com/office/drawing/2014/main" id="{D75C35D5-6EAF-4D2F-9125-85118AE3B449}"/>
                    </a:ext>
                  </a:extLst>
                </p14:cNvPr>
                <p14:cNvContentPartPr/>
                <p14:nvPr/>
              </p14:nvContentPartPr>
              <p14:xfrm>
                <a:off x="3918616" y="6652290"/>
                <a:ext cx="143280" cy="191880"/>
              </p14:xfrm>
            </p:contentPart>
          </mc:Choice>
          <mc:Fallback xmlns="">
            <p:pic>
              <p:nvPicPr>
                <p:cNvPr id="23635" name="Ink 23634">
                  <a:extLst>
                    <a:ext uri="{FF2B5EF4-FFF2-40B4-BE49-F238E27FC236}">
                      <a16:creationId xmlns:a16="http://schemas.microsoft.com/office/drawing/2014/main" id="{D75C35D5-6EAF-4D2F-9125-85118AE3B44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900616" y="6634290"/>
                  <a:ext cx="178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3636" name="Ink 23635">
                  <a:extLst>
                    <a:ext uri="{FF2B5EF4-FFF2-40B4-BE49-F238E27FC236}">
                      <a16:creationId xmlns:a16="http://schemas.microsoft.com/office/drawing/2014/main" id="{353DBCFD-1E6D-4A02-B8E9-62C8F6213BA5}"/>
                    </a:ext>
                  </a:extLst>
                </p14:cNvPr>
                <p14:cNvContentPartPr/>
                <p14:nvPr/>
              </p14:nvContentPartPr>
              <p14:xfrm>
                <a:off x="4205536" y="6895650"/>
                <a:ext cx="35640" cy="556200"/>
              </p14:xfrm>
            </p:contentPart>
          </mc:Choice>
          <mc:Fallback xmlns="">
            <p:pic>
              <p:nvPicPr>
                <p:cNvPr id="23636" name="Ink 23635">
                  <a:extLst>
                    <a:ext uri="{FF2B5EF4-FFF2-40B4-BE49-F238E27FC236}">
                      <a16:creationId xmlns:a16="http://schemas.microsoft.com/office/drawing/2014/main" id="{353DBCFD-1E6D-4A02-B8E9-62C8F6213BA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187536" y="6877638"/>
                  <a:ext cx="71280" cy="591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3637" name="Ink 23636">
                  <a:extLst>
                    <a:ext uri="{FF2B5EF4-FFF2-40B4-BE49-F238E27FC236}">
                      <a16:creationId xmlns:a16="http://schemas.microsoft.com/office/drawing/2014/main" id="{83EED6AE-2F58-4157-BCF9-A04D0A3CCE0E}"/>
                    </a:ext>
                  </a:extLst>
                </p14:cNvPr>
                <p14:cNvContentPartPr/>
                <p14:nvPr/>
              </p14:nvContentPartPr>
              <p14:xfrm>
                <a:off x="4186096" y="6849570"/>
                <a:ext cx="713880" cy="596520"/>
              </p14:xfrm>
            </p:contentPart>
          </mc:Choice>
          <mc:Fallback xmlns="">
            <p:pic>
              <p:nvPicPr>
                <p:cNvPr id="23637" name="Ink 23636">
                  <a:extLst>
                    <a:ext uri="{FF2B5EF4-FFF2-40B4-BE49-F238E27FC236}">
                      <a16:creationId xmlns:a16="http://schemas.microsoft.com/office/drawing/2014/main" id="{83EED6AE-2F58-4157-BCF9-A04D0A3CCE0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168096" y="6831570"/>
                  <a:ext cx="74952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3638" name="Ink 23637">
                  <a:extLst>
                    <a:ext uri="{FF2B5EF4-FFF2-40B4-BE49-F238E27FC236}">
                      <a16:creationId xmlns:a16="http://schemas.microsoft.com/office/drawing/2014/main" id="{95A62852-829F-4938-A7CD-BC8BE244C23B}"/>
                    </a:ext>
                  </a:extLst>
                </p14:cNvPr>
                <p14:cNvContentPartPr/>
                <p14:nvPr/>
              </p14:nvContentPartPr>
              <p14:xfrm>
                <a:off x="4386616" y="7020210"/>
                <a:ext cx="41400" cy="258480"/>
              </p14:xfrm>
            </p:contentPart>
          </mc:Choice>
          <mc:Fallback xmlns="">
            <p:pic>
              <p:nvPicPr>
                <p:cNvPr id="23638" name="Ink 23637">
                  <a:extLst>
                    <a:ext uri="{FF2B5EF4-FFF2-40B4-BE49-F238E27FC236}">
                      <a16:creationId xmlns:a16="http://schemas.microsoft.com/office/drawing/2014/main" id="{95A62852-829F-4938-A7CD-BC8BE244C23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68616" y="7002210"/>
                  <a:ext cx="77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3639" name="Ink 23638">
                  <a:extLst>
                    <a:ext uri="{FF2B5EF4-FFF2-40B4-BE49-F238E27FC236}">
                      <a16:creationId xmlns:a16="http://schemas.microsoft.com/office/drawing/2014/main" id="{C1893F75-521C-4191-ADE3-54E61C603FFB}"/>
                    </a:ext>
                  </a:extLst>
                </p14:cNvPr>
                <p14:cNvContentPartPr/>
                <p14:nvPr/>
              </p14:nvContentPartPr>
              <p14:xfrm>
                <a:off x="4390216" y="6971250"/>
                <a:ext cx="181440" cy="154800"/>
              </p14:xfrm>
            </p:contentPart>
          </mc:Choice>
          <mc:Fallback xmlns="">
            <p:pic>
              <p:nvPicPr>
                <p:cNvPr id="23639" name="Ink 23638">
                  <a:extLst>
                    <a:ext uri="{FF2B5EF4-FFF2-40B4-BE49-F238E27FC236}">
                      <a16:creationId xmlns:a16="http://schemas.microsoft.com/office/drawing/2014/main" id="{C1893F75-521C-4191-ADE3-54E61C603FF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72252" y="6953250"/>
                  <a:ext cx="217009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3640" name="Ink 23639">
                  <a:extLst>
                    <a:ext uri="{FF2B5EF4-FFF2-40B4-BE49-F238E27FC236}">
                      <a16:creationId xmlns:a16="http://schemas.microsoft.com/office/drawing/2014/main" id="{5771F703-5DC7-4AE6-AEB3-12B9F3D35312}"/>
                    </a:ext>
                  </a:extLst>
                </p14:cNvPr>
                <p14:cNvContentPartPr/>
                <p14:nvPr/>
              </p14:nvContentPartPr>
              <p14:xfrm>
                <a:off x="4557256" y="7120650"/>
                <a:ext cx="88560" cy="163800"/>
              </p14:xfrm>
            </p:contentPart>
          </mc:Choice>
          <mc:Fallback xmlns="">
            <p:pic>
              <p:nvPicPr>
                <p:cNvPr id="23640" name="Ink 23639">
                  <a:extLst>
                    <a:ext uri="{FF2B5EF4-FFF2-40B4-BE49-F238E27FC236}">
                      <a16:creationId xmlns:a16="http://schemas.microsoft.com/office/drawing/2014/main" id="{5771F703-5DC7-4AE6-AEB3-12B9F3D3531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539256" y="7102650"/>
                  <a:ext cx="124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3641" name="Ink 23640">
                  <a:extLst>
                    <a:ext uri="{FF2B5EF4-FFF2-40B4-BE49-F238E27FC236}">
                      <a16:creationId xmlns:a16="http://schemas.microsoft.com/office/drawing/2014/main" id="{9A2A94DF-3D7E-4EED-B604-5D8B817342D6}"/>
                    </a:ext>
                  </a:extLst>
                </p14:cNvPr>
                <p14:cNvContentPartPr/>
                <p14:nvPr/>
              </p14:nvContentPartPr>
              <p14:xfrm>
                <a:off x="4633936" y="7141530"/>
                <a:ext cx="39240" cy="190080"/>
              </p14:xfrm>
            </p:contentPart>
          </mc:Choice>
          <mc:Fallback xmlns="">
            <p:pic>
              <p:nvPicPr>
                <p:cNvPr id="23641" name="Ink 23640">
                  <a:extLst>
                    <a:ext uri="{FF2B5EF4-FFF2-40B4-BE49-F238E27FC236}">
                      <a16:creationId xmlns:a16="http://schemas.microsoft.com/office/drawing/2014/main" id="{9A2A94DF-3D7E-4EED-B604-5D8B817342D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615936" y="7123530"/>
                  <a:ext cx="74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3642" name="Ink 23641">
                  <a:extLst>
                    <a:ext uri="{FF2B5EF4-FFF2-40B4-BE49-F238E27FC236}">
                      <a16:creationId xmlns:a16="http://schemas.microsoft.com/office/drawing/2014/main" id="{584289BE-C536-48B0-A5C3-93147F9B5CFD}"/>
                    </a:ext>
                  </a:extLst>
                </p14:cNvPr>
                <p14:cNvContentPartPr/>
                <p14:nvPr/>
              </p14:nvContentPartPr>
              <p14:xfrm>
                <a:off x="5061256" y="6907890"/>
                <a:ext cx="33480" cy="433800"/>
              </p14:xfrm>
            </p:contentPart>
          </mc:Choice>
          <mc:Fallback xmlns="">
            <p:pic>
              <p:nvPicPr>
                <p:cNvPr id="23642" name="Ink 23641">
                  <a:extLst>
                    <a:ext uri="{FF2B5EF4-FFF2-40B4-BE49-F238E27FC236}">
                      <a16:creationId xmlns:a16="http://schemas.microsoft.com/office/drawing/2014/main" id="{584289BE-C536-48B0-A5C3-93147F9B5CF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043256" y="6889890"/>
                  <a:ext cx="691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43" name="Ink 23642">
                  <a:extLst>
                    <a:ext uri="{FF2B5EF4-FFF2-40B4-BE49-F238E27FC236}">
                      <a16:creationId xmlns:a16="http://schemas.microsoft.com/office/drawing/2014/main" id="{E9DA26D0-0603-4013-B1FC-7913D6E83285}"/>
                    </a:ext>
                  </a:extLst>
                </p14:cNvPr>
                <p14:cNvContentPartPr/>
                <p14:nvPr/>
              </p14:nvContentPartPr>
              <p14:xfrm>
                <a:off x="5133256" y="6852810"/>
                <a:ext cx="505080" cy="553680"/>
              </p14:xfrm>
            </p:contentPart>
          </mc:Choice>
          <mc:Fallback xmlns="">
            <p:pic>
              <p:nvPicPr>
                <p:cNvPr id="23643" name="Ink 23642">
                  <a:extLst>
                    <a:ext uri="{FF2B5EF4-FFF2-40B4-BE49-F238E27FC236}">
                      <a16:creationId xmlns:a16="http://schemas.microsoft.com/office/drawing/2014/main" id="{E9DA26D0-0603-4013-B1FC-7913D6E8328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115256" y="6834810"/>
                  <a:ext cx="54072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644" name="Ink 23643">
                  <a:extLst>
                    <a:ext uri="{FF2B5EF4-FFF2-40B4-BE49-F238E27FC236}">
                      <a16:creationId xmlns:a16="http://schemas.microsoft.com/office/drawing/2014/main" id="{9CABADF0-6AAD-4A09-B71F-7EFD9B3CCEA3}"/>
                    </a:ext>
                  </a:extLst>
                </p14:cNvPr>
                <p14:cNvContentPartPr/>
                <p14:nvPr/>
              </p14:nvContentPartPr>
              <p14:xfrm>
                <a:off x="5210656" y="7052970"/>
                <a:ext cx="14040" cy="223200"/>
              </p14:xfrm>
            </p:contentPart>
          </mc:Choice>
          <mc:Fallback xmlns="">
            <p:pic>
              <p:nvPicPr>
                <p:cNvPr id="23644" name="Ink 23643">
                  <a:extLst>
                    <a:ext uri="{FF2B5EF4-FFF2-40B4-BE49-F238E27FC236}">
                      <a16:creationId xmlns:a16="http://schemas.microsoft.com/office/drawing/2014/main" id="{9CABADF0-6AAD-4A09-B71F-7EFD9B3CCEA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192656" y="7034970"/>
                  <a:ext cx="496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3645" name="Ink 23644">
                  <a:extLst>
                    <a:ext uri="{FF2B5EF4-FFF2-40B4-BE49-F238E27FC236}">
                      <a16:creationId xmlns:a16="http://schemas.microsoft.com/office/drawing/2014/main" id="{649AA80D-2452-4822-8F19-4001909D7429}"/>
                    </a:ext>
                  </a:extLst>
                </p14:cNvPr>
                <p14:cNvContentPartPr/>
                <p14:nvPr/>
              </p14:nvContentPartPr>
              <p14:xfrm>
                <a:off x="5216776" y="6975570"/>
                <a:ext cx="136800" cy="162720"/>
              </p14:xfrm>
            </p:contentPart>
          </mc:Choice>
          <mc:Fallback xmlns="">
            <p:pic>
              <p:nvPicPr>
                <p:cNvPr id="23645" name="Ink 23644">
                  <a:extLst>
                    <a:ext uri="{FF2B5EF4-FFF2-40B4-BE49-F238E27FC236}">
                      <a16:creationId xmlns:a16="http://schemas.microsoft.com/office/drawing/2014/main" id="{649AA80D-2452-4822-8F19-4001909D742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198776" y="6957610"/>
                  <a:ext cx="172440" cy="198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3646" name="Ink 23645">
                  <a:extLst>
                    <a:ext uri="{FF2B5EF4-FFF2-40B4-BE49-F238E27FC236}">
                      <a16:creationId xmlns:a16="http://schemas.microsoft.com/office/drawing/2014/main" id="{87B366E5-7624-47F3-A592-581796E12957}"/>
                    </a:ext>
                  </a:extLst>
                </p14:cNvPr>
                <p14:cNvContentPartPr/>
                <p14:nvPr/>
              </p14:nvContentPartPr>
              <p14:xfrm>
                <a:off x="5294896" y="7196970"/>
                <a:ext cx="175320" cy="115920"/>
              </p14:xfrm>
            </p:contentPart>
          </mc:Choice>
          <mc:Fallback xmlns="">
            <p:pic>
              <p:nvPicPr>
                <p:cNvPr id="23646" name="Ink 23645">
                  <a:extLst>
                    <a:ext uri="{FF2B5EF4-FFF2-40B4-BE49-F238E27FC236}">
                      <a16:creationId xmlns:a16="http://schemas.microsoft.com/office/drawing/2014/main" id="{87B366E5-7624-47F3-A592-581796E1295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276896" y="7179026"/>
                  <a:ext cx="210960" cy="151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3648" name="Ink 23647">
                  <a:extLst>
                    <a:ext uri="{FF2B5EF4-FFF2-40B4-BE49-F238E27FC236}">
                      <a16:creationId xmlns:a16="http://schemas.microsoft.com/office/drawing/2014/main" id="{3F89BC67-AB21-4050-9493-6CA93740F5F8}"/>
                    </a:ext>
                  </a:extLst>
                </p14:cNvPr>
                <p14:cNvContentPartPr/>
                <p14:nvPr/>
              </p14:nvContentPartPr>
              <p14:xfrm>
                <a:off x="5736616" y="6860010"/>
                <a:ext cx="523080" cy="525600"/>
              </p14:xfrm>
            </p:contentPart>
          </mc:Choice>
          <mc:Fallback xmlns="">
            <p:pic>
              <p:nvPicPr>
                <p:cNvPr id="23648" name="Ink 23647">
                  <a:extLst>
                    <a:ext uri="{FF2B5EF4-FFF2-40B4-BE49-F238E27FC236}">
                      <a16:creationId xmlns:a16="http://schemas.microsoft.com/office/drawing/2014/main" id="{3F89BC67-AB21-4050-9493-6CA93740F5F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718616" y="6842010"/>
                  <a:ext cx="55872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3649" name="Ink 23648">
                  <a:extLst>
                    <a:ext uri="{FF2B5EF4-FFF2-40B4-BE49-F238E27FC236}">
                      <a16:creationId xmlns:a16="http://schemas.microsoft.com/office/drawing/2014/main" id="{B2C35B3E-1E36-4705-B4A3-28616001D1F4}"/>
                    </a:ext>
                  </a:extLst>
                </p14:cNvPr>
                <p14:cNvContentPartPr/>
                <p14:nvPr/>
              </p14:nvContentPartPr>
              <p14:xfrm>
                <a:off x="5749936" y="6890610"/>
                <a:ext cx="605880" cy="513000"/>
              </p14:xfrm>
            </p:contentPart>
          </mc:Choice>
          <mc:Fallback xmlns="">
            <p:pic>
              <p:nvPicPr>
                <p:cNvPr id="23649" name="Ink 23648">
                  <a:extLst>
                    <a:ext uri="{FF2B5EF4-FFF2-40B4-BE49-F238E27FC236}">
                      <a16:creationId xmlns:a16="http://schemas.microsoft.com/office/drawing/2014/main" id="{B2C35B3E-1E36-4705-B4A3-28616001D1F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731936" y="6872610"/>
                  <a:ext cx="6415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3650" name="Ink 23649">
                  <a:extLst>
                    <a:ext uri="{FF2B5EF4-FFF2-40B4-BE49-F238E27FC236}">
                      <a16:creationId xmlns:a16="http://schemas.microsoft.com/office/drawing/2014/main" id="{BE0BDF15-3B86-4510-92D9-8E02FFE272AF}"/>
                    </a:ext>
                  </a:extLst>
                </p14:cNvPr>
                <p14:cNvContentPartPr/>
                <p14:nvPr/>
              </p14:nvContentPartPr>
              <p14:xfrm>
                <a:off x="5928856" y="7092570"/>
                <a:ext cx="17280" cy="196920"/>
              </p14:xfrm>
            </p:contentPart>
          </mc:Choice>
          <mc:Fallback xmlns="">
            <p:pic>
              <p:nvPicPr>
                <p:cNvPr id="23650" name="Ink 23649">
                  <a:extLst>
                    <a:ext uri="{FF2B5EF4-FFF2-40B4-BE49-F238E27FC236}">
                      <a16:creationId xmlns:a16="http://schemas.microsoft.com/office/drawing/2014/main" id="{BE0BDF15-3B86-4510-92D9-8E02FFE272A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910856" y="7074537"/>
                  <a:ext cx="52920" cy="232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3651" name="Ink 23650">
                  <a:extLst>
                    <a:ext uri="{FF2B5EF4-FFF2-40B4-BE49-F238E27FC236}">
                      <a16:creationId xmlns:a16="http://schemas.microsoft.com/office/drawing/2014/main" id="{C741CB12-32FC-4B89-A891-3987A6E6647D}"/>
                    </a:ext>
                  </a:extLst>
                </p14:cNvPr>
                <p14:cNvContentPartPr/>
                <p14:nvPr/>
              </p14:nvContentPartPr>
              <p14:xfrm>
                <a:off x="5917336" y="6994290"/>
                <a:ext cx="181080" cy="161280"/>
              </p14:xfrm>
            </p:contentPart>
          </mc:Choice>
          <mc:Fallback xmlns="">
            <p:pic>
              <p:nvPicPr>
                <p:cNvPr id="23651" name="Ink 23650">
                  <a:extLst>
                    <a:ext uri="{FF2B5EF4-FFF2-40B4-BE49-F238E27FC236}">
                      <a16:creationId xmlns:a16="http://schemas.microsoft.com/office/drawing/2014/main" id="{C741CB12-32FC-4B89-A891-3987A6E6647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899336" y="6976290"/>
                  <a:ext cx="216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3652" name="Ink 23651">
                  <a:extLst>
                    <a:ext uri="{FF2B5EF4-FFF2-40B4-BE49-F238E27FC236}">
                      <a16:creationId xmlns:a16="http://schemas.microsoft.com/office/drawing/2014/main" id="{097A411A-2F8F-4EDF-A93C-A1916E46CE58}"/>
                    </a:ext>
                  </a:extLst>
                </p14:cNvPr>
                <p14:cNvContentPartPr/>
                <p14:nvPr/>
              </p14:nvContentPartPr>
              <p14:xfrm>
                <a:off x="6047296" y="7158810"/>
                <a:ext cx="151920" cy="127440"/>
              </p14:xfrm>
            </p:contentPart>
          </mc:Choice>
          <mc:Fallback xmlns="">
            <p:pic>
              <p:nvPicPr>
                <p:cNvPr id="23652" name="Ink 23651">
                  <a:extLst>
                    <a:ext uri="{FF2B5EF4-FFF2-40B4-BE49-F238E27FC236}">
                      <a16:creationId xmlns:a16="http://schemas.microsoft.com/office/drawing/2014/main" id="{097A411A-2F8F-4EDF-A93C-A1916E46CE5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029296" y="7140810"/>
                  <a:ext cx="187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3654" name="Ink 23653">
                  <a:extLst>
                    <a:ext uri="{FF2B5EF4-FFF2-40B4-BE49-F238E27FC236}">
                      <a16:creationId xmlns:a16="http://schemas.microsoft.com/office/drawing/2014/main" id="{0CDA8FA7-3F42-425F-B69F-09FE422E6C20}"/>
                    </a:ext>
                  </a:extLst>
                </p14:cNvPr>
                <p14:cNvContentPartPr/>
                <p14:nvPr/>
              </p14:nvContentPartPr>
              <p14:xfrm>
                <a:off x="4478056" y="6552210"/>
                <a:ext cx="25200" cy="275040"/>
              </p14:xfrm>
            </p:contentPart>
          </mc:Choice>
          <mc:Fallback xmlns="">
            <p:pic>
              <p:nvPicPr>
                <p:cNvPr id="23654" name="Ink 23653">
                  <a:extLst>
                    <a:ext uri="{FF2B5EF4-FFF2-40B4-BE49-F238E27FC236}">
                      <a16:creationId xmlns:a16="http://schemas.microsoft.com/office/drawing/2014/main" id="{0CDA8FA7-3F42-425F-B69F-09FE422E6C2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460056" y="6534186"/>
                  <a:ext cx="60840" cy="310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3655" name="Ink 23654">
                  <a:extLst>
                    <a:ext uri="{FF2B5EF4-FFF2-40B4-BE49-F238E27FC236}">
                      <a16:creationId xmlns:a16="http://schemas.microsoft.com/office/drawing/2014/main" id="{74C0E38C-8C81-4F69-B2AF-AD53E6E6D970}"/>
                    </a:ext>
                  </a:extLst>
                </p14:cNvPr>
                <p14:cNvContentPartPr/>
                <p14:nvPr/>
              </p14:nvContentPartPr>
              <p14:xfrm>
                <a:off x="4559776" y="6596850"/>
                <a:ext cx="155880" cy="258840"/>
              </p14:xfrm>
            </p:contentPart>
          </mc:Choice>
          <mc:Fallback xmlns="">
            <p:pic>
              <p:nvPicPr>
                <p:cNvPr id="23655" name="Ink 23654">
                  <a:extLst>
                    <a:ext uri="{FF2B5EF4-FFF2-40B4-BE49-F238E27FC236}">
                      <a16:creationId xmlns:a16="http://schemas.microsoft.com/office/drawing/2014/main" id="{74C0E38C-8C81-4F69-B2AF-AD53E6E6D97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541734" y="6578850"/>
                  <a:ext cx="191603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3656" name="Ink 23655">
                  <a:extLst>
                    <a:ext uri="{FF2B5EF4-FFF2-40B4-BE49-F238E27FC236}">
                      <a16:creationId xmlns:a16="http://schemas.microsoft.com/office/drawing/2014/main" id="{85585060-B696-4403-8C88-50A6053DBD02}"/>
                    </a:ext>
                  </a:extLst>
                </p14:cNvPr>
                <p14:cNvContentPartPr/>
                <p14:nvPr/>
              </p14:nvContentPartPr>
              <p14:xfrm>
                <a:off x="5392096" y="6705930"/>
                <a:ext cx="14760" cy="185040"/>
              </p14:xfrm>
            </p:contentPart>
          </mc:Choice>
          <mc:Fallback xmlns="">
            <p:pic>
              <p:nvPicPr>
                <p:cNvPr id="23656" name="Ink 23655">
                  <a:extLst>
                    <a:ext uri="{FF2B5EF4-FFF2-40B4-BE49-F238E27FC236}">
                      <a16:creationId xmlns:a16="http://schemas.microsoft.com/office/drawing/2014/main" id="{85585060-B696-4403-8C88-50A6053DBD0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374096" y="6687930"/>
                  <a:ext cx="50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3657" name="Ink 23656">
                  <a:extLst>
                    <a:ext uri="{FF2B5EF4-FFF2-40B4-BE49-F238E27FC236}">
                      <a16:creationId xmlns:a16="http://schemas.microsoft.com/office/drawing/2014/main" id="{9236DFEA-42B0-4A18-8DB8-43023CBA1AAF}"/>
                    </a:ext>
                  </a:extLst>
                </p14:cNvPr>
                <p14:cNvContentPartPr/>
                <p14:nvPr/>
              </p14:nvContentPartPr>
              <p14:xfrm>
                <a:off x="5473816" y="6743370"/>
                <a:ext cx="172440" cy="185400"/>
              </p14:xfrm>
            </p:contentPart>
          </mc:Choice>
          <mc:Fallback xmlns="">
            <p:pic>
              <p:nvPicPr>
                <p:cNvPr id="23657" name="Ink 23656">
                  <a:extLst>
                    <a:ext uri="{FF2B5EF4-FFF2-40B4-BE49-F238E27FC236}">
                      <a16:creationId xmlns:a16="http://schemas.microsoft.com/office/drawing/2014/main" id="{9236DFEA-42B0-4A18-8DB8-43023CBA1AA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455778" y="6725370"/>
                  <a:ext cx="208155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3658" name="Ink 23657">
                  <a:extLst>
                    <a:ext uri="{FF2B5EF4-FFF2-40B4-BE49-F238E27FC236}">
                      <a16:creationId xmlns:a16="http://schemas.microsoft.com/office/drawing/2014/main" id="{BE3E7B86-3514-4C72-91AF-4648475E24F2}"/>
                    </a:ext>
                  </a:extLst>
                </p14:cNvPr>
                <p14:cNvContentPartPr/>
                <p14:nvPr/>
              </p14:nvContentPartPr>
              <p14:xfrm>
                <a:off x="5501176" y="6818250"/>
                <a:ext cx="229680" cy="20160"/>
              </p14:xfrm>
            </p:contentPart>
          </mc:Choice>
          <mc:Fallback xmlns="">
            <p:pic>
              <p:nvPicPr>
                <p:cNvPr id="23658" name="Ink 23657">
                  <a:extLst>
                    <a:ext uri="{FF2B5EF4-FFF2-40B4-BE49-F238E27FC236}">
                      <a16:creationId xmlns:a16="http://schemas.microsoft.com/office/drawing/2014/main" id="{BE3E7B86-3514-4C72-91AF-4648475E24F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483176" y="6800566"/>
                  <a:ext cx="265320" cy="55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3660" name="Ink 23659">
                  <a:extLst>
                    <a:ext uri="{FF2B5EF4-FFF2-40B4-BE49-F238E27FC236}">
                      <a16:creationId xmlns:a16="http://schemas.microsoft.com/office/drawing/2014/main" id="{EB9F504E-52DF-4A05-AB88-BDF5876CA8B9}"/>
                    </a:ext>
                  </a:extLst>
                </p14:cNvPr>
                <p14:cNvContentPartPr/>
                <p14:nvPr/>
              </p14:nvContentPartPr>
              <p14:xfrm>
                <a:off x="6138736" y="6653730"/>
                <a:ext cx="27720" cy="177120"/>
              </p14:xfrm>
            </p:contentPart>
          </mc:Choice>
          <mc:Fallback xmlns="">
            <p:pic>
              <p:nvPicPr>
                <p:cNvPr id="23660" name="Ink 23659">
                  <a:extLst>
                    <a:ext uri="{FF2B5EF4-FFF2-40B4-BE49-F238E27FC236}">
                      <a16:creationId xmlns:a16="http://schemas.microsoft.com/office/drawing/2014/main" id="{EB9F504E-52DF-4A05-AB88-BDF5876CA8B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120736" y="6635730"/>
                  <a:ext cx="63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3661" name="Ink 23660">
                  <a:extLst>
                    <a:ext uri="{FF2B5EF4-FFF2-40B4-BE49-F238E27FC236}">
                      <a16:creationId xmlns:a16="http://schemas.microsoft.com/office/drawing/2014/main" id="{C9612645-0493-443C-9C82-A267BE047D35}"/>
                    </a:ext>
                  </a:extLst>
                </p14:cNvPr>
                <p14:cNvContentPartPr/>
                <p14:nvPr/>
              </p14:nvContentPartPr>
              <p14:xfrm>
                <a:off x="6242416" y="6702330"/>
                <a:ext cx="153720" cy="209160"/>
              </p14:xfrm>
            </p:contentPart>
          </mc:Choice>
          <mc:Fallback xmlns="">
            <p:pic>
              <p:nvPicPr>
                <p:cNvPr id="23661" name="Ink 23660">
                  <a:extLst>
                    <a:ext uri="{FF2B5EF4-FFF2-40B4-BE49-F238E27FC236}">
                      <a16:creationId xmlns:a16="http://schemas.microsoft.com/office/drawing/2014/main" id="{C9612645-0493-443C-9C82-A267BE047D3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224416" y="6684330"/>
                  <a:ext cx="189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3663" name="Ink 23662">
                  <a:extLst>
                    <a:ext uri="{FF2B5EF4-FFF2-40B4-BE49-F238E27FC236}">
                      <a16:creationId xmlns:a16="http://schemas.microsoft.com/office/drawing/2014/main" id="{1A305F40-A5CC-4159-81BE-FDAA1BBA2F6E}"/>
                    </a:ext>
                  </a:extLst>
                </p14:cNvPr>
                <p14:cNvContentPartPr/>
                <p14:nvPr/>
              </p14:nvContentPartPr>
              <p14:xfrm>
                <a:off x="6492976" y="6890610"/>
                <a:ext cx="54000" cy="468720"/>
              </p14:xfrm>
            </p:contentPart>
          </mc:Choice>
          <mc:Fallback xmlns="">
            <p:pic>
              <p:nvPicPr>
                <p:cNvPr id="23663" name="Ink 23662">
                  <a:extLst>
                    <a:ext uri="{FF2B5EF4-FFF2-40B4-BE49-F238E27FC236}">
                      <a16:creationId xmlns:a16="http://schemas.microsoft.com/office/drawing/2014/main" id="{1A305F40-A5CC-4159-81BE-FDAA1BBA2F6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474976" y="6872610"/>
                  <a:ext cx="8964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3664" name="Ink 23663">
                  <a:extLst>
                    <a:ext uri="{FF2B5EF4-FFF2-40B4-BE49-F238E27FC236}">
                      <a16:creationId xmlns:a16="http://schemas.microsoft.com/office/drawing/2014/main" id="{1ADA5D77-6340-4E01-B50B-6A36D3D89303}"/>
                    </a:ext>
                  </a:extLst>
                </p14:cNvPr>
                <p14:cNvContentPartPr/>
                <p14:nvPr/>
              </p14:nvContentPartPr>
              <p14:xfrm>
                <a:off x="6303976" y="6878370"/>
                <a:ext cx="1200600" cy="574560"/>
              </p14:xfrm>
            </p:contentPart>
          </mc:Choice>
          <mc:Fallback xmlns="">
            <p:pic>
              <p:nvPicPr>
                <p:cNvPr id="23664" name="Ink 23663">
                  <a:extLst>
                    <a:ext uri="{FF2B5EF4-FFF2-40B4-BE49-F238E27FC236}">
                      <a16:creationId xmlns:a16="http://schemas.microsoft.com/office/drawing/2014/main" id="{1ADA5D77-6340-4E01-B50B-6A36D3D8930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285976" y="6860370"/>
                  <a:ext cx="123624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3665" name="Ink 23664">
                  <a:extLst>
                    <a:ext uri="{FF2B5EF4-FFF2-40B4-BE49-F238E27FC236}">
                      <a16:creationId xmlns:a16="http://schemas.microsoft.com/office/drawing/2014/main" id="{12E5FF45-7656-41A0-B8DD-C442FEAF547C}"/>
                    </a:ext>
                  </a:extLst>
                </p14:cNvPr>
                <p14:cNvContentPartPr/>
                <p14:nvPr/>
              </p14:nvContentPartPr>
              <p14:xfrm>
                <a:off x="6806176" y="7096170"/>
                <a:ext cx="13680" cy="197280"/>
              </p14:xfrm>
            </p:contentPart>
          </mc:Choice>
          <mc:Fallback xmlns="">
            <p:pic>
              <p:nvPicPr>
                <p:cNvPr id="23665" name="Ink 23664">
                  <a:extLst>
                    <a:ext uri="{FF2B5EF4-FFF2-40B4-BE49-F238E27FC236}">
                      <a16:creationId xmlns:a16="http://schemas.microsoft.com/office/drawing/2014/main" id="{12E5FF45-7656-41A0-B8DD-C442FEAF547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788638" y="7078170"/>
                  <a:ext cx="48406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3666" name="Ink 23665">
                  <a:extLst>
                    <a:ext uri="{FF2B5EF4-FFF2-40B4-BE49-F238E27FC236}">
                      <a16:creationId xmlns:a16="http://schemas.microsoft.com/office/drawing/2014/main" id="{056077FF-F297-49EF-B3D4-BBE7B44D0D1F}"/>
                    </a:ext>
                  </a:extLst>
                </p14:cNvPr>
                <p14:cNvContentPartPr/>
                <p14:nvPr/>
              </p14:nvContentPartPr>
              <p14:xfrm>
                <a:off x="6791776" y="7004370"/>
                <a:ext cx="200880" cy="178560"/>
              </p14:xfrm>
            </p:contentPart>
          </mc:Choice>
          <mc:Fallback xmlns="">
            <p:pic>
              <p:nvPicPr>
                <p:cNvPr id="23666" name="Ink 23665">
                  <a:extLst>
                    <a:ext uri="{FF2B5EF4-FFF2-40B4-BE49-F238E27FC236}">
                      <a16:creationId xmlns:a16="http://schemas.microsoft.com/office/drawing/2014/main" id="{056077FF-F297-49EF-B3D4-BBE7B44D0D1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773744" y="6986370"/>
                  <a:ext cx="236584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3667" name="Ink 23666">
                  <a:extLst>
                    <a:ext uri="{FF2B5EF4-FFF2-40B4-BE49-F238E27FC236}">
                      <a16:creationId xmlns:a16="http://schemas.microsoft.com/office/drawing/2014/main" id="{E1A2A440-2E68-4E40-8F14-0F85D39BBDB7}"/>
                    </a:ext>
                  </a:extLst>
                </p14:cNvPr>
                <p14:cNvContentPartPr/>
                <p14:nvPr/>
              </p14:nvContentPartPr>
              <p14:xfrm>
                <a:off x="7008496" y="7120650"/>
                <a:ext cx="113040" cy="116640"/>
              </p14:xfrm>
            </p:contentPart>
          </mc:Choice>
          <mc:Fallback xmlns="">
            <p:pic>
              <p:nvPicPr>
                <p:cNvPr id="23667" name="Ink 23666">
                  <a:extLst>
                    <a:ext uri="{FF2B5EF4-FFF2-40B4-BE49-F238E27FC236}">
                      <a16:creationId xmlns:a16="http://schemas.microsoft.com/office/drawing/2014/main" id="{E1A2A440-2E68-4E40-8F14-0F85D39BBDB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990496" y="7102650"/>
                  <a:ext cx="148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3668" name="Ink 23667">
                  <a:extLst>
                    <a:ext uri="{FF2B5EF4-FFF2-40B4-BE49-F238E27FC236}">
                      <a16:creationId xmlns:a16="http://schemas.microsoft.com/office/drawing/2014/main" id="{B5D7EBA2-DD1F-48CC-90CE-7F21C1DC3392}"/>
                    </a:ext>
                  </a:extLst>
                </p14:cNvPr>
                <p14:cNvContentPartPr/>
                <p14:nvPr/>
              </p14:nvContentPartPr>
              <p14:xfrm>
                <a:off x="7107136" y="7113450"/>
                <a:ext cx="33480" cy="173880"/>
              </p14:xfrm>
            </p:contentPart>
          </mc:Choice>
          <mc:Fallback xmlns="">
            <p:pic>
              <p:nvPicPr>
                <p:cNvPr id="23668" name="Ink 23667">
                  <a:extLst>
                    <a:ext uri="{FF2B5EF4-FFF2-40B4-BE49-F238E27FC236}">
                      <a16:creationId xmlns:a16="http://schemas.microsoft.com/office/drawing/2014/main" id="{B5D7EBA2-DD1F-48CC-90CE-7F21C1DC339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089136" y="7095413"/>
                  <a:ext cx="69120" cy="209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3670" name="Ink 23669">
                  <a:extLst>
                    <a:ext uri="{FF2B5EF4-FFF2-40B4-BE49-F238E27FC236}">
                      <a16:creationId xmlns:a16="http://schemas.microsoft.com/office/drawing/2014/main" id="{D088E3AE-C158-4537-8CB3-EA808598AAFA}"/>
                    </a:ext>
                  </a:extLst>
                </p14:cNvPr>
                <p14:cNvContentPartPr/>
                <p14:nvPr/>
              </p14:nvContentPartPr>
              <p14:xfrm>
                <a:off x="7293976" y="6719610"/>
                <a:ext cx="190800" cy="124920"/>
              </p14:xfrm>
            </p:contentPart>
          </mc:Choice>
          <mc:Fallback xmlns="">
            <p:pic>
              <p:nvPicPr>
                <p:cNvPr id="23670" name="Ink 23669">
                  <a:extLst>
                    <a:ext uri="{FF2B5EF4-FFF2-40B4-BE49-F238E27FC236}">
                      <a16:creationId xmlns:a16="http://schemas.microsoft.com/office/drawing/2014/main" id="{D088E3AE-C158-4537-8CB3-EA808598AAF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275976" y="6701610"/>
                  <a:ext cx="2264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3671" name="Ink 23670">
                  <a:extLst>
                    <a:ext uri="{FF2B5EF4-FFF2-40B4-BE49-F238E27FC236}">
                      <a16:creationId xmlns:a16="http://schemas.microsoft.com/office/drawing/2014/main" id="{22A791CB-A7E4-4BA6-AF2C-BA61BDCB17CE}"/>
                    </a:ext>
                  </a:extLst>
                </p14:cNvPr>
                <p14:cNvContentPartPr/>
                <p14:nvPr/>
              </p14:nvContentPartPr>
              <p14:xfrm>
                <a:off x="7488736" y="6752730"/>
                <a:ext cx="166680" cy="103680"/>
              </p14:xfrm>
            </p:contentPart>
          </mc:Choice>
          <mc:Fallback xmlns="">
            <p:pic>
              <p:nvPicPr>
                <p:cNvPr id="23671" name="Ink 23670">
                  <a:extLst>
                    <a:ext uri="{FF2B5EF4-FFF2-40B4-BE49-F238E27FC236}">
                      <a16:creationId xmlns:a16="http://schemas.microsoft.com/office/drawing/2014/main" id="{22A791CB-A7E4-4BA6-AF2C-BA61BDCB17C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470736" y="6734667"/>
                  <a:ext cx="202320" cy="13944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9952907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77EC0389-3FCE-4FE8-A2EC-CC38786BD1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RR Time Quantum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A4BB8E81-AF1B-43C3-BD62-03BC2CAACB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Quantum must be substantially larger than the time required to handle the clock interrupt and dispatching 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Quantum should be larger then the typical interaction 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but not much larger, to avoid penalizing I/O bound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B28AA-F135-4C0B-81EF-050B8EDFE01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AF18B9-6FF0-4C74-A586-1E93EC2994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3252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5E2E26B9-79A1-4156-BA81-69E66E0DF0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RR Time Quantum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225AA0-21AD-A843-A4E3-3C82E24A7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FD728-0EB3-4F5A-B200-1BF20173728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EA02BE-54EF-4DED-8936-3DDE41ED48F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aphicFrame>
        <p:nvGraphicFramePr>
          <p:cNvPr id="25602" name="Object 2">
            <a:extLst>
              <a:ext uri="{FF2B5EF4-FFF2-40B4-BE49-F238E27FC236}">
                <a16:creationId xmlns:a16="http://schemas.microsoft.com/office/drawing/2014/main" id="{D681AA8F-570B-452A-9EE8-6BAD95C0CB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5521" y="1547892"/>
          <a:ext cx="8312149" cy="4948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534520" imgH="5086440" progId="">
                  <p:embed/>
                </p:oleObj>
              </mc:Choice>
              <mc:Fallback>
                <p:oleObj r:id="rId3" imgW="8534520" imgH="5086440" progId="">
                  <p:embed/>
                  <p:pic>
                    <p:nvPicPr>
                      <p:cNvPr id="25602" name="Object 2">
                        <a:extLst>
                          <a:ext uri="{FF2B5EF4-FFF2-40B4-BE49-F238E27FC236}">
                            <a16:creationId xmlns:a16="http://schemas.microsoft.com/office/drawing/2014/main" id="{D681AA8F-570B-452A-9EE8-6BAD95C0CB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521" y="1547892"/>
                        <a:ext cx="8312149" cy="49484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211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B208D-A1B6-022B-902F-492DA520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User-level implementation of 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957FF-D47C-4D45-855C-5B309F5CF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Some operating systems don’t have condition variables</a:t>
            </a:r>
          </a:p>
          <a:p>
            <a:pPr lvl="1"/>
            <a:r>
              <a:rPr lang="en-US" dirty="0"/>
              <a:t>Another exercise on solving synchronization problems with semaphores</a:t>
            </a:r>
          </a:p>
          <a:p>
            <a:r>
              <a:rPr lang="en-US" dirty="0"/>
              <a:t>What are the waiting situations?</a:t>
            </a:r>
          </a:p>
          <a:p>
            <a:pPr lvl="1"/>
            <a:r>
              <a:rPr lang="en-US" dirty="0"/>
              <a:t>waiting to acquire the lock</a:t>
            </a:r>
          </a:p>
          <a:p>
            <a:pPr lvl="1"/>
            <a:r>
              <a:rPr lang="en-US" dirty="0"/>
              <a:t>waiting on the condition variable</a:t>
            </a:r>
          </a:p>
          <a:p>
            <a:pPr lvl="1"/>
            <a:r>
              <a:rPr lang="en-US" dirty="0"/>
              <a:t>waiting after signaling on a condition variable</a:t>
            </a:r>
          </a:p>
          <a:p>
            <a:pPr lvl="2"/>
            <a:r>
              <a:rPr lang="en-US" dirty="0"/>
              <a:t>This is Hoare semantics</a:t>
            </a:r>
          </a:p>
          <a:p>
            <a:pPr lvl="3"/>
            <a:r>
              <a:rPr lang="en-US" dirty="0"/>
              <a:t>signaling process waits</a:t>
            </a:r>
          </a:p>
          <a:p>
            <a:pPr lvl="2"/>
            <a:r>
              <a:rPr lang="en-US" dirty="0"/>
              <a:t>Compare to Mesa semantics</a:t>
            </a:r>
          </a:p>
          <a:p>
            <a:pPr lvl="3"/>
            <a:r>
              <a:rPr lang="en-US" dirty="0"/>
              <a:t>signaled process waits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6DF84-2B6E-1C41-C811-0C8E922777B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C8D7E-051B-C207-8E12-927ED84F76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269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561B9-8CF2-4F3E-A29D-C6319B9CF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22E9F-438F-4314-9C88-D5C7DAA21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3512D-1A27-4556-B7D0-2684E4D77B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7BAD3-BD6B-48E1-BB0F-903B74AE1B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FB2B60-3B44-43E0-B76B-E90644B95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0" y="1237862"/>
            <a:ext cx="7854338" cy="523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53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C1D92301-73F4-4C23-99EC-1F78FAD6D4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Round Robin: critique</a:t>
            </a: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2651E592-DA2E-4E0E-A6BB-2B5F270986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Still favors CPU-bound processes</a:t>
            </a:r>
          </a:p>
          <a:p>
            <a:pPr lvl="1"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An I/O bound process uses the CPU for a time less than the time quantum before it is blocked waiting for an I/O</a:t>
            </a:r>
          </a:p>
          <a:p>
            <a:pPr lvl="1"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A CPU-bound process runs for all its time slice and is put back into the ready queue</a:t>
            </a:r>
          </a:p>
          <a:p>
            <a:pPr lvl="2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 May unfairly get in front of blocked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6F5C7-08E2-45F5-81BA-1784EE13616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854B2-D813-4866-991C-A454A76AA1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2671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30CE637-C564-4C88-9CE7-7861A8F854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Multilevel Feedback Scheduling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3B4B0BBB-7C33-4C49-9B92-A42C3AB117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 err="1"/>
              <a:t>Preemptive</a:t>
            </a:r>
            <a:r>
              <a:rPr lang="en-GB" altLang="en-US" b="0"/>
              <a:t> scheduling with dynamic priorities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N ready to execute queues with decreasing priorities: </a:t>
            </a:r>
          </a:p>
          <a:p>
            <a:pPr lvl="1">
              <a:spcBef>
                <a:spcPts val="75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3085"/>
              <a:t>P(RQ</a:t>
            </a:r>
            <a:r>
              <a:rPr lang="en-GB" altLang="en-US" sz="3085" baseline="-25000"/>
              <a:t>0</a:t>
            </a:r>
            <a:r>
              <a:rPr lang="en-GB" altLang="en-US" sz="3085"/>
              <a:t>) &gt; P(RQ</a:t>
            </a:r>
            <a:r>
              <a:rPr lang="en-GB" altLang="en-US" sz="3085" baseline="-25000"/>
              <a:t>1</a:t>
            </a:r>
            <a:r>
              <a:rPr lang="en-GB" altLang="en-US" sz="3085"/>
              <a:t>) &gt; ... &gt; P(RQ</a:t>
            </a:r>
            <a:r>
              <a:rPr lang="en-GB" altLang="en-US" sz="3085" baseline="-25000"/>
              <a:t>N-1</a:t>
            </a:r>
            <a:r>
              <a:rPr lang="en-GB" altLang="en-US" sz="3085"/>
              <a:t>)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Dispatcher selects a process for execution from </a:t>
            </a:r>
            <a:r>
              <a:rPr lang="en-GB" altLang="en-US" b="0" err="1"/>
              <a:t>RQ</a:t>
            </a:r>
            <a:r>
              <a:rPr lang="en-GB" altLang="en-US" sz="3305" baseline="-25000" err="1"/>
              <a:t>i</a:t>
            </a:r>
            <a:r>
              <a:rPr lang="en-GB" altLang="en-US" b="0"/>
              <a:t> only if RQ</a:t>
            </a:r>
            <a:r>
              <a:rPr lang="en-GB" altLang="en-US" sz="3305" baseline="-25000"/>
              <a:t>i-1</a:t>
            </a:r>
            <a:r>
              <a:rPr lang="en-GB" altLang="en-US" b="0"/>
              <a:t> to RQ</a:t>
            </a:r>
            <a:r>
              <a:rPr lang="en-GB" altLang="en-US" sz="3305" baseline="-25000"/>
              <a:t>0</a:t>
            </a:r>
            <a:r>
              <a:rPr lang="en-GB" altLang="en-US" b="0"/>
              <a:t> are empty</a:t>
            </a:r>
          </a:p>
          <a:p>
            <a:pPr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 b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DA0B9-6022-40BD-A698-C2A0004977E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E642F-8AF9-447D-9779-038C807126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6697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01919240-6D5F-40C6-9DDB-8CA2B9C674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Multilevel Feedback Scheduling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33FEC19D-87C7-48B3-AA20-D08F664388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spcBef>
                <a:spcPts val="81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New process are placed in </a:t>
            </a:r>
            <a:r>
              <a:rPr lang="en-GB" altLang="en-US" sz="3305"/>
              <a:t>RQ</a:t>
            </a:r>
            <a:r>
              <a:rPr lang="en-GB" altLang="en-US" sz="3305" baseline="-25000"/>
              <a:t>0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After the first quantum, they are moved to </a:t>
            </a:r>
            <a:r>
              <a:rPr lang="en-GB" altLang="en-US" sz="3305"/>
              <a:t>RQ</a:t>
            </a:r>
            <a:r>
              <a:rPr lang="en-GB" altLang="en-US" sz="3305" baseline="-25000"/>
              <a:t>1</a:t>
            </a:r>
            <a:r>
              <a:rPr lang="en-GB" altLang="en-US" b="0"/>
              <a:t>, and to </a:t>
            </a:r>
            <a:r>
              <a:rPr lang="en-GB" altLang="en-US" sz="3305"/>
              <a:t>RQ</a:t>
            </a:r>
            <a:r>
              <a:rPr lang="en-GB" altLang="en-US" sz="3305" baseline="-25000"/>
              <a:t>2</a:t>
            </a:r>
            <a:r>
              <a:rPr lang="en-GB" altLang="en-US" b="0"/>
              <a:t> after the second quantum, … and to </a:t>
            </a:r>
            <a:r>
              <a:rPr lang="en-GB" altLang="en-US" sz="3305"/>
              <a:t>RQ</a:t>
            </a:r>
            <a:r>
              <a:rPr lang="en-GB" altLang="en-US" sz="3305" baseline="-25000"/>
              <a:t>N-1</a:t>
            </a:r>
            <a:r>
              <a:rPr lang="en-GB" altLang="en-US" b="0"/>
              <a:t> after the Nth quantum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I/O-bound processes remain in higher priority queues. 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3085"/>
              <a:t>CPU-bound jobs drift downward</a:t>
            </a:r>
            <a:r>
              <a:rPr lang="en-GB" altLang="en-US"/>
              <a:t>. </a:t>
            </a:r>
          </a:p>
          <a:p>
            <a:pPr lvl="1">
              <a:spcBef>
                <a:spcPts val="75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3085"/>
              <a:t>Hence, long jobs may starve</a:t>
            </a:r>
          </a:p>
          <a:p>
            <a:pPr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 b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AC9D8-6AAC-45B4-B947-1418EC60416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633559-11FA-4E73-827B-61052702EC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66448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28E17C06-9C26-4EA2-A8CB-9E266E08CF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Multiple Feedback Queues 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9B87D08D-EF4A-454B-A132-2A933B33FA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spcBef>
                <a:spcPts val="593"/>
              </a:spcBef>
              <a:buSzPct val="39000"/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Different RQs may have different quantum 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E852BE-9DBB-4B9F-96D6-41502235E65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784F0E-0CE3-4DF2-BF5E-AC961DED9AD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aphicFrame>
        <p:nvGraphicFramePr>
          <p:cNvPr id="29698" name="Object 2">
            <a:extLst>
              <a:ext uri="{FF2B5EF4-FFF2-40B4-BE49-F238E27FC236}">
                <a16:creationId xmlns:a16="http://schemas.microsoft.com/office/drawing/2014/main" id="{5096B804-6DD5-4EA7-8B5D-E7C04AA4F6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13947" y="1680810"/>
          <a:ext cx="7002006" cy="4985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562960" imgH="6095880" progId="">
                  <p:embed/>
                </p:oleObj>
              </mc:Choice>
              <mc:Fallback>
                <p:oleObj r:id="rId3" imgW="8562960" imgH="6095880" progId="">
                  <p:embed/>
                  <p:pic>
                    <p:nvPicPr>
                      <p:cNvPr id="29698" name="Object 2">
                        <a:extLst>
                          <a:ext uri="{FF2B5EF4-FFF2-40B4-BE49-F238E27FC236}">
                            <a16:creationId xmlns:a16="http://schemas.microsoft.com/office/drawing/2014/main" id="{5096B804-6DD5-4EA7-8B5D-E7C04AA4F6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3947" y="1680810"/>
                        <a:ext cx="7002006" cy="4985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6848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29936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464515"/>
            <a:ext cx="1183320" cy="855360"/>
            <a:chOff x="135806" y="5464515"/>
            <a:chExt cx="1183320" cy="85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68941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464515"/>
            <a:ext cx="2151360" cy="855360"/>
            <a:chOff x="135806" y="5464515"/>
            <a:chExt cx="2151360" cy="85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263608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464515"/>
            <a:ext cx="2966040" cy="870840"/>
            <a:chOff x="135806" y="5464515"/>
            <a:chExt cx="2966040" cy="87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14:cNvPr>
                <p14:cNvContentPartPr/>
                <p14:nvPr/>
              </p14:nvContentPartPr>
              <p14:xfrm>
                <a:off x="2405246" y="5865195"/>
                <a:ext cx="25200" cy="47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6246" y="5856195"/>
                  <a:ext cx="42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14:cNvPr>
                <p14:cNvContentPartPr/>
                <p14:nvPr/>
              </p14:nvContentPartPr>
              <p14:xfrm>
                <a:off x="2390126" y="5818395"/>
                <a:ext cx="711720" cy="46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1126" y="5809395"/>
                  <a:ext cx="729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14:cNvPr>
                <p14:cNvContentPartPr/>
                <p14:nvPr/>
              </p14:nvContentPartPr>
              <p14:xfrm>
                <a:off x="2634926" y="5972475"/>
                <a:ext cx="1152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5926" y="5963475"/>
                  <a:ext cx="2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14:cNvPr>
                <p14:cNvContentPartPr/>
                <p14:nvPr/>
              </p14:nvContentPartPr>
              <p14:xfrm>
                <a:off x="2611526" y="5888955"/>
                <a:ext cx="150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2504" y="5879955"/>
                  <a:ext cx="168162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14:cNvPr>
                <p14:cNvContentPartPr/>
                <p14:nvPr/>
              </p14:nvContentPartPr>
              <p14:xfrm>
                <a:off x="2714846" y="6067155"/>
                <a:ext cx="291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5846" y="6058155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14:cNvPr>
                <p14:cNvContentPartPr/>
                <p14:nvPr/>
              </p14:nvContentPartPr>
              <p14:xfrm>
                <a:off x="2819606" y="5540475"/>
                <a:ext cx="11916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0633" y="5531475"/>
                  <a:ext cx="136747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14:cNvPr>
                <p14:cNvContentPartPr/>
                <p14:nvPr/>
              </p14:nvContentPartPr>
              <p14:xfrm>
                <a:off x="2934086" y="5585115"/>
                <a:ext cx="6084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5032" y="5576115"/>
                  <a:ext cx="78585" cy="24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5695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433195"/>
            <a:ext cx="3911040" cy="918000"/>
            <a:chOff x="135806" y="5433195"/>
            <a:chExt cx="3911040" cy="91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14:cNvPr>
                <p14:cNvContentPartPr/>
                <p14:nvPr/>
              </p14:nvContentPartPr>
              <p14:xfrm>
                <a:off x="2405246" y="5865195"/>
                <a:ext cx="25200" cy="47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6246" y="5856195"/>
                  <a:ext cx="42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14:cNvPr>
                <p14:cNvContentPartPr/>
                <p14:nvPr/>
              </p14:nvContentPartPr>
              <p14:xfrm>
                <a:off x="2390126" y="5818395"/>
                <a:ext cx="711720" cy="46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1126" y="5809395"/>
                  <a:ext cx="729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14:cNvPr>
                <p14:cNvContentPartPr/>
                <p14:nvPr/>
              </p14:nvContentPartPr>
              <p14:xfrm>
                <a:off x="2634926" y="5972475"/>
                <a:ext cx="1152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5926" y="5963475"/>
                  <a:ext cx="2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14:cNvPr>
                <p14:cNvContentPartPr/>
                <p14:nvPr/>
              </p14:nvContentPartPr>
              <p14:xfrm>
                <a:off x="2611526" y="5888955"/>
                <a:ext cx="150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2504" y="5879955"/>
                  <a:ext cx="168162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14:cNvPr>
                <p14:cNvContentPartPr/>
                <p14:nvPr/>
              </p14:nvContentPartPr>
              <p14:xfrm>
                <a:off x="2714846" y="6067155"/>
                <a:ext cx="291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5846" y="6058155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14:cNvPr>
                <p14:cNvContentPartPr/>
                <p14:nvPr/>
              </p14:nvContentPartPr>
              <p14:xfrm>
                <a:off x="2819606" y="5540475"/>
                <a:ext cx="11916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0633" y="5531475"/>
                  <a:ext cx="136747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14:cNvPr>
                <p14:cNvContentPartPr/>
                <p14:nvPr/>
              </p14:nvContentPartPr>
              <p14:xfrm>
                <a:off x="2934086" y="5585115"/>
                <a:ext cx="6084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5032" y="5576115"/>
                  <a:ext cx="78585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14:cNvPr>
                <p14:cNvContentPartPr/>
                <p14:nvPr/>
              </p14:nvContentPartPr>
              <p14:xfrm>
                <a:off x="3144686" y="5854395"/>
                <a:ext cx="41040" cy="49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35606" y="5845395"/>
                  <a:ext cx="58836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14:cNvPr>
                <p14:cNvContentPartPr/>
                <p14:nvPr/>
              </p14:nvContentPartPr>
              <p14:xfrm>
                <a:off x="3133166" y="5775915"/>
                <a:ext cx="910080" cy="54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4166" y="5766915"/>
                  <a:ext cx="9277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14:cNvPr>
                <p14:cNvContentPartPr/>
                <p14:nvPr/>
              </p14:nvContentPartPr>
              <p14:xfrm>
                <a:off x="3463646" y="5989755"/>
                <a:ext cx="7560" cy="22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54646" y="5980755"/>
                  <a:ext cx="25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14:cNvPr>
                <p14:cNvContentPartPr/>
                <p14:nvPr/>
              </p14:nvContentPartPr>
              <p14:xfrm>
                <a:off x="3412886" y="5899755"/>
                <a:ext cx="178560" cy="178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03886" y="5890755"/>
                  <a:ext cx="196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14:cNvPr>
                <p14:cNvContentPartPr/>
                <p14:nvPr/>
              </p14:nvContentPartPr>
              <p14:xfrm>
                <a:off x="3615566" y="6049875"/>
                <a:ext cx="14184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06566" y="604087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14:cNvPr>
                <p14:cNvContentPartPr/>
                <p14:nvPr/>
              </p14:nvContentPartPr>
              <p14:xfrm>
                <a:off x="3833006" y="5433195"/>
                <a:ext cx="213840" cy="25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4006" y="5424195"/>
                  <a:ext cx="231480" cy="276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82214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0EF80-237B-4976-8DB8-56559DC0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Lock and Condition Variable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B2AEC-3EAD-40DE-8348-20C829A84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50A83-F34E-40B0-ABFB-025AC83CD3E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34293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342933" algn="l"/>
                <a:tab pos="685867" algn="l"/>
                <a:tab pos="1028800" algn="l"/>
                <a:tab pos="1371733" algn="l"/>
                <a:tab pos="1714667" algn="l"/>
                <a:tab pos="2057600" algn="l"/>
                <a:tab pos="2400534" algn="l"/>
                <a:tab pos="2743467" algn="l"/>
                <a:tab pos="3086401" algn="l"/>
                <a:tab pos="3429333" algn="l"/>
                <a:tab pos="3772267" algn="l"/>
                <a:tab pos="4115200" algn="l"/>
                <a:tab pos="4458134" algn="l"/>
                <a:tab pos="4801067" algn="l"/>
                <a:tab pos="5144001" algn="l"/>
                <a:tab pos="5486933" algn="l"/>
                <a:tab pos="5829867" algn="l"/>
                <a:tab pos="6172800" algn="l"/>
                <a:tab pos="6515734" algn="l"/>
                <a:tab pos="6858667" algn="l"/>
              </a:tabLst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8B6F8-87F3-49A7-9B45-E2EBAC6FD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39" y="1149311"/>
            <a:ext cx="8298209" cy="553324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B8BE6-102B-DADC-66A1-E2260CE57E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41918C-6A75-85AC-29B0-7188611007AD}"/>
              </a:ext>
            </a:extLst>
          </p:cNvPr>
          <p:cNvSpPr/>
          <p:nvPr/>
        </p:nvSpPr>
        <p:spPr bwMode="auto">
          <a:xfrm>
            <a:off x="3458546" y="934102"/>
            <a:ext cx="1399593" cy="7174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7EC9A5-A38E-7E56-0873-FC440448F681}"/>
              </a:ext>
            </a:extLst>
          </p:cNvPr>
          <p:cNvSpPr/>
          <p:nvPr/>
        </p:nvSpPr>
        <p:spPr bwMode="auto">
          <a:xfrm>
            <a:off x="3458545" y="1100339"/>
            <a:ext cx="911291" cy="7174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760C8-B864-DBF9-FEE5-120DB3F71D47}"/>
              </a:ext>
            </a:extLst>
          </p:cNvPr>
          <p:cNvSpPr/>
          <p:nvPr/>
        </p:nvSpPr>
        <p:spPr bwMode="auto">
          <a:xfrm>
            <a:off x="3718474" y="2674777"/>
            <a:ext cx="1805249" cy="47199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3DFA1F-6A52-DFFF-8CE6-22CFD6E9724A}"/>
              </a:ext>
            </a:extLst>
          </p:cNvPr>
          <p:cNvSpPr/>
          <p:nvPr/>
        </p:nvSpPr>
        <p:spPr bwMode="auto">
          <a:xfrm>
            <a:off x="6377698" y="3146769"/>
            <a:ext cx="1039103" cy="5854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AE49E1-9B52-2F08-6CD6-195B9EFD30A3}"/>
              </a:ext>
            </a:extLst>
          </p:cNvPr>
          <p:cNvSpPr/>
          <p:nvPr/>
        </p:nvSpPr>
        <p:spPr bwMode="auto">
          <a:xfrm>
            <a:off x="2020301" y="5082073"/>
            <a:ext cx="1344940" cy="30790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DD56D3-729F-1A74-D773-1C352CD4BB11}"/>
              </a:ext>
            </a:extLst>
          </p:cNvPr>
          <p:cNvSpPr/>
          <p:nvPr/>
        </p:nvSpPr>
        <p:spPr bwMode="auto">
          <a:xfrm>
            <a:off x="2203802" y="5814469"/>
            <a:ext cx="1514671" cy="24420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6105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433195"/>
            <a:ext cx="4905000" cy="918000"/>
            <a:chOff x="135806" y="5433195"/>
            <a:chExt cx="4905000" cy="91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14:cNvPr>
                <p14:cNvContentPartPr/>
                <p14:nvPr/>
              </p14:nvContentPartPr>
              <p14:xfrm>
                <a:off x="2405246" y="5865195"/>
                <a:ext cx="25200" cy="47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6246" y="5856195"/>
                  <a:ext cx="42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14:cNvPr>
                <p14:cNvContentPartPr/>
                <p14:nvPr/>
              </p14:nvContentPartPr>
              <p14:xfrm>
                <a:off x="2390126" y="5818395"/>
                <a:ext cx="711720" cy="46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1126" y="5809395"/>
                  <a:ext cx="729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14:cNvPr>
                <p14:cNvContentPartPr/>
                <p14:nvPr/>
              </p14:nvContentPartPr>
              <p14:xfrm>
                <a:off x="2634926" y="5972475"/>
                <a:ext cx="1152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5926" y="5963475"/>
                  <a:ext cx="2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14:cNvPr>
                <p14:cNvContentPartPr/>
                <p14:nvPr/>
              </p14:nvContentPartPr>
              <p14:xfrm>
                <a:off x="2611526" y="5888955"/>
                <a:ext cx="150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2504" y="5879955"/>
                  <a:ext cx="168162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14:cNvPr>
                <p14:cNvContentPartPr/>
                <p14:nvPr/>
              </p14:nvContentPartPr>
              <p14:xfrm>
                <a:off x="2714846" y="6067155"/>
                <a:ext cx="291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5846" y="6058155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14:cNvPr>
                <p14:cNvContentPartPr/>
                <p14:nvPr/>
              </p14:nvContentPartPr>
              <p14:xfrm>
                <a:off x="2819606" y="5540475"/>
                <a:ext cx="11916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0633" y="5531475"/>
                  <a:ext cx="136747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14:cNvPr>
                <p14:cNvContentPartPr/>
                <p14:nvPr/>
              </p14:nvContentPartPr>
              <p14:xfrm>
                <a:off x="2934086" y="5585115"/>
                <a:ext cx="6084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5032" y="5576115"/>
                  <a:ext cx="78585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14:cNvPr>
                <p14:cNvContentPartPr/>
                <p14:nvPr/>
              </p14:nvContentPartPr>
              <p14:xfrm>
                <a:off x="3144686" y="5854395"/>
                <a:ext cx="41040" cy="49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35606" y="5845395"/>
                  <a:ext cx="58836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14:cNvPr>
                <p14:cNvContentPartPr/>
                <p14:nvPr/>
              </p14:nvContentPartPr>
              <p14:xfrm>
                <a:off x="3133166" y="5775915"/>
                <a:ext cx="910080" cy="54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4166" y="5766915"/>
                  <a:ext cx="9277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14:cNvPr>
                <p14:cNvContentPartPr/>
                <p14:nvPr/>
              </p14:nvContentPartPr>
              <p14:xfrm>
                <a:off x="3463646" y="5989755"/>
                <a:ext cx="7560" cy="22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54646" y="5980755"/>
                  <a:ext cx="25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14:cNvPr>
                <p14:cNvContentPartPr/>
                <p14:nvPr/>
              </p14:nvContentPartPr>
              <p14:xfrm>
                <a:off x="3412886" y="5899755"/>
                <a:ext cx="178560" cy="178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03886" y="5890755"/>
                  <a:ext cx="196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14:cNvPr>
                <p14:cNvContentPartPr/>
                <p14:nvPr/>
              </p14:nvContentPartPr>
              <p14:xfrm>
                <a:off x="3615566" y="6049875"/>
                <a:ext cx="14184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06566" y="604087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14:cNvPr>
                <p14:cNvContentPartPr/>
                <p14:nvPr/>
              </p14:nvContentPartPr>
              <p14:xfrm>
                <a:off x="3833006" y="5433195"/>
                <a:ext cx="213840" cy="25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4006" y="5424195"/>
                  <a:ext cx="231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14:cNvPr>
                <p14:cNvContentPartPr/>
                <p14:nvPr/>
              </p14:nvContentPartPr>
              <p14:xfrm>
                <a:off x="4120646" y="5834595"/>
                <a:ext cx="51480" cy="49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11646" y="5825595"/>
                  <a:ext cx="691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14:cNvPr>
                <p14:cNvContentPartPr/>
                <p14:nvPr/>
              </p14:nvContentPartPr>
              <p14:xfrm>
                <a:off x="4050806" y="5835675"/>
                <a:ext cx="871200" cy="50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41806" y="5826675"/>
                  <a:ext cx="888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14:cNvPr>
                <p14:cNvContentPartPr/>
                <p14:nvPr/>
              </p14:nvContentPartPr>
              <p14:xfrm>
                <a:off x="4414046" y="5955195"/>
                <a:ext cx="16200" cy="204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5046" y="5946195"/>
                  <a:ext cx="33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14:cNvPr>
                <p14:cNvContentPartPr/>
                <p14:nvPr/>
              </p14:nvContentPartPr>
              <p14:xfrm>
                <a:off x="4392806" y="5888235"/>
                <a:ext cx="132480" cy="134640"/>
              </p14:xfrm>
            </p:contentPart>
          </mc:Choice>
          <mc:Fallback xmlns="">
            <p:pic>
              <p:nvPicPr>
                <p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83806" y="5879235"/>
                  <a:ext cx="150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14:cNvPr>
                <p14:cNvContentPartPr/>
                <p14:nvPr/>
              </p14:nvContentPartPr>
              <p14:xfrm>
                <a:off x="4544726" y="6017835"/>
                <a:ext cx="134640" cy="96480"/>
              </p14:xfrm>
            </p:contentPart>
          </mc:Choice>
          <mc:Fallback xmlns="">
            <p:pic>
              <p:nvPicPr>
                <p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35726" y="6008868"/>
                  <a:ext cx="152280" cy="11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14:cNvPr>
                <p14:cNvContentPartPr/>
                <p14:nvPr/>
              </p14:nvContentPartPr>
              <p14:xfrm>
                <a:off x="4760006" y="5555955"/>
                <a:ext cx="167760" cy="309960"/>
              </p14:xfrm>
            </p:contentPart>
          </mc:Choice>
          <mc:Fallback xmlns="">
            <p:pic>
              <p:nvPicPr>
                <p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51006" y="5546955"/>
                  <a:ext cx="185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14:cNvPr>
                <p14:cNvContentPartPr/>
                <p14:nvPr/>
              </p14:nvContentPartPr>
              <p14:xfrm>
                <a:off x="4712126" y="5686995"/>
                <a:ext cx="328680" cy="33120"/>
              </p14:xfrm>
            </p:contentPart>
          </mc:Choice>
          <mc:Fallback xmlns="">
            <p:pic>
              <p:nvPicPr>
                <p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03126" y="5677995"/>
                  <a:ext cx="346320" cy="5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7987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433195"/>
            <a:ext cx="5484960" cy="1014840"/>
            <a:chOff x="135806" y="5433195"/>
            <a:chExt cx="5484960" cy="10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14:cNvPr>
                <p14:cNvContentPartPr/>
                <p14:nvPr/>
              </p14:nvContentPartPr>
              <p14:xfrm>
                <a:off x="2405246" y="5865195"/>
                <a:ext cx="25200" cy="47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6246" y="5856195"/>
                  <a:ext cx="42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14:cNvPr>
                <p14:cNvContentPartPr/>
                <p14:nvPr/>
              </p14:nvContentPartPr>
              <p14:xfrm>
                <a:off x="2390126" y="5818395"/>
                <a:ext cx="711720" cy="46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1126" y="5809395"/>
                  <a:ext cx="729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14:cNvPr>
                <p14:cNvContentPartPr/>
                <p14:nvPr/>
              </p14:nvContentPartPr>
              <p14:xfrm>
                <a:off x="2634926" y="5972475"/>
                <a:ext cx="1152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5926" y="5963475"/>
                  <a:ext cx="2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14:cNvPr>
                <p14:cNvContentPartPr/>
                <p14:nvPr/>
              </p14:nvContentPartPr>
              <p14:xfrm>
                <a:off x="2611526" y="5888955"/>
                <a:ext cx="150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2504" y="5879955"/>
                  <a:ext cx="168162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14:cNvPr>
                <p14:cNvContentPartPr/>
                <p14:nvPr/>
              </p14:nvContentPartPr>
              <p14:xfrm>
                <a:off x="2714846" y="6067155"/>
                <a:ext cx="291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5846" y="6058155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14:cNvPr>
                <p14:cNvContentPartPr/>
                <p14:nvPr/>
              </p14:nvContentPartPr>
              <p14:xfrm>
                <a:off x="2819606" y="5540475"/>
                <a:ext cx="11916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0633" y="5531475"/>
                  <a:ext cx="136747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14:cNvPr>
                <p14:cNvContentPartPr/>
                <p14:nvPr/>
              </p14:nvContentPartPr>
              <p14:xfrm>
                <a:off x="2934086" y="5585115"/>
                <a:ext cx="6084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5032" y="5576115"/>
                  <a:ext cx="78585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14:cNvPr>
                <p14:cNvContentPartPr/>
                <p14:nvPr/>
              </p14:nvContentPartPr>
              <p14:xfrm>
                <a:off x="3144686" y="5854395"/>
                <a:ext cx="41040" cy="49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35606" y="5845395"/>
                  <a:ext cx="58836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14:cNvPr>
                <p14:cNvContentPartPr/>
                <p14:nvPr/>
              </p14:nvContentPartPr>
              <p14:xfrm>
                <a:off x="3133166" y="5775915"/>
                <a:ext cx="910080" cy="54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4166" y="5766915"/>
                  <a:ext cx="9277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14:cNvPr>
                <p14:cNvContentPartPr/>
                <p14:nvPr/>
              </p14:nvContentPartPr>
              <p14:xfrm>
                <a:off x="3463646" y="5989755"/>
                <a:ext cx="7560" cy="22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54646" y="5980755"/>
                  <a:ext cx="25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14:cNvPr>
                <p14:cNvContentPartPr/>
                <p14:nvPr/>
              </p14:nvContentPartPr>
              <p14:xfrm>
                <a:off x="3412886" y="5899755"/>
                <a:ext cx="178560" cy="178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03886" y="5890755"/>
                  <a:ext cx="196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14:cNvPr>
                <p14:cNvContentPartPr/>
                <p14:nvPr/>
              </p14:nvContentPartPr>
              <p14:xfrm>
                <a:off x="3615566" y="6049875"/>
                <a:ext cx="14184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06566" y="604087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14:cNvPr>
                <p14:cNvContentPartPr/>
                <p14:nvPr/>
              </p14:nvContentPartPr>
              <p14:xfrm>
                <a:off x="3833006" y="5433195"/>
                <a:ext cx="213840" cy="25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4006" y="5424195"/>
                  <a:ext cx="231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14:cNvPr>
                <p14:cNvContentPartPr/>
                <p14:nvPr/>
              </p14:nvContentPartPr>
              <p14:xfrm>
                <a:off x="4120646" y="5834595"/>
                <a:ext cx="51480" cy="49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11646" y="5825595"/>
                  <a:ext cx="691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14:cNvPr>
                <p14:cNvContentPartPr/>
                <p14:nvPr/>
              </p14:nvContentPartPr>
              <p14:xfrm>
                <a:off x="4050806" y="5835675"/>
                <a:ext cx="871200" cy="50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41806" y="5826675"/>
                  <a:ext cx="888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14:cNvPr>
                <p14:cNvContentPartPr/>
                <p14:nvPr/>
              </p14:nvContentPartPr>
              <p14:xfrm>
                <a:off x="4414046" y="5955195"/>
                <a:ext cx="16200" cy="204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5046" y="5946195"/>
                  <a:ext cx="33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14:cNvPr>
                <p14:cNvContentPartPr/>
                <p14:nvPr/>
              </p14:nvContentPartPr>
              <p14:xfrm>
                <a:off x="4392806" y="5888235"/>
                <a:ext cx="132480" cy="134640"/>
              </p14:xfrm>
            </p:contentPart>
          </mc:Choice>
          <mc:Fallback xmlns="">
            <p:pic>
              <p:nvPicPr>
                <p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83806" y="5879235"/>
                  <a:ext cx="150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14:cNvPr>
                <p14:cNvContentPartPr/>
                <p14:nvPr/>
              </p14:nvContentPartPr>
              <p14:xfrm>
                <a:off x="4544726" y="6017835"/>
                <a:ext cx="134640" cy="96480"/>
              </p14:xfrm>
            </p:contentPart>
          </mc:Choice>
          <mc:Fallback xmlns="">
            <p:pic>
              <p:nvPicPr>
                <p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35726" y="6008868"/>
                  <a:ext cx="152280" cy="11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14:cNvPr>
                <p14:cNvContentPartPr/>
                <p14:nvPr/>
              </p14:nvContentPartPr>
              <p14:xfrm>
                <a:off x="4760006" y="5555955"/>
                <a:ext cx="167760" cy="309960"/>
              </p14:xfrm>
            </p:contentPart>
          </mc:Choice>
          <mc:Fallback xmlns="">
            <p:pic>
              <p:nvPicPr>
                <p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51006" y="5546955"/>
                  <a:ext cx="185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14:cNvPr>
                <p14:cNvContentPartPr/>
                <p14:nvPr/>
              </p14:nvContentPartPr>
              <p14:xfrm>
                <a:off x="4712126" y="5686995"/>
                <a:ext cx="328680" cy="33120"/>
              </p14:xfrm>
            </p:contentPart>
          </mc:Choice>
          <mc:Fallback xmlns="">
            <p:pic>
              <p:nvPicPr>
                <p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03126" y="5677995"/>
                  <a:ext cx="34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14:cNvPr>
                <p14:cNvContentPartPr/>
                <p14:nvPr/>
              </p14:nvContentPartPr>
              <p14:xfrm>
                <a:off x="5120006" y="5901195"/>
                <a:ext cx="347040" cy="519120"/>
              </p14:xfrm>
            </p:contentPart>
          </mc:Choice>
          <mc:Fallback xmlns="">
            <p:pic>
              <p:nvPicPr>
                <p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11006" y="5892195"/>
                  <a:ext cx="3646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14:cNvPr>
                <p14:cNvContentPartPr/>
                <p14:nvPr/>
              </p14:nvContentPartPr>
              <p14:xfrm>
                <a:off x="5073566" y="5851515"/>
                <a:ext cx="547200" cy="596520"/>
              </p14:xfrm>
            </p:contentPart>
          </mc:Choice>
          <mc:Fallback xmlns="">
            <p:pic>
              <p:nvPicPr>
                <p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64566" y="5842515"/>
                  <a:ext cx="5648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14:cNvPr>
                <p14:cNvContentPartPr/>
                <p14:nvPr/>
              </p14:nvContentPartPr>
              <p14:xfrm>
                <a:off x="5283446" y="6082995"/>
                <a:ext cx="45720" cy="226800"/>
              </p14:xfrm>
            </p:contentPart>
          </mc:Choice>
          <mc:Fallback xmlns="">
            <p:pic>
              <p:nvPicPr>
                <p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74446" y="6073981"/>
                  <a:ext cx="63360" cy="244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14:cNvPr>
                <p14:cNvContentPartPr/>
                <p14:nvPr/>
              </p14:nvContentPartPr>
              <p14:xfrm>
                <a:off x="5271926" y="6031155"/>
                <a:ext cx="175680" cy="157680"/>
              </p14:xfrm>
            </p:contentPart>
          </mc:Choice>
          <mc:Fallback xmlns="">
            <p:pic>
              <p:nvPicPr>
                <p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62926" y="6022155"/>
                  <a:ext cx="193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14:cNvPr>
                <p14:cNvContentPartPr/>
                <p14:nvPr/>
              </p14:nvContentPartPr>
              <p14:xfrm>
                <a:off x="5350046" y="6202515"/>
                <a:ext cx="73800" cy="195840"/>
              </p14:xfrm>
            </p:contentPart>
          </mc:Choice>
          <mc:Fallback xmlns="">
            <p:pic>
              <p:nvPicPr>
                <p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41046" y="6193515"/>
                  <a:ext cx="91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14:cNvPr>
                <p14:cNvContentPartPr/>
                <p14:nvPr/>
              </p14:nvContentPartPr>
              <p14:xfrm>
                <a:off x="5419886" y="5497275"/>
                <a:ext cx="173520" cy="307080"/>
              </p14:xfrm>
            </p:contentPart>
          </mc:Choice>
          <mc:Fallback xmlns="">
            <p:pic>
              <p:nvPicPr>
                <p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10905" y="5488275"/>
                  <a:ext cx="191123" cy="32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995723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433195"/>
            <a:ext cx="6227280" cy="1014840"/>
            <a:chOff x="135806" y="5433195"/>
            <a:chExt cx="6227280" cy="10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14:cNvPr>
                <p14:cNvContentPartPr/>
                <p14:nvPr/>
              </p14:nvContentPartPr>
              <p14:xfrm>
                <a:off x="2405246" y="5865195"/>
                <a:ext cx="25200" cy="47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6246" y="5856195"/>
                  <a:ext cx="42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14:cNvPr>
                <p14:cNvContentPartPr/>
                <p14:nvPr/>
              </p14:nvContentPartPr>
              <p14:xfrm>
                <a:off x="2390126" y="5818395"/>
                <a:ext cx="711720" cy="46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1126" y="5809395"/>
                  <a:ext cx="729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14:cNvPr>
                <p14:cNvContentPartPr/>
                <p14:nvPr/>
              </p14:nvContentPartPr>
              <p14:xfrm>
                <a:off x="2634926" y="5972475"/>
                <a:ext cx="1152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5926" y="5963475"/>
                  <a:ext cx="2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14:cNvPr>
                <p14:cNvContentPartPr/>
                <p14:nvPr/>
              </p14:nvContentPartPr>
              <p14:xfrm>
                <a:off x="2611526" y="5888955"/>
                <a:ext cx="150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2504" y="5879955"/>
                  <a:ext cx="168162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14:cNvPr>
                <p14:cNvContentPartPr/>
                <p14:nvPr/>
              </p14:nvContentPartPr>
              <p14:xfrm>
                <a:off x="2714846" y="6067155"/>
                <a:ext cx="291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5846" y="6058155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14:cNvPr>
                <p14:cNvContentPartPr/>
                <p14:nvPr/>
              </p14:nvContentPartPr>
              <p14:xfrm>
                <a:off x="2819606" y="5540475"/>
                <a:ext cx="11916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0633" y="5531475"/>
                  <a:ext cx="136747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14:cNvPr>
                <p14:cNvContentPartPr/>
                <p14:nvPr/>
              </p14:nvContentPartPr>
              <p14:xfrm>
                <a:off x="2934086" y="5585115"/>
                <a:ext cx="6084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5032" y="5576115"/>
                  <a:ext cx="78585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14:cNvPr>
                <p14:cNvContentPartPr/>
                <p14:nvPr/>
              </p14:nvContentPartPr>
              <p14:xfrm>
                <a:off x="3144686" y="5854395"/>
                <a:ext cx="41040" cy="49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35606" y="5845395"/>
                  <a:ext cx="58836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14:cNvPr>
                <p14:cNvContentPartPr/>
                <p14:nvPr/>
              </p14:nvContentPartPr>
              <p14:xfrm>
                <a:off x="3133166" y="5775915"/>
                <a:ext cx="910080" cy="54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4166" y="5766915"/>
                  <a:ext cx="9277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14:cNvPr>
                <p14:cNvContentPartPr/>
                <p14:nvPr/>
              </p14:nvContentPartPr>
              <p14:xfrm>
                <a:off x="3463646" y="5989755"/>
                <a:ext cx="7560" cy="22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54646" y="5980755"/>
                  <a:ext cx="25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14:cNvPr>
                <p14:cNvContentPartPr/>
                <p14:nvPr/>
              </p14:nvContentPartPr>
              <p14:xfrm>
                <a:off x="3412886" y="5899755"/>
                <a:ext cx="178560" cy="178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03886" y="5890755"/>
                  <a:ext cx="196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14:cNvPr>
                <p14:cNvContentPartPr/>
                <p14:nvPr/>
              </p14:nvContentPartPr>
              <p14:xfrm>
                <a:off x="3615566" y="6049875"/>
                <a:ext cx="14184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06566" y="604087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14:cNvPr>
                <p14:cNvContentPartPr/>
                <p14:nvPr/>
              </p14:nvContentPartPr>
              <p14:xfrm>
                <a:off x="3833006" y="5433195"/>
                <a:ext cx="213840" cy="25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4006" y="5424195"/>
                  <a:ext cx="231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14:cNvPr>
                <p14:cNvContentPartPr/>
                <p14:nvPr/>
              </p14:nvContentPartPr>
              <p14:xfrm>
                <a:off x="4120646" y="5834595"/>
                <a:ext cx="51480" cy="49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11646" y="5825595"/>
                  <a:ext cx="691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14:cNvPr>
                <p14:cNvContentPartPr/>
                <p14:nvPr/>
              </p14:nvContentPartPr>
              <p14:xfrm>
                <a:off x="4050806" y="5835675"/>
                <a:ext cx="871200" cy="50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41806" y="5826675"/>
                  <a:ext cx="888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14:cNvPr>
                <p14:cNvContentPartPr/>
                <p14:nvPr/>
              </p14:nvContentPartPr>
              <p14:xfrm>
                <a:off x="4414046" y="5955195"/>
                <a:ext cx="16200" cy="204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5046" y="5946195"/>
                  <a:ext cx="33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14:cNvPr>
                <p14:cNvContentPartPr/>
                <p14:nvPr/>
              </p14:nvContentPartPr>
              <p14:xfrm>
                <a:off x="4392806" y="5888235"/>
                <a:ext cx="132480" cy="134640"/>
              </p14:xfrm>
            </p:contentPart>
          </mc:Choice>
          <mc:Fallback xmlns="">
            <p:pic>
              <p:nvPicPr>
                <p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83806" y="5879235"/>
                  <a:ext cx="150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14:cNvPr>
                <p14:cNvContentPartPr/>
                <p14:nvPr/>
              </p14:nvContentPartPr>
              <p14:xfrm>
                <a:off x="4544726" y="6017835"/>
                <a:ext cx="134640" cy="96480"/>
              </p14:xfrm>
            </p:contentPart>
          </mc:Choice>
          <mc:Fallback xmlns="">
            <p:pic>
              <p:nvPicPr>
                <p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35726" y="6008868"/>
                  <a:ext cx="152280" cy="11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14:cNvPr>
                <p14:cNvContentPartPr/>
                <p14:nvPr/>
              </p14:nvContentPartPr>
              <p14:xfrm>
                <a:off x="4760006" y="5555955"/>
                <a:ext cx="167760" cy="309960"/>
              </p14:xfrm>
            </p:contentPart>
          </mc:Choice>
          <mc:Fallback xmlns="">
            <p:pic>
              <p:nvPicPr>
                <p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51006" y="5546955"/>
                  <a:ext cx="185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14:cNvPr>
                <p14:cNvContentPartPr/>
                <p14:nvPr/>
              </p14:nvContentPartPr>
              <p14:xfrm>
                <a:off x="4712126" y="5686995"/>
                <a:ext cx="328680" cy="33120"/>
              </p14:xfrm>
            </p:contentPart>
          </mc:Choice>
          <mc:Fallback xmlns="">
            <p:pic>
              <p:nvPicPr>
                <p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03126" y="5677995"/>
                  <a:ext cx="34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14:cNvPr>
                <p14:cNvContentPartPr/>
                <p14:nvPr/>
              </p14:nvContentPartPr>
              <p14:xfrm>
                <a:off x="5120006" y="5901195"/>
                <a:ext cx="347040" cy="519120"/>
              </p14:xfrm>
            </p:contentPart>
          </mc:Choice>
          <mc:Fallback xmlns="">
            <p:pic>
              <p:nvPicPr>
                <p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11006" y="5892195"/>
                  <a:ext cx="3646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14:cNvPr>
                <p14:cNvContentPartPr/>
                <p14:nvPr/>
              </p14:nvContentPartPr>
              <p14:xfrm>
                <a:off x="5073566" y="5851515"/>
                <a:ext cx="547200" cy="596520"/>
              </p14:xfrm>
            </p:contentPart>
          </mc:Choice>
          <mc:Fallback xmlns="">
            <p:pic>
              <p:nvPicPr>
                <p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64566" y="5842515"/>
                  <a:ext cx="5648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14:cNvPr>
                <p14:cNvContentPartPr/>
                <p14:nvPr/>
              </p14:nvContentPartPr>
              <p14:xfrm>
                <a:off x="5283446" y="6082995"/>
                <a:ext cx="45720" cy="226800"/>
              </p14:xfrm>
            </p:contentPart>
          </mc:Choice>
          <mc:Fallback xmlns="">
            <p:pic>
              <p:nvPicPr>
                <p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74446" y="6073981"/>
                  <a:ext cx="63360" cy="244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14:cNvPr>
                <p14:cNvContentPartPr/>
                <p14:nvPr/>
              </p14:nvContentPartPr>
              <p14:xfrm>
                <a:off x="5271926" y="6031155"/>
                <a:ext cx="175680" cy="157680"/>
              </p14:xfrm>
            </p:contentPart>
          </mc:Choice>
          <mc:Fallback xmlns="">
            <p:pic>
              <p:nvPicPr>
                <p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62926" y="6022155"/>
                  <a:ext cx="193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14:cNvPr>
                <p14:cNvContentPartPr/>
                <p14:nvPr/>
              </p14:nvContentPartPr>
              <p14:xfrm>
                <a:off x="5350046" y="6202515"/>
                <a:ext cx="73800" cy="195840"/>
              </p14:xfrm>
            </p:contentPart>
          </mc:Choice>
          <mc:Fallback xmlns="">
            <p:pic>
              <p:nvPicPr>
                <p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41046" y="6193515"/>
                  <a:ext cx="91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14:cNvPr>
                <p14:cNvContentPartPr/>
                <p14:nvPr/>
              </p14:nvContentPartPr>
              <p14:xfrm>
                <a:off x="5419886" y="5497275"/>
                <a:ext cx="173520" cy="307080"/>
              </p14:xfrm>
            </p:contentPart>
          </mc:Choice>
          <mc:Fallback xmlns="">
            <p:pic>
              <p:nvPicPr>
                <p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10905" y="5488275"/>
                  <a:ext cx="191123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14:cNvPr>
                <p14:cNvContentPartPr/>
                <p14:nvPr/>
              </p14:nvContentPartPr>
              <p14:xfrm>
                <a:off x="5841806" y="5846115"/>
                <a:ext cx="432360" cy="547920"/>
              </p14:xfrm>
            </p:contentPart>
          </mc:Choice>
          <mc:Fallback xmlns="">
            <p:pic>
              <p:nvPicPr>
                <p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32806" y="5837115"/>
                  <a:ext cx="4500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14:cNvPr>
                <p14:cNvContentPartPr/>
                <p14:nvPr/>
              </p14:nvContentPartPr>
              <p14:xfrm>
                <a:off x="5759726" y="5857995"/>
                <a:ext cx="603360" cy="571320"/>
              </p14:xfrm>
            </p:contentPart>
          </mc:Choice>
          <mc:Fallback xmlns="">
            <p:pic>
              <p:nvPicPr>
                <p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50721" y="5848995"/>
                  <a:ext cx="621011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14:cNvPr>
                <p14:cNvContentPartPr/>
                <p14:nvPr/>
              </p14:nvContentPartPr>
              <p14:xfrm>
                <a:off x="6007046" y="6044835"/>
                <a:ext cx="9000" cy="259920"/>
              </p14:xfrm>
            </p:contentPart>
          </mc:Choice>
          <mc:Fallback xmlns="">
            <p:pic>
              <p:nvPicPr>
                <p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98046" y="6035835"/>
                  <a:ext cx="26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14:cNvPr>
                <p14:cNvContentPartPr/>
                <p14:nvPr/>
              </p14:nvContentPartPr>
              <p14:xfrm>
                <a:off x="5964566" y="5976795"/>
                <a:ext cx="203040" cy="157680"/>
              </p14:xfrm>
            </p:contentPart>
          </mc:Choice>
          <mc:Fallback xmlns="">
            <p:pic>
              <p:nvPicPr>
                <p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55582" y="5967795"/>
                  <a:ext cx="220649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14:cNvPr>
                <p14:cNvContentPartPr/>
                <p14:nvPr/>
              </p14:nvContentPartPr>
              <p14:xfrm>
                <a:off x="6075086" y="6167955"/>
                <a:ext cx="141840" cy="197280"/>
              </p14:xfrm>
            </p:contentPart>
          </mc:Choice>
          <mc:Fallback xmlns="">
            <p:pic>
              <p:nvPicPr>
                <p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66086" y="615895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14:cNvPr>
                <p14:cNvContentPartPr/>
                <p14:nvPr/>
              </p14:nvContentPartPr>
              <p14:xfrm>
                <a:off x="6164366" y="5498715"/>
                <a:ext cx="132480" cy="273600"/>
              </p14:xfrm>
            </p:contentPart>
          </mc:Choice>
          <mc:Fallback xmlns="">
            <p:pic>
              <p:nvPicPr>
                <p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55390" y="5489703"/>
                  <a:ext cx="150072" cy="29126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9654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433195"/>
            <a:ext cx="7116840" cy="1014840"/>
            <a:chOff x="135806" y="5433195"/>
            <a:chExt cx="7116840" cy="10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14:cNvPr>
                <p14:cNvContentPartPr/>
                <p14:nvPr/>
              </p14:nvContentPartPr>
              <p14:xfrm>
                <a:off x="2405246" y="5865195"/>
                <a:ext cx="25200" cy="47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6246" y="5856195"/>
                  <a:ext cx="42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14:cNvPr>
                <p14:cNvContentPartPr/>
                <p14:nvPr/>
              </p14:nvContentPartPr>
              <p14:xfrm>
                <a:off x="2390126" y="5818395"/>
                <a:ext cx="711720" cy="46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1126" y="5809395"/>
                  <a:ext cx="729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14:cNvPr>
                <p14:cNvContentPartPr/>
                <p14:nvPr/>
              </p14:nvContentPartPr>
              <p14:xfrm>
                <a:off x="2634926" y="5972475"/>
                <a:ext cx="1152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5926" y="5963475"/>
                  <a:ext cx="2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14:cNvPr>
                <p14:cNvContentPartPr/>
                <p14:nvPr/>
              </p14:nvContentPartPr>
              <p14:xfrm>
                <a:off x="2611526" y="5888955"/>
                <a:ext cx="150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2504" y="5879955"/>
                  <a:ext cx="168162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14:cNvPr>
                <p14:cNvContentPartPr/>
                <p14:nvPr/>
              </p14:nvContentPartPr>
              <p14:xfrm>
                <a:off x="2714846" y="6067155"/>
                <a:ext cx="291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5846" y="6058155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14:cNvPr>
                <p14:cNvContentPartPr/>
                <p14:nvPr/>
              </p14:nvContentPartPr>
              <p14:xfrm>
                <a:off x="2819606" y="5540475"/>
                <a:ext cx="11916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0633" y="5531475"/>
                  <a:ext cx="136747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14:cNvPr>
                <p14:cNvContentPartPr/>
                <p14:nvPr/>
              </p14:nvContentPartPr>
              <p14:xfrm>
                <a:off x="2934086" y="5585115"/>
                <a:ext cx="6084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5032" y="5576115"/>
                  <a:ext cx="78585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14:cNvPr>
                <p14:cNvContentPartPr/>
                <p14:nvPr/>
              </p14:nvContentPartPr>
              <p14:xfrm>
                <a:off x="3144686" y="5854395"/>
                <a:ext cx="41040" cy="49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35606" y="5845395"/>
                  <a:ext cx="58836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14:cNvPr>
                <p14:cNvContentPartPr/>
                <p14:nvPr/>
              </p14:nvContentPartPr>
              <p14:xfrm>
                <a:off x="3133166" y="5775915"/>
                <a:ext cx="910080" cy="54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4166" y="5766915"/>
                  <a:ext cx="9277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14:cNvPr>
                <p14:cNvContentPartPr/>
                <p14:nvPr/>
              </p14:nvContentPartPr>
              <p14:xfrm>
                <a:off x="3463646" y="5989755"/>
                <a:ext cx="7560" cy="22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54646" y="5980755"/>
                  <a:ext cx="25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14:cNvPr>
                <p14:cNvContentPartPr/>
                <p14:nvPr/>
              </p14:nvContentPartPr>
              <p14:xfrm>
                <a:off x="3412886" y="5899755"/>
                <a:ext cx="178560" cy="178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03886" y="5890755"/>
                  <a:ext cx="196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14:cNvPr>
                <p14:cNvContentPartPr/>
                <p14:nvPr/>
              </p14:nvContentPartPr>
              <p14:xfrm>
                <a:off x="3615566" y="6049875"/>
                <a:ext cx="14184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06566" y="604087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14:cNvPr>
                <p14:cNvContentPartPr/>
                <p14:nvPr/>
              </p14:nvContentPartPr>
              <p14:xfrm>
                <a:off x="3833006" y="5433195"/>
                <a:ext cx="213840" cy="25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4006" y="5424195"/>
                  <a:ext cx="231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14:cNvPr>
                <p14:cNvContentPartPr/>
                <p14:nvPr/>
              </p14:nvContentPartPr>
              <p14:xfrm>
                <a:off x="4120646" y="5834595"/>
                <a:ext cx="51480" cy="49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11646" y="5825595"/>
                  <a:ext cx="691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14:cNvPr>
                <p14:cNvContentPartPr/>
                <p14:nvPr/>
              </p14:nvContentPartPr>
              <p14:xfrm>
                <a:off x="4050806" y="5835675"/>
                <a:ext cx="871200" cy="50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41806" y="5826675"/>
                  <a:ext cx="888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14:cNvPr>
                <p14:cNvContentPartPr/>
                <p14:nvPr/>
              </p14:nvContentPartPr>
              <p14:xfrm>
                <a:off x="4414046" y="5955195"/>
                <a:ext cx="16200" cy="204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5046" y="5946195"/>
                  <a:ext cx="33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14:cNvPr>
                <p14:cNvContentPartPr/>
                <p14:nvPr/>
              </p14:nvContentPartPr>
              <p14:xfrm>
                <a:off x="4392806" y="5888235"/>
                <a:ext cx="132480" cy="134640"/>
              </p14:xfrm>
            </p:contentPart>
          </mc:Choice>
          <mc:Fallback xmlns="">
            <p:pic>
              <p:nvPicPr>
                <p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83806" y="5879235"/>
                  <a:ext cx="150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14:cNvPr>
                <p14:cNvContentPartPr/>
                <p14:nvPr/>
              </p14:nvContentPartPr>
              <p14:xfrm>
                <a:off x="4544726" y="6017835"/>
                <a:ext cx="134640" cy="96480"/>
              </p14:xfrm>
            </p:contentPart>
          </mc:Choice>
          <mc:Fallback xmlns="">
            <p:pic>
              <p:nvPicPr>
                <p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35726" y="6008868"/>
                  <a:ext cx="152280" cy="11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14:cNvPr>
                <p14:cNvContentPartPr/>
                <p14:nvPr/>
              </p14:nvContentPartPr>
              <p14:xfrm>
                <a:off x="4760006" y="5555955"/>
                <a:ext cx="167760" cy="309960"/>
              </p14:xfrm>
            </p:contentPart>
          </mc:Choice>
          <mc:Fallback xmlns="">
            <p:pic>
              <p:nvPicPr>
                <p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51006" y="5546955"/>
                  <a:ext cx="185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14:cNvPr>
                <p14:cNvContentPartPr/>
                <p14:nvPr/>
              </p14:nvContentPartPr>
              <p14:xfrm>
                <a:off x="4712126" y="5686995"/>
                <a:ext cx="328680" cy="33120"/>
              </p14:xfrm>
            </p:contentPart>
          </mc:Choice>
          <mc:Fallback xmlns="">
            <p:pic>
              <p:nvPicPr>
                <p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03126" y="5677995"/>
                  <a:ext cx="34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14:cNvPr>
                <p14:cNvContentPartPr/>
                <p14:nvPr/>
              </p14:nvContentPartPr>
              <p14:xfrm>
                <a:off x="5120006" y="5901195"/>
                <a:ext cx="347040" cy="519120"/>
              </p14:xfrm>
            </p:contentPart>
          </mc:Choice>
          <mc:Fallback xmlns="">
            <p:pic>
              <p:nvPicPr>
                <p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11006" y="5892195"/>
                  <a:ext cx="3646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14:cNvPr>
                <p14:cNvContentPartPr/>
                <p14:nvPr/>
              </p14:nvContentPartPr>
              <p14:xfrm>
                <a:off x="5073566" y="5851515"/>
                <a:ext cx="547200" cy="596520"/>
              </p14:xfrm>
            </p:contentPart>
          </mc:Choice>
          <mc:Fallback xmlns="">
            <p:pic>
              <p:nvPicPr>
                <p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64566" y="5842515"/>
                  <a:ext cx="5648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14:cNvPr>
                <p14:cNvContentPartPr/>
                <p14:nvPr/>
              </p14:nvContentPartPr>
              <p14:xfrm>
                <a:off x="5283446" y="6082995"/>
                <a:ext cx="45720" cy="226800"/>
              </p14:xfrm>
            </p:contentPart>
          </mc:Choice>
          <mc:Fallback xmlns="">
            <p:pic>
              <p:nvPicPr>
                <p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74446" y="6073981"/>
                  <a:ext cx="63360" cy="244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14:cNvPr>
                <p14:cNvContentPartPr/>
                <p14:nvPr/>
              </p14:nvContentPartPr>
              <p14:xfrm>
                <a:off x="5271926" y="6031155"/>
                <a:ext cx="175680" cy="157680"/>
              </p14:xfrm>
            </p:contentPart>
          </mc:Choice>
          <mc:Fallback xmlns="">
            <p:pic>
              <p:nvPicPr>
                <p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62926" y="6022155"/>
                  <a:ext cx="193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14:cNvPr>
                <p14:cNvContentPartPr/>
                <p14:nvPr/>
              </p14:nvContentPartPr>
              <p14:xfrm>
                <a:off x="5350046" y="6202515"/>
                <a:ext cx="73800" cy="195840"/>
              </p14:xfrm>
            </p:contentPart>
          </mc:Choice>
          <mc:Fallback xmlns="">
            <p:pic>
              <p:nvPicPr>
                <p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41046" y="6193515"/>
                  <a:ext cx="91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14:cNvPr>
                <p14:cNvContentPartPr/>
                <p14:nvPr/>
              </p14:nvContentPartPr>
              <p14:xfrm>
                <a:off x="5419886" y="5497275"/>
                <a:ext cx="173520" cy="307080"/>
              </p14:xfrm>
            </p:contentPart>
          </mc:Choice>
          <mc:Fallback xmlns="">
            <p:pic>
              <p:nvPicPr>
                <p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10905" y="5488275"/>
                  <a:ext cx="191123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14:cNvPr>
                <p14:cNvContentPartPr/>
                <p14:nvPr/>
              </p14:nvContentPartPr>
              <p14:xfrm>
                <a:off x="5841806" y="5846115"/>
                <a:ext cx="432360" cy="547920"/>
              </p14:xfrm>
            </p:contentPart>
          </mc:Choice>
          <mc:Fallback xmlns="">
            <p:pic>
              <p:nvPicPr>
                <p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32806" y="5837115"/>
                  <a:ext cx="4500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14:cNvPr>
                <p14:cNvContentPartPr/>
                <p14:nvPr/>
              </p14:nvContentPartPr>
              <p14:xfrm>
                <a:off x="5759726" y="5857995"/>
                <a:ext cx="603360" cy="571320"/>
              </p14:xfrm>
            </p:contentPart>
          </mc:Choice>
          <mc:Fallback xmlns="">
            <p:pic>
              <p:nvPicPr>
                <p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50721" y="5848995"/>
                  <a:ext cx="621011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14:cNvPr>
                <p14:cNvContentPartPr/>
                <p14:nvPr/>
              </p14:nvContentPartPr>
              <p14:xfrm>
                <a:off x="6007046" y="6044835"/>
                <a:ext cx="9000" cy="259920"/>
              </p14:xfrm>
            </p:contentPart>
          </mc:Choice>
          <mc:Fallback xmlns="">
            <p:pic>
              <p:nvPicPr>
                <p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98046" y="6035835"/>
                  <a:ext cx="26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14:cNvPr>
                <p14:cNvContentPartPr/>
                <p14:nvPr/>
              </p14:nvContentPartPr>
              <p14:xfrm>
                <a:off x="5964566" y="5976795"/>
                <a:ext cx="203040" cy="157680"/>
              </p14:xfrm>
            </p:contentPart>
          </mc:Choice>
          <mc:Fallback xmlns="">
            <p:pic>
              <p:nvPicPr>
                <p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55582" y="5967795"/>
                  <a:ext cx="220649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14:cNvPr>
                <p14:cNvContentPartPr/>
                <p14:nvPr/>
              </p14:nvContentPartPr>
              <p14:xfrm>
                <a:off x="6075086" y="6167955"/>
                <a:ext cx="141840" cy="197280"/>
              </p14:xfrm>
            </p:contentPart>
          </mc:Choice>
          <mc:Fallback xmlns="">
            <p:pic>
              <p:nvPicPr>
                <p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66086" y="615895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14:cNvPr>
                <p14:cNvContentPartPr/>
                <p14:nvPr/>
              </p14:nvContentPartPr>
              <p14:xfrm>
                <a:off x="6164366" y="5498715"/>
                <a:ext cx="132480" cy="273600"/>
              </p14:xfrm>
            </p:contentPart>
          </mc:Choice>
          <mc:Fallback xmlns="">
            <p:pic>
              <p:nvPicPr>
                <p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55390" y="5489703"/>
                  <a:ext cx="150072" cy="29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14:cNvPr>
                <p14:cNvContentPartPr/>
                <p14:nvPr/>
              </p14:nvContentPartPr>
              <p14:xfrm>
                <a:off x="6446966" y="5861595"/>
                <a:ext cx="28800" cy="563760"/>
              </p14:xfrm>
            </p:contentPart>
          </mc:Choice>
          <mc:Fallback xmlns="">
            <p:pic>
              <p:nvPicPr>
                <p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37966" y="5852595"/>
                  <a:ext cx="4644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14:cNvPr>
                <p14:cNvContentPartPr/>
                <p14:nvPr/>
              </p14:nvContentPartPr>
              <p14:xfrm>
                <a:off x="6411686" y="5776995"/>
                <a:ext cx="840960" cy="659520"/>
              </p14:xfrm>
            </p:contentPart>
          </mc:Choice>
          <mc:Fallback xmlns="">
            <p:pic>
              <p:nvPicPr>
                <p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02686" y="5767995"/>
                  <a:ext cx="8586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14:cNvPr>
                <p14:cNvContentPartPr/>
                <p14:nvPr/>
              </p14:nvContentPartPr>
              <p14:xfrm>
                <a:off x="6671606" y="6037635"/>
                <a:ext cx="21960" cy="215640"/>
              </p14:xfrm>
            </p:contentPart>
          </mc:Choice>
          <mc:Fallback xmlns="">
            <p:pic>
              <p:nvPicPr>
                <p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62751" y="6028635"/>
                  <a:ext cx="39315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14:cNvPr>
                <p14:cNvContentPartPr/>
                <p14:nvPr/>
              </p14:nvContentPartPr>
              <p14:xfrm>
                <a:off x="6685286" y="5939355"/>
                <a:ext cx="199440" cy="161280"/>
              </p14:xfrm>
            </p:contentPart>
          </mc:Choice>
          <mc:Fallback xmlns="">
            <p:pic>
              <p:nvPicPr>
                <p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76286" y="5930355"/>
                  <a:ext cx="217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14:cNvPr>
                <p14:cNvContentPartPr/>
                <p14:nvPr/>
              </p14:nvContentPartPr>
              <p14:xfrm>
                <a:off x="6811646" y="6157155"/>
                <a:ext cx="159480" cy="149400"/>
              </p14:xfrm>
            </p:contentPart>
          </mc:Choice>
          <mc:Fallback xmlns="">
            <p:pic>
              <p:nvPicPr>
                <p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02626" y="6148177"/>
                  <a:ext cx="177160" cy="166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14:cNvPr>
                <p14:cNvContentPartPr/>
                <p14:nvPr/>
              </p14:nvContentPartPr>
              <p14:xfrm>
                <a:off x="7012166" y="5481435"/>
                <a:ext cx="66600" cy="247680"/>
              </p14:xfrm>
            </p:contentPart>
          </mc:Choice>
          <mc:Fallback xmlns="">
            <p:pic>
              <p:nvPicPr>
                <p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03117" y="5472435"/>
                  <a:ext cx="84336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14:cNvPr>
                <p14:cNvContentPartPr/>
                <p14:nvPr/>
              </p14:nvContentPartPr>
              <p14:xfrm>
                <a:off x="7119446" y="5482875"/>
                <a:ext cx="27000" cy="235440"/>
              </p14:xfrm>
            </p:contentPart>
          </mc:Choice>
          <mc:Fallback xmlns="">
            <p:pic>
              <p:nvPicPr>
                <p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10564" y="5473875"/>
                  <a:ext cx="44408" cy="25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94120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433195"/>
            <a:ext cx="8033040" cy="1033920"/>
            <a:chOff x="135806" y="5433195"/>
            <a:chExt cx="8033040" cy="10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14:cNvPr>
                <p14:cNvContentPartPr/>
                <p14:nvPr/>
              </p14:nvContentPartPr>
              <p14:xfrm>
                <a:off x="2405246" y="5865195"/>
                <a:ext cx="25200" cy="47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6246" y="5856195"/>
                  <a:ext cx="42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14:cNvPr>
                <p14:cNvContentPartPr/>
                <p14:nvPr/>
              </p14:nvContentPartPr>
              <p14:xfrm>
                <a:off x="2390126" y="5818395"/>
                <a:ext cx="711720" cy="46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1126" y="5809395"/>
                  <a:ext cx="729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14:cNvPr>
                <p14:cNvContentPartPr/>
                <p14:nvPr/>
              </p14:nvContentPartPr>
              <p14:xfrm>
                <a:off x="2634926" y="5972475"/>
                <a:ext cx="1152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5926" y="5963475"/>
                  <a:ext cx="2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14:cNvPr>
                <p14:cNvContentPartPr/>
                <p14:nvPr/>
              </p14:nvContentPartPr>
              <p14:xfrm>
                <a:off x="2611526" y="5888955"/>
                <a:ext cx="150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2504" y="5879955"/>
                  <a:ext cx="168162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14:cNvPr>
                <p14:cNvContentPartPr/>
                <p14:nvPr/>
              </p14:nvContentPartPr>
              <p14:xfrm>
                <a:off x="2714846" y="6067155"/>
                <a:ext cx="291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5846" y="6058155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14:cNvPr>
                <p14:cNvContentPartPr/>
                <p14:nvPr/>
              </p14:nvContentPartPr>
              <p14:xfrm>
                <a:off x="2819606" y="5540475"/>
                <a:ext cx="11916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0633" y="5531475"/>
                  <a:ext cx="136747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14:cNvPr>
                <p14:cNvContentPartPr/>
                <p14:nvPr/>
              </p14:nvContentPartPr>
              <p14:xfrm>
                <a:off x="2934086" y="5585115"/>
                <a:ext cx="6084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5032" y="5576115"/>
                  <a:ext cx="78585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14:cNvPr>
                <p14:cNvContentPartPr/>
                <p14:nvPr/>
              </p14:nvContentPartPr>
              <p14:xfrm>
                <a:off x="3144686" y="5854395"/>
                <a:ext cx="41040" cy="49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35606" y="5845395"/>
                  <a:ext cx="58836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14:cNvPr>
                <p14:cNvContentPartPr/>
                <p14:nvPr/>
              </p14:nvContentPartPr>
              <p14:xfrm>
                <a:off x="3133166" y="5775915"/>
                <a:ext cx="910080" cy="54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4166" y="5766915"/>
                  <a:ext cx="9277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14:cNvPr>
                <p14:cNvContentPartPr/>
                <p14:nvPr/>
              </p14:nvContentPartPr>
              <p14:xfrm>
                <a:off x="3463646" y="5989755"/>
                <a:ext cx="7560" cy="22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54646" y="5980755"/>
                  <a:ext cx="25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14:cNvPr>
                <p14:cNvContentPartPr/>
                <p14:nvPr/>
              </p14:nvContentPartPr>
              <p14:xfrm>
                <a:off x="3412886" y="5899755"/>
                <a:ext cx="178560" cy="178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03886" y="5890755"/>
                  <a:ext cx="196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14:cNvPr>
                <p14:cNvContentPartPr/>
                <p14:nvPr/>
              </p14:nvContentPartPr>
              <p14:xfrm>
                <a:off x="3615566" y="6049875"/>
                <a:ext cx="14184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06566" y="604087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14:cNvPr>
                <p14:cNvContentPartPr/>
                <p14:nvPr/>
              </p14:nvContentPartPr>
              <p14:xfrm>
                <a:off x="3833006" y="5433195"/>
                <a:ext cx="213840" cy="25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4006" y="5424195"/>
                  <a:ext cx="231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14:cNvPr>
                <p14:cNvContentPartPr/>
                <p14:nvPr/>
              </p14:nvContentPartPr>
              <p14:xfrm>
                <a:off x="4120646" y="5834595"/>
                <a:ext cx="51480" cy="49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11646" y="5825595"/>
                  <a:ext cx="691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14:cNvPr>
                <p14:cNvContentPartPr/>
                <p14:nvPr/>
              </p14:nvContentPartPr>
              <p14:xfrm>
                <a:off x="4050806" y="5835675"/>
                <a:ext cx="871200" cy="50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41806" y="5826675"/>
                  <a:ext cx="888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14:cNvPr>
                <p14:cNvContentPartPr/>
                <p14:nvPr/>
              </p14:nvContentPartPr>
              <p14:xfrm>
                <a:off x="4414046" y="5955195"/>
                <a:ext cx="16200" cy="204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5046" y="5946195"/>
                  <a:ext cx="33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14:cNvPr>
                <p14:cNvContentPartPr/>
                <p14:nvPr/>
              </p14:nvContentPartPr>
              <p14:xfrm>
                <a:off x="4392806" y="5888235"/>
                <a:ext cx="132480" cy="134640"/>
              </p14:xfrm>
            </p:contentPart>
          </mc:Choice>
          <mc:Fallback xmlns="">
            <p:pic>
              <p:nvPicPr>
                <p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83806" y="5879235"/>
                  <a:ext cx="150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14:cNvPr>
                <p14:cNvContentPartPr/>
                <p14:nvPr/>
              </p14:nvContentPartPr>
              <p14:xfrm>
                <a:off x="4544726" y="6017835"/>
                <a:ext cx="134640" cy="96480"/>
              </p14:xfrm>
            </p:contentPart>
          </mc:Choice>
          <mc:Fallback xmlns="">
            <p:pic>
              <p:nvPicPr>
                <p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35726" y="6008868"/>
                  <a:ext cx="152280" cy="11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14:cNvPr>
                <p14:cNvContentPartPr/>
                <p14:nvPr/>
              </p14:nvContentPartPr>
              <p14:xfrm>
                <a:off x="4760006" y="5555955"/>
                <a:ext cx="167760" cy="309960"/>
              </p14:xfrm>
            </p:contentPart>
          </mc:Choice>
          <mc:Fallback xmlns="">
            <p:pic>
              <p:nvPicPr>
                <p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51006" y="5546955"/>
                  <a:ext cx="185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14:cNvPr>
                <p14:cNvContentPartPr/>
                <p14:nvPr/>
              </p14:nvContentPartPr>
              <p14:xfrm>
                <a:off x="4712126" y="5686995"/>
                <a:ext cx="328680" cy="33120"/>
              </p14:xfrm>
            </p:contentPart>
          </mc:Choice>
          <mc:Fallback xmlns="">
            <p:pic>
              <p:nvPicPr>
                <p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03126" y="5677995"/>
                  <a:ext cx="34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14:cNvPr>
                <p14:cNvContentPartPr/>
                <p14:nvPr/>
              </p14:nvContentPartPr>
              <p14:xfrm>
                <a:off x="5120006" y="5901195"/>
                <a:ext cx="347040" cy="519120"/>
              </p14:xfrm>
            </p:contentPart>
          </mc:Choice>
          <mc:Fallback xmlns="">
            <p:pic>
              <p:nvPicPr>
                <p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11006" y="5892195"/>
                  <a:ext cx="3646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14:cNvPr>
                <p14:cNvContentPartPr/>
                <p14:nvPr/>
              </p14:nvContentPartPr>
              <p14:xfrm>
                <a:off x="5073566" y="5851515"/>
                <a:ext cx="547200" cy="596520"/>
              </p14:xfrm>
            </p:contentPart>
          </mc:Choice>
          <mc:Fallback xmlns="">
            <p:pic>
              <p:nvPicPr>
                <p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64566" y="5842515"/>
                  <a:ext cx="5648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14:cNvPr>
                <p14:cNvContentPartPr/>
                <p14:nvPr/>
              </p14:nvContentPartPr>
              <p14:xfrm>
                <a:off x="5283446" y="6082995"/>
                <a:ext cx="45720" cy="226800"/>
              </p14:xfrm>
            </p:contentPart>
          </mc:Choice>
          <mc:Fallback xmlns="">
            <p:pic>
              <p:nvPicPr>
                <p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74446" y="6073981"/>
                  <a:ext cx="63360" cy="244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14:cNvPr>
                <p14:cNvContentPartPr/>
                <p14:nvPr/>
              </p14:nvContentPartPr>
              <p14:xfrm>
                <a:off x="5271926" y="6031155"/>
                <a:ext cx="175680" cy="157680"/>
              </p14:xfrm>
            </p:contentPart>
          </mc:Choice>
          <mc:Fallback xmlns="">
            <p:pic>
              <p:nvPicPr>
                <p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62926" y="6022155"/>
                  <a:ext cx="193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14:cNvPr>
                <p14:cNvContentPartPr/>
                <p14:nvPr/>
              </p14:nvContentPartPr>
              <p14:xfrm>
                <a:off x="5350046" y="6202515"/>
                <a:ext cx="73800" cy="195840"/>
              </p14:xfrm>
            </p:contentPart>
          </mc:Choice>
          <mc:Fallback xmlns="">
            <p:pic>
              <p:nvPicPr>
                <p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41046" y="6193515"/>
                  <a:ext cx="91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14:cNvPr>
                <p14:cNvContentPartPr/>
                <p14:nvPr/>
              </p14:nvContentPartPr>
              <p14:xfrm>
                <a:off x="5419886" y="5497275"/>
                <a:ext cx="173520" cy="307080"/>
              </p14:xfrm>
            </p:contentPart>
          </mc:Choice>
          <mc:Fallback xmlns="">
            <p:pic>
              <p:nvPicPr>
                <p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10905" y="5488275"/>
                  <a:ext cx="191123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14:cNvPr>
                <p14:cNvContentPartPr/>
                <p14:nvPr/>
              </p14:nvContentPartPr>
              <p14:xfrm>
                <a:off x="5841806" y="5846115"/>
                <a:ext cx="432360" cy="547920"/>
              </p14:xfrm>
            </p:contentPart>
          </mc:Choice>
          <mc:Fallback xmlns="">
            <p:pic>
              <p:nvPicPr>
                <p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32806" y="5837115"/>
                  <a:ext cx="4500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14:cNvPr>
                <p14:cNvContentPartPr/>
                <p14:nvPr/>
              </p14:nvContentPartPr>
              <p14:xfrm>
                <a:off x="5759726" y="5857995"/>
                <a:ext cx="603360" cy="571320"/>
              </p14:xfrm>
            </p:contentPart>
          </mc:Choice>
          <mc:Fallback xmlns="">
            <p:pic>
              <p:nvPicPr>
                <p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50721" y="5848995"/>
                  <a:ext cx="621011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14:cNvPr>
                <p14:cNvContentPartPr/>
                <p14:nvPr/>
              </p14:nvContentPartPr>
              <p14:xfrm>
                <a:off x="6007046" y="6044835"/>
                <a:ext cx="9000" cy="259920"/>
              </p14:xfrm>
            </p:contentPart>
          </mc:Choice>
          <mc:Fallback xmlns="">
            <p:pic>
              <p:nvPicPr>
                <p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98046" y="6035835"/>
                  <a:ext cx="26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14:cNvPr>
                <p14:cNvContentPartPr/>
                <p14:nvPr/>
              </p14:nvContentPartPr>
              <p14:xfrm>
                <a:off x="5964566" y="5976795"/>
                <a:ext cx="203040" cy="157680"/>
              </p14:xfrm>
            </p:contentPart>
          </mc:Choice>
          <mc:Fallback xmlns="">
            <p:pic>
              <p:nvPicPr>
                <p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55582" y="5967795"/>
                  <a:ext cx="220649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14:cNvPr>
                <p14:cNvContentPartPr/>
                <p14:nvPr/>
              </p14:nvContentPartPr>
              <p14:xfrm>
                <a:off x="6075086" y="6167955"/>
                <a:ext cx="141840" cy="197280"/>
              </p14:xfrm>
            </p:contentPart>
          </mc:Choice>
          <mc:Fallback xmlns="">
            <p:pic>
              <p:nvPicPr>
                <p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66086" y="615895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14:cNvPr>
                <p14:cNvContentPartPr/>
                <p14:nvPr/>
              </p14:nvContentPartPr>
              <p14:xfrm>
                <a:off x="6164366" y="5498715"/>
                <a:ext cx="132480" cy="273600"/>
              </p14:xfrm>
            </p:contentPart>
          </mc:Choice>
          <mc:Fallback xmlns="">
            <p:pic>
              <p:nvPicPr>
                <p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55390" y="5489703"/>
                  <a:ext cx="150072" cy="29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14:cNvPr>
                <p14:cNvContentPartPr/>
                <p14:nvPr/>
              </p14:nvContentPartPr>
              <p14:xfrm>
                <a:off x="6446966" y="5861595"/>
                <a:ext cx="28800" cy="563760"/>
              </p14:xfrm>
            </p:contentPart>
          </mc:Choice>
          <mc:Fallback xmlns="">
            <p:pic>
              <p:nvPicPr>
                <p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37966" y="5852595"/>
                  <a:ext cx="4644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14:cNvPr>
                <p14:cNvContentPartPr/>
                <p14:nvPr/>
              </p14:nvContentPartPr>
              <p14:xfrm>
                <a:off x="6411686" y="5776995"/>
                <a:ext cx="840960" cy="659520"/>
              </p14:xfrm>
            </p:contentPart>
          </mc:Choice>
          <mc:Fallback xmlns="">
            <p:pic>
              <p:nvPicPr>
                <p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02686" y="5767995"/>
                  <a:ext cx="8586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14:cNvPr>
                <p14:cNvContentPartPr/>
                <p14:nvPr/>
              </p14:nvContentPartPr>
              <p14:xfrm>
                <a:off x="6671606" y="6037635"/>
                <a:ext cx="21960" cy="215640"/>
              </p14:xfrm>
            </p:contentPart>
          </mc:Choice>
          <mc:Fallback xmlns="">
            <p:pic>
              <p:nvPicPr>
                <p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62751" y="6028635"/>
                  <a:ext cx="39315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14:cNvPr>
                <p14:cNvContentPartPr/>
                <p14:nvPr/>
              </p14:nvContentPartPr>
              <p14:xfrm>
                <a:off x="6685286" y="5939355"/>
                <a:ext cx="199440" cy="161280"/>
              </p14:xfrm>
            </p:contentPart>
          </mc:Choice>
          <mc:Fallback xmlns="">
            <p:pic>
              <p:nvPicPr>
                <p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76286" y="5930355"/>
                  <a:ext cx="217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14:cNvPr>
                <p14:cNvContentPartPr/>
                <p14:nvPr/>
              </p14:nvContentPartPr>
              <p14:xfrm>
                <a:off x="6811646" y="6157155"/>
                <a:ext cx="159480" cy="149400"/>
              </p14:xfrm>
            </p:contentPart>
          </mc:Choice>
          <mc:Fallback xmlns="">
            <p:pic>
              <p:nvPicPr>
                <p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02626" y="6148177"/>
                  <a:ext cx="177160" cy="166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14:cNvPr>
                <p14:cNvContentPartPr/>
                <p14:nvPr/>
              </p14:nvContentPartPr>
              <p14:xfrm>
                <a:off x="7012166" y="5481435"/>
                <a:ext cx="66600" cy="247680"/>
              </p14:xfrm>
            </p:contentPart>
          </mc:Choice>
          <mc:Fallback xmlns="">
            <p:pic>
              <p:nvPicPr>
                <p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03117" y="5472435"/>
                  <a:ext cx="84336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14:cNvPr>
                <p14:cNvContentPartPr/>
                <p14:nvPr/>
              </p14:nvContentPartPr>
              <p14:xfrm>
                <a:off x="7119446" y="5482875"/>
                <a:ext cx="27000" cy="235440"/>
              </p14:xfrm>
            </p:contentPart>
          </mc:Choice>
          <mc:Fallback xmlns="">
            <p:pic>
              <p:nvPicPr>
                <p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10564" y="5473875"/>
                  <a:ext cx="44408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0753" name="Ink 30752">
                  <a:extLst>
                    <a:ext uri="{FF2B5EF4-FFF2-40B4-BE49-F238E27FC236}">
                      <a16:creationId xmlns:a16="http://schemas.microsoft.com/office/drawing/2014/main" id="{A6D980DA-39EF-4153-8C05-B5580B219376}"/>
                    </a:ext>
                  </a:extLst>
                </p14:cNvPr>
                <p14:cNvContentPartPr/>
                <p14:nvPr/>
              </p14:nvContentPartPr>
              <p14:xfrm>
                <a:off x="7358486" y="5828115"/>
                <a:ext cx="74520" cy="485280"/>
              </p14:xfrm>
            </p:contentPart>
          </mc:Choice>
          <mc:Fallback xmlns="">
            <p:pic>
              <p:nvPicPr>
                <p:cNvPr id="30753" name="Ink 30752">
                  <a:extLst>
                    <a:ext uri="{FF2B5EF4-FFF2-40B4-BE49-F238E27FC236}">
                      <a16:creationId xmlns:a16="http://schemas.microsoft.com/office/drawing/2014/main" id="{A6D980DA-39EF-4153-8C05-B5580B21937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49486" y="5819115"/>
                  <a:ext cx="921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0754" name="Ink 30753">
                  <a:extLst>
                    <a:ext uri="{FF2B5EF4-FFF2-40B4-BE49-F238E27FC236}">
                      <a16:creationId xmlns:a16="http://schemas.microsoft.com/office/drawing/2014/main" id="{4D063B1B-177E-4E17-B88D-27D26304B973}"/>
                    </a:ext>
                  </a:extLst>
                </p14:cNvPr>
                <p14:cNvContentPartPr/>
                <p14:nvPr/>
              </p14:nvContentPartPr>
              <p14:xfrm>
                <a:off x="7301966" y="5799315"/>
                <a:ext cx="866880" cy="667800"/>
              </p14:xfrm>
            </p:contentPart>
          </mc:Choice>
          <mc:Fallback xmlns="">
            <p:pic>
              <p:nvPicPr>
                <p:cNvPr id="30754" name="Ink 30753">
                  <a:extLst>
                    <a:ext uri="{FF2B5EF4-FFF2-40B4-BE49-F238E27FC236}">
                      <a16:creationId xmlns:a16="http://schemas.microsoft.com/office/drawing/2014/main" id="{4D063B1B-177E-4E17-B88D-27D26304B97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92970" y="5790315"/>
                  <a:ext cx="884513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0755" name="Ink 30754">
                  <a:extLst>
                    <a:ext uri="{FF2B5EF4-FFF2-40B4-BE49-F238E27FC236}">
                      <a16:creationId xmlns:a16="http://schemas.microsoft.com/office/drawing/2014/main" id="{67BB42EF-1F6F-4DE0-9F1B-18480909D32A}"/>
                    </a:ext>
                  </a:extLst>
                </p14:cNvPr>
                <p14:cNvContentPartPr/>
                <p14:nvPr/>
              </p14:nvContentPartPr>
              <p14:xfrm>
                <a:off x="7529846" y="6039795"/>
                <a:ext cx="16200" cy="214560"/>
              </p14:xfrm>
            </p:contentPart>
          </mc:Choice>
          <mc:Fallback xmlns="">
            <p:pic>
              <p:nvPicPr>
                <p:cNvPr id="30755" name="Ink 30754">
                  <a:extLst>
                    <a:ext uri="{FF2B5EF4-FFF2-40B4-BE49-F238E27FC236}">
                      <a16:creationId xmlns:a16="http://schemas.microsoft.com/office/drawing/2014/main" id="{67BB42EF-1F6F-4DE0-9F1B-18480909D32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20846" y="6030795"/>
                  <a:ext cx="33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756" name="Ink 30755">
                  <a:extLst>
                    <a:ext uri="{FF2B5EF4-FFF2-40B4-BE49-F238E27FC236}">
                      <a16:creationId xmlns:a16="http://schemas.microsoft.com/office/drawing/2014/main" id="{0950CCF0-AC2A-4DDA-8544-83673CD2D8C3}"/>
                    </a:ext>
                  </a:extLst>
                </p14:cNvPr>
                <p14:cNvContentPartPr/>
                <p14:nvPr/>
              </p14:nvContentPartPr>
              <p14:xfrm>
                <a:off x="7496726" y="5964195"/>
                <a:ext cx="165960" cy="136440"/>
              </p14:xfrm>
            </p:contentPart>
          </mc:Choice>
          <mc:Fallback xmlns="">
            <p:pic>
              <p:nvPicPr>
                <p:cNvPr id="30756" name="Ink 30755">
                  <a:extLst>
                    <a:ext uri="{FF2B5EF4-FFF2-40B4-BE49-F238E27FC236}">
                      <a16:creationId xmlns:a16="http://schemas.microsoft.com/office/drawing/2014/main" id="{0950CCF0-AC2A-4DDA-8544-83673CD2D8C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87726" y="5955219"/>
                  <a:ext cx="183600" cy="154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757" name="Ink 30756">
                  <a:extLst>
                    <a:ext uri="{FF2B5EF4-FFF2-40B4-BE49-F238E27FC236}">
                      <a16:creationId xmlns:a16="http://schemas.microsoft.com/office/drawing/2014/main" id="{E5B927E6-9D54-48AF-B16A-907A0489554E}"/>
                    </a:ext>
                  </a:extLst>
                </p14:cNvPr>
                <p14:cNvContentPartPr/>
                <p14:nvPr/>
              </p14:nvContentPartPr>
              <p14:xfrm>
                <a:off x="7656926" y="6110355"/>
                <a:ext cx="104400" cy="144000"/>
              </p14:xfrm>
            </p:contentPart>
          </mc:Choice>
          <mc:Fallback xmlns="">
            <p:pic>
              <p:nvPicPr>
                <p:cNvPr id="30757" name="Ink 30756">
                  <a:extLst>
                    <a:ext uri="{FF2B5EF4-FFF2-40B4-BE49-F238E27FC236}">
                      <a16:creationId xmlns:a16="http://schemas.microsoft.com/office/drawing/2014/main" id="{E5B927E6-9D54-48AF-B16A-907A0489554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647926" y="6101355"/>
                  <a:ext cx="122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0758" name="Ink 30757">
                  <a:extLst>
                    <a:ext uri="{FF2B5EF4-FFF2-40B4-BE49-F238E27FC236}">
                      <a16:creationId xmlns:a16="http://schemas.microsoft.com/office/drawing/2014/main" id="{AF6ADF63-5228-49F9-B3E5-EAC874027B40}"/>
                    </a:ext>
                  </a:extLst>
                </p14:cNvPr>
                <p14:cNvContentPartPr/>
                <p14:nvPr/>
              </p14:nvContentPartPr>
              <p14:xfrm>
                <a:off x="7701206" y="6142035"/>
                <a:ext cx="68400" cy="240120"/>
              </p14:xfrm>
            </p:contentPart>
          </mc:Choice>
          <mc:Fallback xmlns="">
            <p:pic>
              <p:nvPicPr>
                <p:cNvPr id="30758" name="Ink 30757">
                  <a:extLst>
                    <a:ext uri="{FF2B5EF4-FFF2-40B4-BE49-F238E27FC236}">
                      <a16:creationId xmlns:a16="http://schemas.microsoft.com/office/drawing/2014/main" id="{AF6ADF63-5228-49F9-B3E5-EAC874027B4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92206" y="6133035"/>
                  <a:ext cx="86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0759" name="Ink 30758">
                  <a:extLst>
                    <a:ext uri="{FF2B5EF4-FFF2-40B4-BE49-F238E27FC236}">
                      <a16:creationId xmlns:a16="http://schemas.microsoft.com/office/drawing/2014/main" id="{C4B8C5F9-21DA-49D1-8290-661C2C196036}"/>
                    </a:ext>
                  </a:extLst>
                </p14:cNvPr>
                <p14:cNvContentPartPr/>
                <p14:nvPr/>
              </p14:nvContentPartPr>
              <p14:xfrm>
                <a:off x="7881926" y="5502315"/>
                <a:ext cx="29160" cy="235440"/>
              </p14:xfrm>
            </p:contentPart>
          </mc:Choice>
          <mc:Fallback xmlns="">
            <p:pic>
              <p:nvPicPr>
                <p:cNvPr id="30759" name="Ink 30758">
                  <a:extLst>
                    <a:ext uri="{FF2B5EF4-FFF2-40B4-BE49-F238E27FC236}">
                      <a16:creationId xmlns:a16="http://schemas.microsoft.com/office/drawing/2014/main" id="{C4B8C5F9-21DA-49D1-8290-661C2C19603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72926" y="5493315"/>
                  <a:ext cx="468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0760" name="Ink 30759">
                  <a:extLst>
                    <a:ext uri="{FF2B5EF4-FFF2-40B4-BE49-F238E27FC236}">
                      <a16:creationId xmlns:a16="http://schemas.microsoft.com/office/drawing/2014/main" id="{A66E6C4F-5C8D-4D77-A4E8-DC01657342E3}"/>
                    </a:ext>
                  </a:extLst>
                </p14:cNvPr>
                <p14:cNvContentPartPr/>
                <p14:nvPr/>
              </p14:nvContentPartPr>
              <p14:xfrm>
                <a:off x="7926206" y="5521755"/>
                <a:ext cx="165960" cy="205560"/>
              </p14:xfrm>
            </p:contentPart>
          </mc:Choice>
          <mc:Fallback xmlns="">
            <p:pic>
              <p:nvPicPr>
                <p:cNvPr id="30760" name="Ink 30759">
                  <a:extLst>
                    <a:ext uri="{FF2B5EF4-FFF2-40B4-BE49-F238E27FC236}">
                      <a16:creationId xmlns:a16="http://schemas.microsoft.com/office/drawing/2014/main" id="{A66E6C4F-5C8D-4D77-A4E8-DC01657342E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17206" y="5512755"/>
                  <a:ext cx="183600" cy="22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836127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289915"/>
            <a:ext cx="8768880" cy="1304640"/>
            <a:chOff x="135806" y="5289915"/>
            <a:chExt cx="8768880" cy="13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14:cNvPr>
                <p14:cNvContentPartPr/>
                <p14:nvPr/>
              </p14:nvContentPartPr>
              <p14:xfrm>
                <a:off x="2405246" y="5865195"/>
                <a:ext cx="25200" cy="47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6246" y="5856195"/>
                  <a:ext cx="42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14:cNvPr>
                <p14:cNvContentPartPr/>
                <p14:nvPr/>
              </p14:nvContentPartPr>
              <p14:xfrm>
                <a:off x="2390126" y="5818395"/>
                <a:ext cx="711720" cy="46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1126" y="5809395"/>
                  <a:ext cx="729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14:cNvPr>
                <p14:cNvContentPartPr/>
                <p14:nvPr/>
              </p14:nvContentPartPr>
              <p14:xfrm>
                <a:off x="2634926" y="5972475"/>
                <a:ext cx="1152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5926" y="5963475"/>
                  <a:ext cx="2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14:cNvPr>
                <p14:cNvContentPartPr/>
                <p14:nvPr/>
              </p14:nvContentPartPr>
              <p14:xfrm>
                <a:off x="2611526" y="5888955"/>
                <a:ext cx="150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2504" y="5879955"/>
                  <a:ext cx="168162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14:cNvPr>
                <p14:cNvContentPartPr/>
                <p14:nvPr/>
              </p14:nvContentPartPr>
              <p14:xfrm>
                <a:off x="2714846" y="6067155"/>
                <a:ext cx="291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5846" y="6058155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14:cNvPr>
                <p14:cNvContentPartPr/>
                <p14:nvPr/>
              </p14:nvContentPartPr>
              <p14:xfrm>
                <a:off x="2819606" y="5540475"/>
                <a:ext cx="11916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0633" y="5531475"/>
                  <a:ext cx="136747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14:cNvPr>
                <p14:cNvContentPartPr/>
                <p14:nvPr/>
              </p14:nvContentPartPr>
              <p14:xfrm>
                <a:off x="2934086" y="5585115"/>
                <a:ext cx="6084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5032" y="5576115"/>
                  <a:ext cx="78585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14:cNvPr>
                <p14:cNvContentPartPr/>
                <p14:nvPr/>
              </p14:nvContentPartPr>
              <p14:xfrm>
                <a:off x="3144686" y="5854395"/>
                <a:ext cx="41040" cy="49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35606" y="5845395"/>
                  <a:ext cx="58836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14:cNvPr>
                <p14:cNvContentPartPr/>
                <p14:nvPr/>
              </p14:nvContentPartPr>
              <p14:xfrm>
                <a:off x="3133166" y="5775915"/>
                <a:ext cx="910080" cy="54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4166" y="5766915"/>
                  <a:ext cx="9277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14:cNvPr>
                <p14:cNvContentPartPr/>
                <p14:nvPr/>
              </p14:nvContentPartPr>
              <p14:xfrm>
                <a:off x="3463646" y="5989755"/>
                <a:ext cx="7560" cy="22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54646" y="5980755"/>
                  <a:ext cx="25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14:cNvPr>
                <p14:cNvContentPartPr/>
                <p14:nvPr/>
              </p14:nvContentPartPr>
              <p14:xfrm>
                <a:off x="3412886" y="5899755"/>
                <a:ext cx="178560" cy="178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03886" y="5890755"/>
                  <a:ext cx="196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14:cNvPr>
                <p14:cNvContentPartPr/>
                <p14:nvPr/>
              </p14:nvContentPartPr>
              <p14:xfrm>
                <a:off x="3615566" y="6049875"/>
                <a:ext cx="14184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06566" y="604087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14:cNvPr>
                <p14:cNvContentPartPr/>
                <p14:nvPr/>
              </p14:nvContentPartPr>
              <p14:xfrm>
                <a:off x="3833006" y="5433195"/>
                <a:ext cx="213840" cy="25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4006" y="5424195"/>
                  <a:ext cx="231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14:cNvPr>
                <p14:cNvContentPartPr/>
                <p14:nvPr/>
              </p14:nvContentPartPr>
              <p14:xfrm>
                <a:off x="4120646" y="5834595"/>
                <a:ext cx="51480" cy="49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11646" y="5825595"/>
                  <a:ext cx="691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14:cNvPr>
                <p14:cNvContentPartPr/>
                <p14:nvPr/>
              </p14:nvContentPartPr>
              <p14:xfrm>
                <a:off x="4050806" y="5835675"/>
                <a:ext cx="871200" cy="50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41806" y="5826675"/>
                  <a:ext cx="888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14:cNvPr>
                <p14:cNvContentPartPr/>
                <p14:nvPr/>
              </p14:nvContentPartPr>
              <p14:xfrm>
                <a:off x="4414046" y="5955195"/>
                <a:ext cx="16200" cy="204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5046" y="5946195"/>
                  <a:ext cx="33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14:cNvPr>
                <p14:cNvContentPartPr/>
                <p14:nvPr/>
              </p14:nvContentPartPr>
              <p14:xfrm>
                <a:off x="4392806" y="5888235"/>
                <a:ext cx="132480" cy="134640"/>
              </p14:xfrm>
            </p:contentPart>
          </mc:Choice>
          <mc:Fallback xmlns="">
            <p:pic>
              <p:nvPicPr>
                <p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83806" y="5879235"/>
                  <a:ext cx="150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14:cNvPr>
                <p14:cNvContentPartPr/>
                <p14:nvPr/>
              </p14:nvContentPartPr>
              <p14:xfrm>
                <a:off x="4544726" y="6017835"/>
                <a:ext cx="134640" cy="96480"/>
              </p14:xfrm>
            </p:contentPart>
          </mc:Choice>
          <mc:Fallback xmlns="">
            <p:pic>
              <p:nvPicPr>
                <p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35726" y="6008868"/>
                  <a:ext cx="152280" cy="11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14:cNvPr>
                <p14:cNvContentPartPr/>
                <p14:nvPr/>
              </p14:nvContentPartPr>
              <p14:xfrm>
                <a:off x="4760006" y="5555955"/>
                <a:ext cx="167760" cy="309960"/>
              </p14:xfrm>
            </p:contentPart>
          </mc:Choice>
          <mc:Fallback xmlns="">
            <p:pic>
              <p:nvPicPr>
                <p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51006" y="5546955"/>
                  <a:ext cx="185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14:cNvPr>
                <p14:cNvContentPartPr/>
                <p14:nvPr/>
              </p14:nvContentPartPr>
              <p14:xfrm>
                <a:off x="4712126" y="5686995"/>
                <a:ext cx="328680" cy="33120"/>
              </p14:xfrm>
            </p:contentPart>
          </mc:Choice>
          <mc:Fallback xmlns="">
            <p:pic>
              <p:nvPicPr>
                <p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03126" y="5677995"/>
                  <a:ext cx="34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14:cNvPr>
                <p14:cNvContentPartPr/>
                <p14:nvPr/>
              </p14:nvContentPartPr>
              <p14:xfrm>
                <a:off x="5120006" y="5901195"/>
                <a:ext cx="347040" cy="519120"/>
              </p14:xfrm>
            </p:contentPart>
          </mc:Choice>
          <mc:Fallback xmlns="">
            <p:pic>
              <p:nvPicPr>
                <p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11006" y="5892195"/>
                  <a:ext cx="3646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14:cNvPr>
                <p14:cNvContentPartPr/>
                <p14:nvPr/>
              </p14:nvContentPartPr>
              <p14:xfrm>
                <a:off x="5073566" y="5851515"/>
                <a:ext cx="547200" cy="596520"/>
              </p14:xfrm>
            </p:contentPart>
          </mc:Choice>
          <mc:Fallback xmlns="">
            <p:pic>
              <p:nvPicPr>
                <p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64566" y="5842515"/>
                  <a:ext cx="5648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14:cNvPr>
                <p14:cNvContentPartPr/>
                <p14:nvPr/>
              </p14:nvContentPartPr>
              <p14:xfrm>
                <a:off x="5283446" y="6082995"/>
                <a:ext cx="45720" cy="226800"/>
              </p14:xfrm>
            </p:contentPart>
          </mc:Choice>
          <mc:Fallback xmlns="">
            <p:pic>
              <p:nvPicPr>
                <p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74446" y="6073981"/>
                  <a:ext cx="63360" cy="244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14:cNvPr>
                <p14:cNvContentPartPr/>
                <p14:nvPr/>
              </p14:nvContentPartPr>
              <p14:xfrm>
                <a:off x="5271926" y="6031155"/>
                <a:ext cx="175680" cy="157680"/>
              </p14:xfrm>
            </p:contentPart>
          </mc:Choice>
          <mc:Fallback xmlns="">
            <p:pic>
              <p:nvPicPr>
                <p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62926" y="6022155"/>
                  <a:ext cx="193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14:cNvPr>
                <p14:cNvContentPartPr/>
                <p14:nvPr/>
              </p14:nvContentPartPr>
              <p14:xfrm>
                <a:off x="5350046" y="6202515"/>
                <a:ext cx="73800" cy="195840"/>
              </p14:xfrm>
            </p:contentPart>
          </mc:Choice>
          <mc:Fallback xmlns="">
            <p:pic>
              <p:nvPicPr>
                <p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41046" y="6193515"/>
                  <a:ext cx="91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14:cNvPr>
                <p14:cNvContentPartPr/>
                <p14:nvPr/>
              </p14:nvContentPartPr>
              <p14:xfrm>
                <a:off x="5419886" y="5497275"/>
                <a:ext cx="173520" cy="307080"/>
              </p14:xfrm>
            </p:contentPart>
          </mc:Choice>
          <mc:Fallback xmlns="">
            <p:pic>
              <p:nvPicPr>
                <p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10905" y="5488275"/>
                  <a:ext cx="191123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14:cNvPr>
                <p14:cNvContentPartPr/>
                <p14:nvPr/>
              </p14:nvContentPartPr>
              <p14:xfrm>
                <a:off x="5841806" y="5846115"/>
                <a:ext cx="432360" cy="547920"/>
              </p14:xfrm>
            </p:contentPart>
          </mc:Choice>
          <mc:Fallback xmlns="">
            <p:pic>
              <p:nvPicPr>
                <p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32806" y="5837115"/>
                  <a:ext cx="4500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14:cNvPr>
                <p14:cNvContentPartPr/>
                <p14:nvPr/>
              </p14:nvContentPartPr>
              <p14:xfrm>
                <a:off x="5759726" y="5857995"/>
                <a:ext cx="603360" cy="571320"/>
              </p14:xfrm>
            </p:contentPart>
          </mc:Choice>
          <mc:Fallback xmlns="">
            <p:pic>
              <p:nvPicPr>
                <p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50721" y="5848995"/>
                  <a:ext cx="621011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14:cNvPr>
                <p14:cNvContentPartPr/>
                <p14:nvPr/>
              </p14:nvContentPartPr>
              <p14:xfrm>
                <a:off x="6007046" y="6044835"/>
                <a:ext cx="9000" cy="259920"/>
              </p14:xfrm>
            </p:contentPart>
          </mc:Choice>
          <mc:Fallback xmlns="">
            <p:pic>
              <p:nvPicPr>
                <p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98046" y="6035835"/>
                  <a:ext cx="26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14:cNvPr>
                <p14:cNvContentPartPr/>
                <p14:nvPr/>
              </p14:nvContentPartPr>
              <p14:xfrm>
                <a:off x="5964566" y="5976795"/>
                <a:ext cx="203040" cy="157680"/>
              </p14:xfrm>
            </p:contentPart>
          </mc:Choice>
          <mc:Fallback xmlns="">
            <p:pic>
              <p:nvPicPr>
                <p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55582" y="5967795"/>
                  <a:ext cx="220649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14:cNvPr>
                <p14:cNvContentPartPr/>
                <p14:nvPr/>
              </p14:nvContentPartPr>
              <p14:xfrm>
                <a:off x="6075086" y="6167955"/>
                <a:ext cx="141840" cy="197280"/>
              </p14:xfrm>
            </p:contentPart>
          </mc:Choice>
          <mc:Fallback xmlns="">
            <p:pic>
              <p:nvPicPr>
                <p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66086" y="615895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14:cNvPr>
                <p14:cNvContentPartPr/>
                <p14:nvPr/>
              </p14:nvContentPartPr>
              <p14:xfrm>
                <a:off x="6164366" y="5498715"/>
                <a:ext cx="132480" cy="273600"/>
              </p14:xfrm>
            </p:contentPart>
          </mc:Choice>
          <mc:Fallback xmlns="">
            <p:pic>
              <p:nvPicPr>
                <p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55390" y="5489703"/>
                  <a:ext cx="150072" cy="29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14:cNvPr>
                <p14:cNvContentPartPr/>
                <p14:nvPr/>
              </p14:nvContentPartPr>
              <p14:xfrm>
                <a:off x="6446966" y="5861595"/>
                <a:ext cx="28800" cy="563760"/>
              </p14:xfrm>
            </p:contentPart>
          </mc:Choice>
          <mc:Fallback xmlns="">
            <p:pic>
              <p:nvPicPr>
                <p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37966" y="5852595"/>
                  <a:ext cx="4644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14:cNvPr>
                <p14:cNvContentPartPr/>
                <p14:nvPr/>
              </p14:nvContentPartPr>
              <p14:xfrm>
                <a:off x="6411686" y="5776995"/>
                <a:ext cx="840960" cy="659520"/>
              </p14:xfrm>
            </p:contentPart>
          </mc:Choice>
          <mc:Fallback xmlns="">
            <p:pic>
              <p:nvPicPr>
                <p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02686" y="5767995"/>
                  <a:ext cx="8586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14:cNvPr>
                <p14:cNvContentPartPr/>
                <p14:nvPr/>
              </p14:nvContentPartPr>
              <p14:xfrm>
                <a:off x="6671606" y="6037635"/>
                <a:ext cx="21960" cy="215640"/>
              </p14:xfrm>
            </p:contentPart>
          </mc:Choice>
          <mc:Fallback xmlns="">
            <p:pic>
              <p:nvPicPr>
                <p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62751" y="6028635"/>
                  <a:ext cx="39315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14:cNvPr>
                <p14:cNvContentPartPr/>
                <p14:nvPr/>
              </p14:nvContentPartPr>
              <p14:xfrm>
                <a:off x="6685286" y="5939355"/>
                <a:ext cx="199440" cy="161280"/>
              </p14:xfrm>
            </p:contentPart>
          </mc:Choice>
          <mc:Fallback xmlns="">
            <p:pic>
              <p:nvPicPr>
                <p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76286" y="5930355"/>
                  <a:ext cx="217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14:cNvPr>
                <p14:cNvContentPartPr/>
                <p14:nvPr/>
              </p14:nvContentPartPr>
              <p14:xfrm>
                <a:off x="6811646" y="6157155"/>
                <a:ext cx="159480" cy="149400"/>
              </p14:xfrm>
            </p:contentPart>
          </mc:Choice>
          <mc:Fallback xmlns="">
            <p:pic>
              <p:nvPicPr>
                <p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02626" y="6148177"/>
                  <a:ext cx="177160" cy="166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14:cNvPr>
                <p14:cNvContentPartPr/>
                <p14:nvPr/>
              </p14:nvContentPartPr>
              <p14:xfrm>
                <a:off x="7012166" y="5481435"/>
                <a:ext cx="66600" cy="247680"/>
              </p14:xfrm>
            </p:contentPart>
          </mc:Choice>
          <mc:Fallback xmlns="">
            <p:pic>
              <p:nvPicPr>
                <p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03117" y="5472435"/>
                  <a:ext cx="84336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14:cNvPr>
                <p14:cNvContentPartPr/>
                <p14:nvPr/>
              </p14:nvContentPartPr>
              <p14:xfrm>
                <a:off x="7119446" y="5482875"/>
                <a:ext cx="27000" cy="235440"/>
              </p14:xfrm>
            </p:contentPart>
          </mc:Choice>
          <mc:Fallback xmlns="">
            <p:pic>
              <p:nvPicPr>
                <p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10564" y="5473875"/>
                  <a:ext cx="44408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0753" name="Ink 30752">
                  <a:extLst>
                    <a:ext uri="{FF2B5EF4-FFF2-40B4-BE49-F238E27FC236}">
                      <a16:creationId xmlns:a16="http://schemas.microsoft.com/office/drawing/2014/main" id="{A6D980DA-39EF-4153-8C05-B5580B219376}"/>
                    </a:ext>
                  </a:extLst>
                </p14:cNvPr>
                <p14:cNvContentPartPr/>
                <p14:nvPr/>
              </p14:nvContentPartPr>
              <p14:xfrm>
                <a:off x="7358486" y="5828115"/>
                <a:ext cx="74520" cy="485280"/>
              </p14:xfrm>
            </p:contentPart>
          </mc:Choice>
          <mc:Fallback xmlns="">
            <p:pic>
              <p:nvPicPr>
                <p:cNvPr id="30753" name="Ink 30752">
                  <a:extLst>
                    <a:ext uri="{FF2B5EF4-FFF2-40B4-BE49-F238E27FC236}">
                      <a16:creationId xmlns:a16="http://schemas.microsoft.com/office/drawing/2014/main" id="{A6D980DA-39EF-4153-8C05-B5580B21937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49486" y="5819115"/>
                  <a:ext cx="921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0754" name="Ink 30753">
                  <a:extLst>
                    <a:ext uri="{FF2B5EF4-FFF2-40B4-BE49-F238E27FC236}">
                      <a16:creationId xmlns:a16="http://schemas.microsoft.com/office/drawing/2014/main" id="{4D063B1B-177E-4E17-B88D-27D26304B973}"/>
                    </a:ext>
                  </a:extLst>
                </p14:cNvPr>
                <p14:cNvContentPartPr/>
                <p14:nvPr/>
              </p14:nvContentPartPr>
              <p14:xfrm>
                <a:off x="7301966" y="5799315"/>
                <a:ext cx="866880" cy="667800"/>
              </p14:xfrm>
            </p:contentPart>
          </mc:Choice>
          <mc:Fallback xmlns="">
            <p:pic>
              <p:nvPicPr>
                <p:cNvPr id="30754" name="Ink 30753">
                  <a:extLst>
                    <a:ext uri="{FF2B5EF4-FFF2-40B4-BE49-F238E27FC236}">
                      <a16:creationId xmlns:a16="http://schemas.microsoft.com/office/drawing/2014/main" id="{4D063B1B-177E-4E17-B88D-27D26304B97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92970" y="5790315"/>
                  <a:ext cx="884513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0755" name="Ink 30754">
                  <a:extLst>
                    <a:ext uri="{FF2B5EF4-FFF2-40B4-BE49-F238E27FC236}">
                      <a16:creationId xmlns:a16="http://schemas.microsoft.com/office/drawing/2014/main" id="{67BB42EF-1F6F-4DE0-9F1B-18480909D32A}"/>
                    </a:ext>
                  </a:extLst>
                </p14:cNvPr>
                <p14:cNvContentPartPr/>
                <p14:nvPr/>
              </p14:nvContentPartPr>
              <p14:xfrm>
                <a:off x="7529846" y="6039795"/>
                <a:ext cx="16200" cy="214560"/>
              </p14:xfrm>
            </p:contentPart>
          </mc:Choice>
          <mc:Fallback xmlns="">
            <p:pic>
              <p:nvPicPr>
                <p:cNvPr id="30755" name="Ink 30754">
                  <a:extLst>
                    <a:ext uri="{FF2B5EF4-FFF2-40B4-BE49-F238E27FC236}">
                      <a16:creationId xmlns:a16="http://schemas.microsoft.com/office/drawing/2014/main" id="{67BB42EF-1F6F-4DE0-9F1B-18480909D32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20846" y="6030795"/>
                  <a:ext cx="33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756" name="Ink 30755">
                  <a:extLst>
                    <a:ext uri="{FF2B5EF4-FFF2-40B4-BE49-F238E27FC236}">
                      <a16:creationId xmlns:a16="http://schemas.microsoft.com/office/drawing/2014/main" id="{0950CCF0-AC2A-4DDA-8544-83673CD2D8C3}"/>
                    </a:ext>
                  </a:extLst>
                </p14:cNvPr>
                <p14:cNvContentPartPr/>
                <p14:nvPr/>
              </p14:nvContentPartPr>
              <p14:xfrm>
                <a:off x="7496726" y="5964195"/>
                <a:ext cx="165960" cy="136440"/>
              </p14:xfrm>
            </p:contentPart>
          </mc:Choice>
          <mc:Fallback xmlns="">
            <p:pic>
              <p:nvPicPr>
                <p:cNvPr id="30756" name="Ink 30755">
                  <a:extLst>
                    <a:ext uri="{FF2B5EF4-FFF2-40B4-BE49-F238E27FC236}">
                      <a16:creationId xmlns:a16="http://schemas.microsoft.com/office/drawing/2014/main" id="{0950CCF0-AC2A-4DDA-8544-83673CD2D8C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87726" y="5955219"/>
                  <a:ext cx="183600" cy="154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757" name="Ink 30756">
                  <a:extLst>
                    <a:ext uri="{FF2B5EF4-FFF2-40B4-BE49-F238E27FC236}">
                      <a16:creationId xmlns:a16="http://schemas.microsoft.com/office/drawing/2014/main" id="{E5B927E6-9D54-48AF-B16A-907A0489554E}"/>
                    </a:ext>
                  </a:extLst>
                </p14:cNvPr>
                <p14:cNvContentPartPr/>
                <p14:nvPr/>
              </p14:nvContentPartPr>
              <p14:xfrm>
                <a:off x="7656926" y="6110355"/>
                <a:ext cx="104400" cy="144000"/>
              </p14:xfrm>
            </p:contentPart>
          </mc:Choice>
          <mc:Fallback xmlns="">
            <p:pic>
              <p:nvPicPr>
                <p:cNvPr id="30757" name="Ink 30756">
                  <a:extLst>
                    <a:ext uri="{FF2B5EF4-FFF2-40B4-BE49-F238E27FC236}">
                      <a16:creationId xmlns:a16="http://schemas.microsoft.com/office/drawing/2014/main" id="{E5B927E6-9D54-48AF-B16A-907A0489554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647926" y="6101355"/>
                  <a:ext cx="122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0758" name="Ink 30757">
                  <a:extLst>
                    <a:ext uri="{FF2B5EF4-FFF2-40B4-BE49-F238E27FC236}">
                      <a16:creationId xmlns:a16="http://schemas.microsoft.com/office/drawing/2014/main" id="{AF6ADF63-5228-49F9-B3E5-EAC874027B40}"/>
                    </a:ext>
                  </a:extLst>
                </p14:cNvPr>
                <p14:cNvContentPartPr/>
                <p14:nvPr/>
              </p14:nvContentPartPr>
              <p14:xfrm>
                <a:off x="7701206" y="6142035"/>
                <a:ext cx="68400" cy="240120"/>
              </p14:xfrm>
            </p:contentPart>
          </mc:Choice>
          <mc:Fallback xmlns="">
            <p:pic>
              <p:nvPicPr>
                <p:cNvPr id="30758" name="Ink 30757">
                  <a:extLst>
                    <a:ext uri="{FF2B5EF4-FFF2-40B4-BE49-F238E27FC236}">
                      <a16:creationId xmlns:a16="http://schemas.microsoft.com/office/drawing/2014/main" id="{AF6ADF63-5228-49F9-B3E5-EAC874027B4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92206" y="6133035"/>
                  <a:ext cx="86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0759" name="Ink 30758">
                  <a:extLst>
                    <a:ext uri="{FF2B5EF4-FFF2-40B4-BE49-F238E27FC236}">
                      <a16:creationId xmlns:a16="http://schemas.microsoft.com/office/drawing/2014/main" id="{C4B8C5F9-21DA-49D1-8290-661C2C196036}"/>
                    </a:ext>
                  </a:extLst>
                </p14:cNvPr>
                <p14:cNvContentPartPr/>
                <p14:nvPr/>
              </p14:nvContentPartPr>
              <p14:xfrm>
                <a:off x="7881926" y="5502315"/>
                <a:ext cx="29160" cy="235440"/>
              </p14:xfrm>
            </p:contentPart>
          </mc:Choice>
          <mc:Fallback xmlns="">
            <p:pic>
              <p:nvPicPr>
                <p:cNvPr id="30759" name="Ink 30758">
                  <a:extLst>
                    <a:ext uri="{FF2B5EF4-FFF2-40B4-BE49-F238E27FC236}">
                      <a16:creationId xmlns:a16="http://schemas.microsoft.com/office/drawing/2014/main" id="{C4B8C5F9-21DA-49D1-8290-661C2C19603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72926" y="5493315"/>
                  <a:ext cx="468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0760" name="Ink 30759">
                  <a:extLst>
                    <a:ext uri="{FF2B5EF4-FFF2-40B4-BE49-F238E27FC236}">
                      <a16:creationId xmlns:a16="http://schemas.microsoft.com/office/drawing/2014/main" id="{A66E6C4F-5C8D-4D77-A4E8-DC01657342E3}"/>
                    </a:ext>
                  </a:extLst>
                </p14:cNvPr>
                <p14:cNvContentPartPr/>
                <p14:nvPr/>
              </p14:nvContentPartPr>
              <p14:xfrm>
                <a:off x="7926206" y="5521755"/>
                <a:ext cx="165960" cy="205560"/>
              </p14:xfrm>
            </p:contentPart>
          </mc:Choice>
          <mc:Fallback xmlns="">
            <p:pic>
              <p:nvPicPr>
                <p:cNvPr id="30760" name="Ink 30759">
                  <a:extLst>
                    <a:ext uri="{FF2B5EF4-FFF2-40B4-BE49-F238E27FC236}">
                      <a16:creationId xmlns:a16="http://schemas.microsoft.com/office/drawing/2014/main" id="{A66E6C4F-5C8D-4D77-A4E8-DC01657342E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17206" y="5512755"/>
                  <a:ext cx="183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0762" name="Ink 30761">
                  <a:extLst>
                    <a:ext uri="{FF2B5EF4-FFF2-40B4-BE49-F238E27FC236}">
                      <a16:creationId xmlns:a16="http://schemas.microsoft.com/office/drawing/2014/main" id="{3837AE9B-D986-4397-88A6-C5B85E8BD4F9}"/>
                    </a:ext>
                  </a:extLst>
                </p14:cNvPr>
                <p14:cNvContentPartPr/>
                <p14:nvPr/>
              </p14:nvContentPartPr>
              <p14:xfrm>
                <a:off x="8286566" y="5825955"/>
                <a:ext cx="33840" cy="713160"/>
              </p14:xfrm>
            </p:contentPart>
          </mc:Choice>
          <mc:Fallback xmlns="">
            <p:pic>
              <p:nvPicPr>
                <p:cNvPr id="30762" name="Ink 30761">
                  <a:extLst>
                    <a:ext uri="{FF2B5EF4-FFF2-40B4-BE49-F238E27FC236}">
                      <a16:creationId xmlns:a16="http://schemas.microsoft.com/office/drawing/2014/main" id="{3837AE9B-D986-4397-88A6-C5B85E8BD4F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77469" y="5816955"/>
                  <a:ext cx="51670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0763" name="Ink 30762">
                  <a:extLst>
                    <a:ext uri="{FF2B5EF4-FFF2-40B4-BE49-F238E27FC236}">
                      <a16:creationId xmlns:a16="http://schemas.microsoft.com/office/drawing/2014/main" id="{76FF741B-A6D3-46A1-87F9-969B107FEDFE}"/>
                    </a:ext>
                  </a:extLst>
                </p14:cNvPr>
                <p14:cNvContentPartPr/>
                <p14:nvPr/>
              </p14:nvContentPartPr>
              <p14:xfrm>
                <a:off x="8311406" y="5784555"/>
                <a:ext cx="581040" cy="810000"/>
              </p14:xfrm>
            </p:contentPart>
          </mc:Choice>
          <mc:Fallback xmlns="">
            <p:pic>
              <p:nvPicPr>
                <p:cNvPr id="30763" name="Ink 30762">
                  <a:extLst>
                    <a:ext uri="{FF2B5EF4-FFF2-40B4-BE49-F238E27FC236}">
                      <a16:creationId xmlns:a16="http://schemas.microsoft.com/office/drawing/2014/main" id="{76FF741B-A6D3-46A1-87F9-969B107FEDF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302406" y="5775551"/>
                  <a:ext cx="598680" cy="827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0764" name="Ink 30763">
                  <a:extLst>
                    <a:ext uri="{FF2B5EF4-FFF2-40B4-BE49-F238E27FC236}">
                      <a16:creationId xmlns:a16="http://schemas.microsoft.com/office/drawing/2014/main" id="{6B4F0462-4A1D-4145-853E-138EBEDA1ABC}"/>
                    </a:ext>
                  </a:extLst>
                </p14:cNvPr>
                <p14:cNvContentPartPr/>
                <p14:nvPr/>
              </p14:nvContentPartPr>
              <p14:xfrm>
                <a:off x="8422286" y="6057075"/>
                <a:ext cx="45000" cy="218160"/>
              </p14:xfrm>
            </p:contentPart>
          </mc:Choice>
          <mc:Fallback xmlns="">
            <p:pic>
              <p:nvPicPr>
                <p:cNvPr id="30764" name="Ink 30763">
                  <a:extLst>
                    <a:ext uri="{FF2B5EF4-FFF2-40B4-BE49-F238E27FC236}">
                      <a16:creationId xmlns:a16="http://schemas.microsoft.com/office/drawing/2014/main" id="{6B4F0462-4A1D-4145-853E-138EBEDA1AB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13286" y="6048075"/>
                  <a:ext cx="62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0765" name="Ink 30764">
                  <a:extLst>
                    <a:ext uri="{FF2B5EF4-FFF2-40B4-BE49-F238E27FC236}">
                      <a16:creationId xmlns:a16="http://schemas.microsoft.com/office/drawing/2014/main" id="{AA2D9F48-7667-4A23-AA72-11C6A4A815EB}"/>
                    </a:ext>
                  </a:extLst>
                </p14:cNvPr>
                <p14:cNvContentPartPr/>
                <p14:nvPr/>
              </p14:nvContentPartPr>
              <p14:xfrm>
                <a:off x="8422286" y="5982555"/>
                <a:ext cx="181440" cy="163440"/>
              </p14:xfrm>
            </p:contentPart>
          </mc:Choice>
          <mc:Fallback xmlns="">
            <p:pic>
              <p:nvPicPr>
                <p:cNvPr id="30765" name="Ink 30764">
                  <a:extLst>
                    <a:ext uri="{FF2B5EF4-FFF2-40B4-BE49-F238E27FC236}">
                      <a16:creationId xmlns:a16="http://schemas.microsoft.com/office/drawing/2014/main" id="{AA2D9F48-7667-4A23-AA72-11C6A4A815E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13304" y="5973555"/>
                  <a:ext cx="199045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0766" name="Ink 30765">
                  <a:extLst>
                    <a:ext uri="{FF2B5EF4-FFF2-40B4-BE49-F238E27FC236}">
                      <a16:creationId xmlns:a16="http://schemas.microsoft.com/office/drawing/2014/main" id="{94F34090-F9F0-49F4-9C24-005C5636E0A8}"/>
                    </a:ext>
                  </a:extLst>
                </p14:cNvPr>
                <p14:cNvContentPartPr/>
                <p14:nvPr/>
              </p14:nvContentPartPr>
              <p14:xfrm>
                <a:off x="8505446" y="6185235"/>
                <a:ext cx="140040" cy="204120"/>
              </p14:xfrm>
            </p:contentPart>
          </mc:Choice>
          <mc:Fallback xmlns="">
            <p:pic>
              <p:nvPicPr>
                <p:cNvPr id="30766" name="Ink 30765">
                  <a:extLst>
                    <a:ext uri="{FF2B5EF4-FFF2-40B4-BE49-F238E27FC236}">
                      <a16:creationId xmlns:a16="http://schemas.microsoft.com/office/drawing/2014/main" id="{94F34090-F9F0-49F4-9C24-005C5636E0A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96423" y="6176235"/>
                  <a:ext cx="157725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0768" name="Ink 30767">
                  <a:extLst>
                    <a:ext uri="{FF2B5EF4-FFF2-40B4-BE49-F238E27FC236}">
                      <a16:creationId xmlns:a16="http://schemas.microsoft.com/office/drawing/2014/main" id="{9B2160CE-D88B-4BFB-A048-C839EBC4439C}"/>
                    </a:ext>
                  </a:extLst>
                </p14:cNvPr>
                <p14:cNvContentPartPr/>
                <p14:nvPr/>
              </p14:nvContentPartPr>
              <p14:xfrm>
                <a:off x="8623886" y="5406915"/>
                <a:ext cx="8280" cy="239040"/>
              </p14:xfrm>
            </p:contentPart>
          </mc:Choice>
          <mc:Fallback xmlns="">
            <p:pic>
              <p:nvPicPr>
                <p:cNvPr id="30768" name="Ink 30767">
                  <a:extLst>
                    <a:ext uri="{FF2B5EF4-FFF2-40B4-BE49-F238E27FC236}">
                      <a16:creationId xmlns:a16="http://schemas.microsoft.com/office/drawing/2014/main" id="{9B2160CE-D88B-4BFB-A048-C839EBC4439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14886" y="5397915"/>
                  <a:ext cx="25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0769" name="Ink 30768">
                  <a:extLst>
                    <a:ext uri="{FF2B5EF4-FFF2-40B4-BE49-F238E27FC236}">
                      <a16:creationId xmlns:a16="http://schemas.microsoft.com/office/drawing/2014/main" id="{43E468E6-310A-4609-BEFF-5877313AD2CF}"/>
                    </a:ext>
                  </a:extLst>
                </p14:cNvPr>
                <p14:cNvContentPartPr/>
                <p14:nvPr/>
              </p14:nvContentPartPr>
              <p14:xfrm>
                <a:off x="8758886" y="5289915"/>
                <a:ext cx="95760" cy="285480"/>
              </p14:xfrm>
            </p:contentPart>
          </mc:Choice>
          <mc:Fallback xmlns="">
            <p:pic>
              <p:nvPicPr>
                <p:cNvPr id="30769" name="Ink 30768">
                  <a:extLst>
                    <a:ext uri="{FF2B5EF4-FFF2-40B4-BE49-F238E27FC236}">
                      <a16:creationId xmlns:a16="http://schemas.microsoft.com/office/drawing/2014/main" id="{43E468E6-310A-4609-BEFF-5877313AD2C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749886" y="5280915"/>
                  <a:ext cx="1134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0770" name="Ink 30769">
                  <a:extLst>
                    <a:ext uri="{FF2B5EF4-FFF2-40B4-BE49-F238E27FC236}">
                      <a16:creationId xmlns:a16="http://schemas.microsoft.com/office/drawing/2014/main" id="{CAB59520-E67E-4B85-8E9F-FFD255DC992C}"/>
                    </a:ext>
                  </a:extLst>
                </p14:cNvPr>
                <p14:cNvContentPartPr/>
                <p14:nvPr/>
              </p14:nvContentPartPr>
              <p14:xfrm>
                <a:off x="8840246" y="5412675"/>
                <a:ext cx="64440" cy="300600"/>
              </p14:xfrm>
            </p:contentPart>
          </mc:Choice>
          <mc:Fallback xmlns="">
            <p:pic>
              <p:nvPicPr>
                <p:cNvPr id="30770" name="Ink 30769">
                  <a:extLst>
                    <a:ext uri="{FF2B5EF4-FFF2-40B4-BE49-F238E27FC236}">
                      <a16:creationId xmlns:a16="http://schemas.microsoft.com/office/drawing/2014/main" id="{CAB59520-E67E-4B85-8E9F-FFD255DC992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831246" y="5403686"/>
                  <a:ext cx="82080" cy="31821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328949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289915"/>
            <a:ext cx="8768880" cy="1969200"/>
            <a:chOff x="135806" y="5289915"/>
            <a:chExt cx="8768880" cy="19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14:cNvPr>
                <p14:cNvContentPartPr/>
                <p14:nvPr/>
              </p14:nvContentPartPr>
              <p14:xfrm>
                <a:off x="2405246" y="5865195"/>
                <a:ext cx="25200" cy="47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6246" y="5856195"/>
                  <a:ext cx="42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14:cNvPr>
                <p14:cNvContentPartPr/>
                <p14:nvPr/>
              </p14:nvContentPartPr>
              <p14:xfrm>
                <a:off x="2390126" y="5818395"/>
                <a:ext cx="711720" cy="46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1126" y="5809395"/>
                  <a:ext cx="729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14:cNvPr>
                <p14:cNvContentPartPr/>
                <p14:nvPr/>
              </p14:nvContentPartPr>
              <p14:xfrm>
                <a:off x="2634926" y="5972475"/>
                <a:ext cx="1152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5926" y="5963475"/>
                  <a:ext cx="2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14:cNvPr>
                <p14:cNvContentPartPr/>
                <p14:nvPr/>
              </p14:nvContentPartPr>
              <p14:xfrm>
                <a:off x="2611526" y="5888955"/>
                <a:ext cx="150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2504" y="5879955"/>
                  <a:ext cx="168162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14:cNvPr>
                <p14:cNvContentPartPr/>
                <p14:nvPr/>
              </p14:nvContentPartPr>
              <p14:xfrm>
                <a:off x="2714846" y="6067155"/>
                <a:ext cx="291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5846" y="6058155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14:cNvPr>
                <p14:cNvContentPartPr/>
                <p14:nvPr/>
              </p14:nvContentPartPr>
              <p14:xfrm>
                <a:off x="2819606" y="5540475"/>
                <a:ext cx="11916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0633" y="5531475"/>
                  <a:ext cx="136747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14:cNvPr>
                <p14:cNvContentPartPr/>
                <p14:nvPr/>
              </p14:nvContentPartPr>
              <p14:xfrm>
                <a:off x="2934086" y="5585115"/>
                <a:ext cx="6084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5032" y="5576115"/>
                  <a:ext cx="78585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14:cNvPr>
                <p14:cNvContentPartPr/>
                <p14:nvPr/>
              </p14:nvContentPartPr>
              <p14:xfrm>
                <a:off x="3144686" y="5854395"/>
                <a:ext cx="41040" cy="49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35606" y="5845395"/>
                  <a:ext cx="58836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14:cNvPr>
                <p14:cNvContentPartPr/>
                <p14:nvPr/>
              </p14:nvContentPartPr>
              <p14:xfrm>
                <a:off x="3133166" y="5775915"/>
                <a:ext cx="910080" cy="54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4166" y="5766915"/>
                  <a:ext cx="9277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14:cNvPr>
                <p14:cNvContentPartPr/>
                <p14:nvPr/>
              </p14:nvContentPartPr>
              <p14:xfrm>
                <a:off x="3463646" y="5989755"/>
                <a:ext cx="7560" cy="22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54646" y="5980755"/>
                  <a:ext cx="25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14:cNvPr>
                <p14:cNvContentPartPr/>
                <p14:nvPr/>
              </p14:nvContentPartPr>
              <p14:xfrm>
                <a:off x="3412886" y="5899755"/>
                <a:ext cx="178560" cy="178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03886" y="5890755"/>
                  <a:ext cx="196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14:cNvPr>
                <p14:cNvContentPartPr/>
                <p14:nvPr/>
              </p14:nvContentPartPr>
              <p14:xfrm>
                <a:off x="3615566" y="6049875"/>
                <a:ext cx="14184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06566" y="604087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14:cNvPr>
                <p14:cNvContentPartPr/>
                <p14:nvPr/>
              </p14:nvContentPartPr>
              <p14:xfrm>
                <a:off x="3833006" y="5433195"/>
                <a:ext cx="213840" cy="25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4006" y="5424195"/>
                  <a:ext cx="231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14:cNvPr>
                <p14:cNvContentPartPr/>
                <p14:nvPr/>
              </p14:nvContentPartPr>
              <p14:xfrm>
                <a:off x="4120646" y="5834595"/>
                <a:ext cx="51480" cy="49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11646" y="5825595"/>
                  <a:ext cx="691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14:cNvPr>
                <p14:cNvContentPartPr/>
                <p14:nvPr/>
              </p14:nvContentPartPr>
              <p14:xfrm>
                <a:off x="4050806" y="5835675"/>
                <a:ext cx="871200" cy="50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41806" y="5826675"/>
                  <a:ext cx="888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14:cNvPr>
                <p14:cNvContentPartPr/>
                <p14:nvPr/>
              </p14:nvContentPartPr>
              <p14:xfrm>
                <a:off x="4414046" y="5955195"/>
                <a:ext cx="16200" cy="204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5046" y="5946195"/>
                  <a:ext cx="33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14:cNvPr>
                <p14:cNvContentPartPr/>
                <p14:nvPr/>
              </p14:nvContentPartPr>
              <p14:xfrm>
                <a:off x="4392806" y="5888235"/>
                <a:ext cx="132480" cy="134640"/>
              </p14:xfrm>
            </p:contentPart>
          </mc:Choice>
          <mc:Fallback xmlns="">
            <p:pic>
              <p:nvPicPr>
                <p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83806" y="5879235"/>
                  <a:ext cx="150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14:cNvPr>
                <p14:cNvContentPartPr/>
                <p14:nvPr/>
              </p14:nvContentPartPr>
              <p14:xfrm>
                <a:off x="4544726" y="6017835"/>
                <a:ext cx="134640" cy="96480"/>
              </p14:xfrm>
            </p:contentPart>
          </mc:Choice>
          <mc:Fallback xmlns="">
            <p:pic>
              <p:nvPicPr>
                <p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35726" y="6008868"/>
                  <a:ext cx="152280" cy="11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14:cNvPr>
                <p14:cNvContentPartPr/>
                <p14:nvPr/>
              </p14:nvContentPartPr>
              <p14:xfrm>
                <a:off x="4760006" y="5555955"/>
                <a:ext cx="167760" cy="309960"/>
              </p14:xfrm>
            </p:contentPart>
          </mc:Choice>
          <mc:Fallback xmlns="">
            <p:pic>
              <p:nvPicPr>
                <p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51006" y="5546955"/>
                  <a:ext cx="185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14:cNvPr>
                <p14:cNvContentPartPr/>
                <p14:nvPr/>
              </p14:nvContentPartPr>
              <p14:xfrm>
                <a:off x="4712126" y="5686995"/>
                <a:ext cx="328680" cy="33120"/>
              </p14:xfrm>
            </p:contentPart>
          </mc:Choice>
          <mc:Fallback xmlns="">
            <p:pic>
              <p:nvPicPr>
                <p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03126" y="5677995"/>
                  <a:ext cx="34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14:cNvPr>
                <p14:cNvContentPartPr/>
                <p14:nvPr/>
              </p14:nvContentPartPr>
              <p14:xfrm>
                <a:off x="5120006" y="5901195"/>
                <a:ext cx="347040" cy="519120"/>
              </p14:xfrm>
            </p:contentPart>
          </mc:Choice>
          <mc:Fallback xmlns="">
            <p:pic>
              <p:nvPicPr>
                <p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11006" y="5892195"/>
                  <a:ext cx="3646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14:cNvPr>
                <p14:cNvContentPartPr/>
                <p14:nvPr/>
              </p14:nvContentPartPr>
              <p14:xfrm>
                <a:off x="5073566" y="5851515"/>
                <a:ext cx="547200" cy="596520"/>
              </p14:xfrm>
            </p:contentPart>
          </mc:Choice>
          <mc:Fallback xmlns="">
            <p:pic>
              <p:nvPicPr>
                <p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64566" y="5842515"/>
                  <a:ext cx="5648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14:cNvPr>
                <p14:cNvContentPartPr/>
                <p14:nvPr/>
              </p14:nvContentPartPr>
              <p14:xfrm>
                <a:off x="5283446" y="6082995"/>
                <a:ext cx="45720" cy="226800"/>
              </p14:xfrm>
            </p:contentPart>
          </mc:Choice>
          <mc:Fallback xmlns="">
            <p:pic>
              <p:nvPicPr>
                <p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74446" y="6073981"/>
                  <a:ext cx="63360" cy="244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14:cNvPr>
                <p14:cNvContentPartPr/>
                <p14:nvPr/>
              </p14:nvContentPartPr>
              <p14:xfrm>
                <a:off x="5271926" y="6031155"/>
                <a:ext cx="175680" cy="157680"/>
              </p14:xfrm>
            </p:contentPart>
          </mc:Choice>
          <mc:Fallback xmlns="">
            <p:pic>
              <p:nvPicPr>
                <p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62926" y="6022155"/>
                  <a:ext cx="193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14:cNvPr>
                <p14:cNvContentPartPr/>
                <p14:nvPr/>
              </p14:nvContentPartPr>
              <p14:xfrm>
                <a:off x="5350046" y="6202515"/>
                <a:ext cx="73800" cy="195840"/>
              </p14:xfrm>
            </p:contentPart>
          </mc:Choice>
          <mc:Fallback xmlns="">
            <p:pic>
              <p:nvPicPr>
                <p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41046" y="6193515"/>
                  <a:ext cx="91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14:cNvPr>
                <p14:cNvContentPartPr/>
                <p14:nvPr/>
              </p14:nvContentPartPr>
              <p14:xfrm>
                <a:off x="5419886" y="5497275"/>
                <a:ext cx="173520" cy="307080"/>
              </p14:xfrm>
            </p:contentPart>
          </mc:Choice>
          <mc:Fallback xmlns="">
            <p:pic>
              <p:nvPicPr>
                <p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10905" y="5488275"/>
                  <a:ext cx="191123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14:cNvPr>
                <p14:cNvContentPartPr/>
                <p14:nvPr/>
              </p14:nvContentPartPr>
              <p14:xfrm>
                <a:off x="5841806" y="5846115"/>
                <a:ext cx="432360" cy="547920"/>
              </p14:xfrm>
            </p:contentPart>
          </mc:Choice>
          <mc:Fallback xmlns="">
            <p:pic>
              <p:nvPicPr>
                <p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32806" y="5837115"/>
                  <a:ext cx="4500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14:cNvPr>
                <p14:cNvContentPartPr/>
                <p14:nvPr/>
              </p14:nvContentPartPr>
              <p14:xfrm>
                <a:off x="5759726" y="5857995"/>
                <a:ext cx="603360" cy="571320"/>
              </p14:xfrm>
            </p:contentPart>
          </mc:Choice>
          <mc:Fallback xmlns="">
            <p:pic>
              <p:nvPicPr>
                <p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50721" y="5848995"/>
                  <a:ext cx="621011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14:cNvPr>
                <p14:cNvContentPartPr/>
                <p14:nvPr/>
              </p14:nvContentPartPr>
              <p14:xfrm>
                <a:off x="6007046" y="6044835"/>
                <a:ext cx="9000" cy="259920"/>
              </p14:xfrm>
            </p:contentPart>
          </mc:Choice>
          <mc:Fallback xmlns="">
            <p:pic>
              <p:nvPicPr>
                <p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98046" y="6035835"/>
                  <a:ext cx="26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14:cNvPr>
                <p14:cNvContentPartPr/>
                <p14:nvPr/>
              </p14:nvContentPartPr>
              <p14:xfrm>
                <a:off x="5964566" y="5976795"/>
                <a:ext cx="203040" cy="157680"/>
              </p14:xfrm>
            </p:contentPart>
          </mc:Choice>
          <mc:Fallback xmlns="">
            <p:pic>
              <p:nvPicPr>
                <p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55582" y="5967795"/>
                  <a:ext cx="220649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14:cNvPr>
                <p14:cNvContentPartPr/>
                <p14:nvPr/>
              </p14:nvContentPartPr>
              <p14:xfrm>
                <a:off x="6075086" y="6167955"/>
                <a:ext cx="141840" cy="197280"/>
              </p14:xfrm>
            </p:contentPart>
          </mc:Choice>
          <mc:Fallback xmlns="">
            <p:pic>
              <p:nvPicPr>
                <p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66086" y="615895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14:cNvPr>
                <p14:cNvContentPartPr/>
                <p14:nvPr/>
              </p14:nvContentPartPr>
              <p14:xfrm>
                <a:off x="6164366" y="5498715"/>
                <a:ext cx="132480" cy="273600"/>
              </p14:xfrm>
            </p:contentPart>
          </mc:Choice>
          <mc:Fallback xmlns="">
            <p:pic>
              <p:nvPicPr>
                <p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55390" y="5489703"/>
                  <a:ext cx="150072" cy="29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14:cNvPr>
                <p14:cNvContentPartPr/>
                <p14:nvPr/>
              </p14:nvContentPartPr>
              <p14:xfrm>
                <a:off x="6446966" y="5861595"/>
                <a:ext cx="28800" cy="563760"/>
              </p14:xfrm>
            </p:contentPart>
          </mc:Choice>
          <mc:Fallback xmlns="">
            <p:pic>
              <p:nvPicPr>
                <p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37966" y="5852595"/>
                  <a:ext cx="4644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14:cNvPr>
                <p14:cNvContentPartPr/>
                <p14:nvPr/>
              </p14:nvContentPartPr>
              <p14:xfrm>
                <a:off x="6411686" y="5776995"/>
                <a:ext cx="840960" cy="659520"/>
              </p14:xfrm>
            </p:contentPart>
          </mc:Choice>
          <mc:Fallback xmlns="">
            <p:pic>
              <p:nvPicPr>
                <p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02686" y="5767995"/>
                  <a:ext cx="8586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14:cNvPr>
                <p14:cNvContentPartPr/>
                <p14:nvPr/>
              </p14:nvContentPartPr>
              <p14:xfrm>
                <a:off x="6671606" y="6037635"/>
                <a:ext cx="21960" cy="215640"/>
              </p14:xfrm>
            </p:contentPart>
          </mc:Choice>
          <mc:Fallback xmlns="">
            <p:pic>
              <p:nvPicPr>
                <p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62751" y="6028635"/>
                  <a:ext cx="39315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14:cNvPr>
                <p14:cNvContentPartPr/>
                <p14:nvPr/>
              </p14:nvContentPartPr>
              <p14:xfrm>
                <a:off x="6685286" y="5939355"/>
                <a:ext cx="199440" cy="161280"/>
              </p14:xfrm>
            </p:contentPart>
          </mc:Choice>
          <mc:Fallback xmlns="">
            <p:pic>
              <p:nvPicPr>
                <p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76286" y="5930355"/>
                  <a:ext cx="217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14:cNvPr>
                <p14:cNvContentPartPr/>
                <p14:nvPr/>
              </p14:nvContentPartPr>
              <p14:xfrm>
                <a:off x="6811646" y="6157155"/>
                <a:ext cx="159480" cy="149400"/>
              </p14:xfrm>
            </p:contentPart>
          </mc:Choice>
          <mc:Fallback xmlns="">
            <p:pic>
              <p:nvPicPr>
                <p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02626" y="6148177"/>
                  <a:ext cx="177160" cy="166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14:cNvPr>
                <p14:cNvContentPartPr/>
                <p14:nvPr/>
              </p14:nvContentPartPr>
              <p14:xfrm>
                <a:off x="7012166" y="5481435"/>
                <a:ext cx="66600" cy="247680"/>
              </p14:xfrm>
            </p:contentPart>
          </mc:Choice>
          <mc:Fallback xmlns="">
            <p:pic>
              <p:nvPicPr>
                <p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03117" y="5472435"/>
                  <a:ext cx="84336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14:cNvPr>
                <p14:cNvContentPartPr/>
                <p14:nvPr/>
              </p14:nvContentPartPr>
              <p14:xfrm>
                <a:off x="7119446" y="5482875"/>
                <a:ext cx="27000" cy="235440"/>
              </p14:xfrm>
            </p:contentPart>
          </mc:Choice>
          <mc:Fallback xmlns="">
            <p:pic>
              <p:nvPicPr>
                <p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10564" y="5473875"/>
                  <a:ext cx="44408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0753" name="Ink 30752">
                  <a:extLst>
                    <a:ext uri="{FF2B5EF4-FFF2-40B4-BE49-F238E27FC236}">
                      <a16:creationId xmlns:a16="http://schemas.microsoft.com/office/drawing/2014/main" id="{A6D980DA-39EF-4153-8C05-B5580B219376}"/>
                    </a:ext>
                  </a:extLst>
                </p14:cNvPr>
                <p14:cNvContentPartPr/>
                <p14:nvPr/>
              </p14:nvContentPartPr>
              <p14:xfrm>
                <a:off x="7358486" y="5828115"/>
                <a:ext cx="74520" cy="485280"/>
              </p14:xfrm>
            </p:contentPart>
          </mc:Choice>
          <mc:Fallback xmlns="">
            <p:pic>
              <p:nvPicPr>
                <p:cNvPr id="30753" name="Ink 30752">
                  <a:extLst>
                    <a:ext uri="{FF2B5EF4-FFF2-40B4-BE49-F238E27FC236}">
                      <a16:creationId xmlns:a16="http://schemas.microsoft.com/office/drawing/2014/main" id="{A6D980DA-39EF-4153-8C05-B5580B21937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49486" y="5819115"/>
                  <a:ext cx="921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0754" name="Ink 30753">
                  <a:extLst>
                    <a:ext uri="{FF2B5EF4-FFF2-40B4-BE49-F238E27FC236}">
                      <a16:creationId xmlns:a16="http://schemas.microsoft.com/office/drawing/2014/main" id="{4D063B1B-177E-4E17-B88D-27D26304B973}"/>
                    </a:ext>
                  </a:extLst>
                </p14:cNvPr>
                <p14:cNvContentPartPr/>
                <p14:nvPr/>
              </p14:nvContentPartPr>
              <p14:xfrm>
                <a:off x="7301966" y="5799315"/>
                <a:ext cx="866880" cy="667800"/>
              </p14:xfrm>
            </p:contentPart>
          </mc:Choice>
          <mc:Fallback xmlns="">
            <p:pic>
              <p:nvPicPr>
                <p:cNvPr id="30754" name="Ink 30753">
                  <a:extLst>
                    <a:ext uri="{FF2B5EF4-FFF2-40B4-BE49-F238E27FC236}">
                      <a16:creationId xmlns:a16="http://schemas.microsoft.com/office/drawing/2014/main" id="{4D063B1B-177E-4E17-B88D-27D26304B97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92970" y="5790315"/>
                  <a:ext cx="884513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0755" name="Ink 30754">
                  <a:extLst>
                    <a:ext uri="{FF2B5EF4-FFF2-40B4-BE49-F238E27FC236}">
                      <a16:creationId xmlns:a16="http://schemas.microsoft.com/office/drawing/2014/main" id="{67BB42EF-1F6F-4DE0-9F1B-18480909D32A}"/>
                    </a:ext>
                  </a:extLst>
                </p14:cNvPr>
                <p14:cNvContentPartPr/>
                <p14:nvPr/>
              </p14:nvContentPartPr>
              <p14:xfrm>
                <a:off x="7529846" y="6039795"/>
                <a:ext cx="16200" cy="214560"/>
              </p14:xfrm>
            </p:contentPart>
          </mc:Choice>
          <mc:Fallback xmlns="">
            <p:pic>
              <p:nvPicPr>
                <p:cNvPr id="30755" name="Ink 30754">
                  <a:extLst>
                    <a:ext uri="{FF2B5EF4-FFF2-40B4-BE49-F238E27FC236}">
                      <a16:creationId xmlns:a16="http://schemas.microsoft.com/office/drawing/2014/main" id="{67BB42EF-1F6F-4DE0-9F1B-18480909D32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20846" y="6030795"/>
                  <a:ext cx="33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756" name="Ink 30755">
                  <a:extLst>
                    <a:ext uri="{FF2B5EF4-FFF2-40B4-BE49-F238E27FC236}">
                      <a16:creationId xmlns:a16="http://schemas.microsoft.com/office/drawing/2014/main" id="{0950CCF0-AC2A-4DDA-8544-83673CD2D8C3}"/>
                    </a:ext>
                  </a:extLst>
                </p14:cNvPr>
                <p14:cNvContentPartPr/>
                <p14:nvPr/>
              </p14:nvContentPartPr>
              <p14:xfrm>
                <a:off x="7496726" y="5964195"/>
                <a:ext cx="165960" cy="136440"/>
              </p14:xfrm>
            </p:contentPart>
          </mc:Choice>
          <mc:Fallback xmlns="">
            <p:pic>
              <p:nvPicPr>
                <p:cNvPr id="30756" name="Ink 30755">
                  <a:extLst>
                    <a:ext uri="{FF2B5EF4-FFF2-40B4-BE49-F238E27FC236}">
                      <a16:creationId xmlns:a16="http://schemas.microsoft.com/office/drawing/2014/main" id="{0950CCF0-AC2A-4DDA-8544-83673CD2D8C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87726" y="5955219"/>
                  <a:ext cx="183600" cy="154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757" name="Ink 30756">
                  <a:extLst>
                    <a:ext uri="{FF2B5EF4-FFF2-40B4-BE49-F238E27FC236}">
                      <a16:creationId xmlns:a16="http://schemas.microsoft.com/office/drawing/2014/main" id="{E5B927E6-9D54-48AF-B16A-907A0489554E}"/>
                    </a:ext>
                  </a:extLst>
                </p14:cNvPr>
                <p14:cNvContentPartPr/>
                <p14:nvPr/>
              </p14:nvContentPartPr>
              <p14:xfrm>
                <a:off x="7656926" y="6110355"/>
                <a:ext cx="104400" cy="144000"/>
              </p14:xfrm>
            </p:contentPart>
          </mc:Choice>
          <mc:Fallback xmlns="">
            <p:pic>
              <p:nvPicPr>
                <p:cNvPr id="30757" name="Ink 30756">
                  <a:extLst>
                    <a:ext uri="{FF2B5EF4-FFF2-40B4-BE49-F238E27FC236}">
                      <a16:creationId xmlns:a16="http://schemas.microsoft.com/office/drawing/2014/main" id="{E5B927E6-9D54-48AF-B16A-907A0489554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647926" y="6101355"/>
                  <a:ext cx="122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0758" name="Ink 30757">
                  <a:extLst>
                    <a:ext uri="{FF2B5EF4-FFF2-40B4-BE49-F238E27FC236}">
                      <a16:creationId xmlns:a16="http://schemas.microsoft.com/office/drawing/2014/main" id="{AF6ADF63-5228-49F9-B3E5-EAC874027B40}"/>
                    </a:ext>
                  </a:extLst>
                </p14:cNvPr>
                <p14:cNvContentPartPr/>
                <p14:nvPr/>
              </p14:nvContentPartPr>
              <p14:xfrm>
                <a:off x="7701206" y="6142035"/>
                <a:ext cx="68400" cy="240120"/>
              </p14:xfrm>
            </p:contentPart>
          </mc:Choice>
          <mc:Fallback xmlns="">
            <p:pic>
              <p:nvPicPr>
                <p:cNvPr id="30758" name="Ink 30757">
                  <a:extLst>
                    <a:ext uri="{FF2B5EF4-FFF2-40B4-BE49-F238E27FC236}">
                      <a16:creationId xmlns:a16="http://schemas.microsoft.com/office/drawing/2014/main" id="{AF6ADF63-5228-49F9-B3E5-EAC874027B4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92206" y="6133035"/>
                  <a:ext cx="86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0759" name="Ink 30758">
                  <a:extLst>
                    <a:ext uri="{FF2B5EF4-FFF2-40B4-BE49-F238E27FC236}">
                      <a16:creationId xmlns:a16="http://schemas.microsoft.com/office/drawing/2014/main" id="{C4B8C5F9-21DA-49D1-8290-661C2C196036}"/>
                    </a:ext>
                  </a:extLst>
                </p14:cNvPr>
                <p14:cNvContentPartPr/>
                <p14:nvPr/>
              </p14:nvContentPartPr>
              <p14:xfrm>
                <a:off x="7881926" y="5502315"/>
                <a:ext cx="29160" cy="235440"/>
              </p14:xfrm>
            </p:contentPart>
          </mc:Choice>
          <mc:Fallback xmlns="">
            <p:pic>
              <p:nvPicPr>
                <p:cNvPr id="30759" name="Ink 30758">
                  <a:extLst>
                    <a:ext uri="{FF2B5EF4-FFF2-40B4-BE49-F238E27FC236}">
                      <a16:creationId xmlns:a16="http://schemas.microsoft.com/office/drawing/2014/main" id="{C4B8C5F9-21DA-49D1-8290-661C2C19603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72926" y="5493315"/>
                  <a:ext cx="468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0760" name="Ink 30759">
                  <a:extLst>
                    <a:ext uri="{FF2B5EF4-FFF2-40B4-BE49-F238E27FC236}">
                      <a16:creationId xmlns:a16="http://schemas.microsoft.com/office/drawing/2014/main" id="{A66E6C4F-5C8D-4D77-A4E8-DC01657342E3}"/>
                    </a:ext>
                  </a:extLst>
                </p14:cNvPr>
                <p14:cNvContentPartPr/>
                <p14:nvPr/>
              </p14:nvContentPartPr>
              <p14:xfrm>
                <a:off x="7926206" y="5521755"/>
                <a:ext cx="165960" cy="205560"/>
              </p14:xfrm>
            </p:contentPart>
          </mc:Choice>
          <mc:Fallback xmlns="">
            <p:pic>
              <p:nvPicPr>
                <p:cNvPr id="30760" name="Ink 30759">
                  <a:extLst>
                    <a:ext uri="{FF2B5EF4-FFF2-40B4-BE49-F238E27FC236}">
                      <a16:creationId xmlns:a16="http://schemas.microsoft.com/office/drawing/2014/main" id="{A66E6C4F-5C8D-4D77-A4E8-DC01657342E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17206" y="5512755"/>
                  <a:ext cx="183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0762" name="Ink 30761">
                  <a:extLst>
                    <a:ext uri="{FF2B5EF4-FFF2-40B4-BE49-F238E27FC236}">
                      <a16:creationId xmlns:a16="http://schemas.microsoft.com/office/drawing/2014/main" id="{3837AE9B-D986-4397-88A6-C5B85E8BD4F9}"/>
                    </a:ext>
                  </a:extLst>
                </p14:cNvPr>
                <p14:cNvContentPartPr/>
                <p14:nvPr/>
              </p14:nvContentPartPr>
              <p14:xfrm>
                <a:off x="8286566" y="5825955"/>
                <a:ext cx="33840" cy="713160"/>
              </p14:xfrm>
            </p:contentPart>
          </mc:Choice>
          <mc:Fallback xmlns="">
            <p:pic>
              <p:nvPicPr>
                <p:cNvPr id="30762" name="Ink 30761">
                  <a:extLst>
                    <a:ext uri="{FF2B5EF4-FFF2-40B4-BE49-F238E27FC236}">
                      <a16:creationId xmlns:a16="http://schemas.microsoft.com/office/drawing/2014/main" id="{3837AE9B-D986-4397-88A6-C5B85E8BD4F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77469" y="5816955"/>
                  <a:ext cx="51670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0763" name="Ink 30762">
                  <a:extLst>
                    <a:ext uri="{FF2B5EF4-FFF2-40B4-BE49-F238E27FC236}">
                      <a16:creationId xmlns:a16="http://schemas.microsoft.com/office/drawing/2014/main" id="{76FF741B-A6D3-46A1-87F9-969B107FEDFE}"/>
                    </a:ext>
                  </a:extLst>
                </p14:cNvPr>
                <p14:cNvContentPartPr/>
                <p14:nvPr/>
              </p14:nvContentPartPr>
              <p14:xfrm>
                <a:off x="8311406" y="5784555"/>
                <a:ext cx="581040" cy="810000"/>
              </p14:xfrm>
            </p:contentPart>
          </mc:Choice>
          <mc:Fallback xmlns="">
            <p:pic>
              <p:nvPicPr>
                <p:cNvPr id="30763" name="Ink 30762">
                  <a:extLst>
                    <a:ext uri="{FF2B5EF4-FFF2-40B4-BE49-F238E27FC236}">
                      <a16:creationId xmlns:a16="http://schemas.microsoft.com/office/drawing/2014/main" id="{76FF741B-A6D3-46A1-87F9-969B107FEDF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302406" y="5775551"/>
                  <a:ext cx="598680" cy="827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0764" name="Ink 30763">
                  <a:extLst>
                    <a:ext uri="{FF2B5EF4-FFF2-40B4-BE49-F238E27FC236}">
                      <a16:creationId xmlns:a16="http://schemas.microsoft.com/office/drawing/2014/main" id="{6B4F0462-4A1D-4145-853E-138EBEDA1ABC}"/>
                    </a:ext>
                  </a:extLst>
                </p14:cNvPr>
                <p14:cNvContentPartPr/>
                <p14:nvPr/>
              </p14:nvContentPartPr>
              <p14:xfrm>
                <a:off x="8422286" y="6057075"/>
                <a:ext cx="45000" cy="218160"/>
              </p14:xfrm>
            </p:contentPart>
          </mc:Choice>
          <mc:Fallback xmlns="">
            <p:pic>
              <p:nvPicPr>
                <p:cNvPr id="30764" name="Ink 30763">
                  <a:extLst>
                    <a:ext uri="{FF2B5EF4-FFF2-40B4-BE49-F238E27FC236}">
                      <a16:creationId xmlns:a16="http://schemas.microsoft.com/office/drawing/2014/main" id="{6B4F0462-4A1D-4145-853E-138EBEDA1AB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13286" y="6048075"/>
                  <a:ext cx="62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0765" name="Ink 30764">
                  <a:extLst>
                    <a:ext uri="{FF2B5EF4-FFF2-40B4-BE49-F238E27FC236}">
                      <a16:creationId xmlns:a16="http://schemas.microsoft.com/office/drawing/2014/main" id="{AA2D9F48-7667-4A23-AA72-11C6A4A815EB}"/>
                    </a:ext>
                  </a:extLst>
                </p14:cNvPr>
                <p14:cNvContentPartPr/>
                <p14:nvPr/>
              </p14:nvContentPartPr>
              <p14:xfrm>
                <a:off x="8422286" y="5982555"/>
                <a:ext cx="181440" cy="163440"/>
              </p14:xfrm>
            </p:contentPart>
          </mc:Choice>
          <mc:Fallback xmlns="">
            <p:pic>
              <p:nvPicPr>
                <p:cNvPr id="30765" name="Ink 30764">
                  <a:extLst>
                    <a:ext uri="{FF2B5EF4-FFF2-40B4-BE49-F238E27FC236}">
                      <a16:creationId xmlns:a16="http://schemas.microsoft.com/office/drawing/2014/main" id="{AA2D9F48-7667-4A23-AA72-11C6A4A815E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13304" y="5973555"/>
                  <a:ext cx="199045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0766" name="Ink 30765">
                  <a:extLst>
                    <a:ext uri="{FF2B5EF4-FFF2-40B4-BE49-F238E27FC236}">
                      <a16:creationId xmlns:a16="http://schemas.microsoft.com/office/drawing/2014/main" id="{94F34090-F9F0-49F4-9C24-005C5636E0A8}"/>
                    </a:ext>
                  </a:extLst>
                </p14:cNvPr>
                <p14:cNvContentPartPr/>
                <p14:nvPr/>
              </p14:nvContentPartPr>
              <p14:xfrm>
                <a:off x="8505446" y="6185235"/>
                <a:ext cx="140040" cy="204120"/>
              </p14:xfrm>
            </p:contentPart>
          </mc:Choice>
          <mc:Fallback xmlns="">
            <p:pic>
              <p:nvPicPr>
                <p:cNvPr id="30766" name="Ink 30765">
                  <a:extLst>
                    <a:ext uri="{FF2B5EF4-FFF2-40B4-BE49-F238E27FC236}">
                      <a16:creationId xmlns:a16="http://schemas.microsoft.com/office/drawing/2014/main" id="{94F34090-F9F0-49F4-9C24-005C5636E0A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96423" y="6176235"/>
                  <a:ext cx="157725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0768" name="Ink 30767">
                  <a:extLst>
                    <a:ext uri="{FF2B5EF4-FFF2-40B4-BE49-F238E27FC236}">
                      <a16:creationId xmlns:a16="http://schemas.microsoft.com/office/drawing/2014/main" id="{9B2160CE-D88B-4BFB-A048-C839EBC4439C}"/>
                    </a:ext>
                  </a:extLst>
                </p14:cNvPr>
                <p14:cNvContentPartPr/>
                <p14:nvPr/>
              </p14:nvContentPartPr>
              <p14:xfrm>
                <a:off x="8623886" y="5406915"/>
                <a:ext cx="8280" cy="239040"/>
              </p14:xfrm>
            </p:contentPart>
          </mc:Choice>
          <mc:Fallback xmlns="">
            <p:pic>
              <p:nvPicPr>
                <p:cNvPr id="30768" name="Ink 30767">
                  <a:extLst>
                    <a:ext uri="{FF2B5EF4-FFF2-40B4-BE49-F238E27FC236}">
                      <a16:creationId xmlns:a16="http://schemas.microsoft.com/office/drawing/2014/main" id="{9B2160CE-D88B-4BFB-A048-C839EBC4439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14886" y="5397915"/>
                  <a:ext cx="25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0769" name="Ink 30768">
                  <a:extLst>
                    <a:ext uri="{FF2B5EF4-FFF2-40B4-BE49-F238E27FC236}">
                      <a16:creationId xmlns:a16="http://schemas.microsoft.com/office/drawing/2014/main" id="{43E468E6-310A-4609-BEFF-5877313AD2CF}"/>
                    </a:ext>
                  </a:extLst>
                </p14:cNvPr>
                <p14:cNvContentPartPr/>
                <p14:nvPr/>
              </p14:nvContentPartPr>
              <p14:xfrm>
                <a:off x="8758886" y="5289915"/>
                <a:ext cx="95760" cy="285480"/>
              </p14:xfrm>
            </p:contentPart>
          </mc:Choice>
          <mc:Fallback xmlns="">
            <p:pic>
              <p:nvPicPr>
                <p:cNvPr id="30769" name="Ink 30768">
                  <a:extLst>
                    <a:ext uri="{FF2B5EF4-FFF2-40B4-BE49-F238E27FC236}">
                      <a16:creationId xmlns:a16="http://schemas.microsoft.com/office/drawing/2014/main" id="{43E468E6-310A-4609-BEFF-5877313AD2C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749886" y="5280915"/>
                  <a:ext cx="1134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0770" name="Ink 30769">
                  <a:extLst>
                    <a:ext uri="{FF2B5EF4-FFF2-40B4-BE49-F238E27FC236}">
                      <a16:creationId xmlns:a16="http://schemas.microsoft.com/office/drawing/2014/main" id="{CAB59520-E67E-4B85-8E9F-FFD255DC992C}"/>
                    </a:ext>
                  </a:extLst>
                </p14:cNvPr>
                <p14:cNvContentPartPr/>
                <p14:nvPr/>
              </p14:nvContentPartPr>
              <p14:xfrm>
                <a:off x="8840246" y="5412675"/>
                <a:ext cx="64440" cy="300600"/>
              </p14:xfrm>
            </p:contentPart>
          </mc:Choice>
          <mc:Fallback xmlns="">
            <p:pic>
              <p:nvPicPr>
                <p:cNvPr id="30770" name="Ink 30769">
                  <a:extLst>
                    <a:ext uri="{FF2B5EF4-FFF2-40B4-BE49-F238E27FC236}">
                      <a16:creationId xmlns:a16="http://schemas.microsoft.com/office/drawing/2014/main" id="{CAB59520-E67E-4B85-8E9F-FFD255DC992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831246" y="5403686"/>
                  <a:ext cx="82080" cy="318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0772" name="Ink 30771">
                  <a:extLst>
                    <a:ext uri="{FF2B5EF4-FFF2-40B4-BE49-F238E27FC236}">
                      <a16:creationId xmlns:a16="http://schemas.microsoft.com/office/drawing/2014/main" id="{B3BA2E8C-A923-4157-A7BD-276EE4634CA9}"/>
                    </a:ext>
                  </a:extLst>
                </p14:cNvPr>
                <p14:cNvContentPartPr/>
                <p14:nvPr/>
              </p14:nvContentPartPr>
              <p14:xfrm>
                <a:off x="295286" y="6696795"/>
                <a:ext cx="66960" cy="527040"/>
              </p14:xfrm>
            </p:contentPart>
          </mc:Choice>
          <mc:Fallback xmlns="">
            <p:pic>
              <p:nvPicPr>
                <p:cNvPr id="30772" name="Ink 30771">
                  <a:extLst>
                    <a:ext uri="{FF2B5EF4-FFF2-40B4-BE49-F238E27FC236}">
                      <a16:creationId xmlns:a16="http://schemas.microsoft.com/office/drawing/2014/main" id="{B3BA2E8C-A923-4157-A7BD-276EE4634CA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86286" y="6687801"/>
                  <a:ext cx="84600" cy="544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0773" name="Ink 30772">
                  <a:extLst>
                    <a:ext uri="{FF2B5EF4-FFF2-40B4-BE49-F238E27FC236}">
                      <a16:creationId xmlns:a16="http://schemas.microsoft.com/office/drawing/2014/main" id="{DBA600FD-5003-4390-A9D6-301A2C54D76B}"/>
                    </a:ext>
                  </a:extLst>
                </p14:cNvPr>
                <p14:cNvContentPartPr/>
                <p14:nvPr/>
              </p14:nvContentPartPr>
              <p14:xfrm>
                <a:off x="233726" y="6642435"/>
                <a:ext cx="1326600" cy="616680"/>
              </p14:xfrm>
            </p:contentPart>
          </mc:Choice>
          <mc:Fallback xmlns="">
            <p:pic>
              <p:nvPicPr>
                <p:cNvPr id="30773" name="Ink 30772">
                  <a:extLst>
                    <a:ext uri="{FF2B5EF4-FFF2-40B4-BE49-F238E27FC236}">
                      <a16:creationId xmlns:a16="http://schemas.microsoft.com/office/drawing/2014/main" id="{DBA600FD-5003-4390-A9D6-301A2C54D76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24726" y="6633430"/>
                  <a:ext cx="1344240" cy="6343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0774" name="Ink 30773">
                  <a:extLst>
                    <a:ext uri="{FF2B5EF4-FFF2-40B4-BE49-F238E27FC236}">
                      <a16:creationId xmlns:a16="http://schemas.microsoft.com/office/drawing/2014/main" id="{4FA26250-F448-4773-AC71-0274A866FA1C}"/>
                    </a:ext>
                  </a:extLst>
                </p14:cNvPr>
                <p14:cNvContentPartPr/>
                <p14:nvPr/>
              </p14:nvContentPartPr>
              <p14:xfrm>
                <a:off x="600926" y="6866355"/>
                <a:ext cx="41400" cy="299160"/>
              </p14:xfrm>
            </p:contentPart>
          </mc:Choice>
          <mc:Fallback xmlns="">
            <p:pic>
              <p:nvPicPr>
                <p:cNvPr id="30774" name="Ink 30773">
                  <a:extLst>
                    <a:ext uri="{FF2B5EF4-FFF2-40B4-BE49-F238E27FC236}">
                      <a16:creationId xmlns:a16="http://schemas.microsoft.com/office/drawing/2014/main" id="{4FA26250-F448-4773-AC71-0274A866FA1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91926" y="6857366"/>
                  <a:ext cx="59040" cy="316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0775" name="Ink 30774">
                  <a:extLst>
                    <a:ext uri="{FF2B5EF4-FFF2-40B4-BE49-F238E27FC236}">
                      <a16:creationId xmlns:a16="http://schemas.microsoft.com/office/drawing/2014/main" id="{10C7B246-1CC3-4EA6-9276-7F3007ADD5FC}"/>
                    </a:ext>
                  </a:extLst>
                </p14:cNvPr>
                <p14:cNvContentPartPr/>
                <p14:nvPr/>
              </p14:nvContentPartPr>
              <p14:xfrm>
                <a:off x="618926" y="6829635"/>
                <a:ext cx="138240" cy="133200"/>
              </p14:xfrm>
            </p:contentPart>
          </mc:Choice>
          <mc:Fallback xmlns="">
            <p:pic>
              <p:nvPicPr>
                <p:cNvPr id="30775" name="Ink 30774">
                  <a:extLst>
                    <a:ext uri="{FF2B5EF4-FFF2-40B4-BE49-F238E27FC236}">
                      <a16:creationId xmlns:a16="http://schemas.microsoft.com/office/drawing/2014/main" id="{10C7B246-1CC3-4EA6-9276-7F3007ADD5F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09949" y="6820635"/>
                  <a:ext cx="155834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0776" name="Ink 30775">
                  <a:extLst>
                    <a:ext uri="{FF2B5EF4-FFF2-40B4-BE49-F238E27FC236}">
                      <a16:creationId xmlns:a16="http://schemas.microsoft.com/office/drawing/2014/main" id="{780B7075-5CBB-4511-9274-AC85D258771E}"/>
                    </a:ext>
                  </a:extLst>
                </p14:cNvPr>
                <p14:cNvContentPartPr/>
                <p14:nvPr/>
              </p14:nvContentPartPr>
              <p14:xfrm>
                <a:off x="785606" y="6949155"/>
                <a:ext cx="90360" cy="167040"/>
              </p14:xfrm>
            </p:contentPart>
          </mc:Choice>
          <mc:Fallback xmlns="">
            <p:pic>
              <p:nvPicPr>
                <p:cNvPr id="30776" name="Ink 30775">
                  <a:extLst>
                    <a:ext uri="{FF2B5EF4-FFF2-40B4-BE49-F238E27FC236}">
                      <a16:creationId xmlns:a16="http://schemas.microsoft.com/office/drawing/2014/main" id="{780B7075-5CBB-4511-9274-AC85D258771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76606" y="6940155"/>
                  <a:ext cx="108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0778" name="Ink 30777">
                  <a:extLst>
                    <a:ext uri="{FF2B5EF4-FFF2-40B4-BE49-F238E27FC236}">
                      <a16:creationId xmlns:a16="http://schemas.microsoft.com/office/drawing/2014/main" id="{E11A5F19-4A77-4EE6-A580-CB258360D3B9}"/>
                    </a:ext>
                  </a:extLst>
                </p14:cNvPr>
                <p14:cNvContentPartPr/>
                <p14:nvPr/>
              </p14:nvContentPartPr>
              <p14:xfrm>
                <a:off x="1295006" y="6419955"/>
                <a:ext cx="80280" cy="259920"/>
              </p14:xfrm>
            </p:contentPart>
          </mc:Choice>
          <mc:Fallback xmlns="">
            <p:pic>
              <p:nvPicPr>
                <p:cNvPr id="30778" name="Ink 30777">
                  <a:extLst>
                    <a:ext uri="{FF2B5EF4-FFF2-40B4-BE49-F238E27FC236}">
                      <a16:creationId xmlns:a16="http://schemas.microsoft.com/office/drawing/2014/main" id="{E11A5F19-4A77-4EE6-A580-CB258360D3B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85965" y="6410943"/>
                  <a:ext cx="97999" cy="277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0779" name="Ink 30778">
                  <a:extLst>
                    <a:ext uri="{FF2B5EF4-FFF2-40B4-BE49-F238E27FC236}">
                      <a16:creationId xmlns:a16="http://schemas.microsoft.com/office/drawing/2014/main" id="{C76667C2-DF87-4784-B58A-94777BB66A95}"/>
                    </a:ext>
                  </a:extLst>
                </p14:cNvPr>
                <p14:cNvContentPartPr/>
                <p14:nvPr/>
              </p14:nvContentPartPr>
              <p14:xfrm>
                <a:off x="1413446" y="6437235"/>
                <a:ext cx="138240" cy="237600"/>
              </p14:xfrm>
            </p:contentPart>
          </mc:Choice>
          <mc:Fallback xmlns="">
            <p:pic>
              <p:nvPicPr>
                <p:cNvPr id="30779" name="Ink 30778">
                  <a:extLst>
                    <a:ext uri="{FF2B5EF4-FFF2-40B4-BE49-F238E27FC236}">
                      <a16:creationId xmlns:a16="http://schemas.microsoft.com/office/drawing/2014/main" id="{C76667C2-DF87-4784-B58A-94777BB66A9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404446" y="6428235"/>
                  <a:ext cx="155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0780" name="Ink 30779">
                  <a:extLst>
                    <a:ext uri="{FF2B5EF4-FFF2-40B4-BE49-F238E27FC236}">
                      <a16:creationId xmlns:a16="http://schemas.microsoft.com/office/drawing/2014/main" id="{370E1490-0368-498F-AFA5-78F03C044F96}"/>
                    </a:ext>
                  </a:extLst>
                </p14:cNvPr>
                <p14:cNvContentPartPr/>
                <p14:nvPr/>
              </p14:nvContentPartPr>
              <p14:xfrm>
                <a:off x="1401206" y="6538035"/>
                <a:ext cx="254160" cy="19080"/>
              </p14:xfrm>
            </p:contentPart>
          </mc:Choice>
          <mc:Fallback xmlns="">
            <p:pic>
              <p:nvPicPr>
                <p:cNvPr id="30780" name="Ink 30779">
                  <a:extLst>
                    <a:ext uri="{FF2B5EF4-FFF2-40B4-BE49-F238E27FC236}">
                      <a16:creationId xmlns:a16="http://schemas.microsoft.com/office/drawing/2014/main" id="{370E1490-0368-498F-AFA5-78F03C044F9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392219" y="6529035"/>
                  <a:ext cx="271775" cy="3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83407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289915"/>
            <a:ext cx="8768880" cy="1978920"/>
            <a:chOff x="135806" y="5289915"/>
            <a:chExt cx="8768880" cy="19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14:cNvPr>
                <p14:cNvContentPartPr/>
                <p14:nvPr/>
              </p14:nvContentPartPr>
              <p14:xfrm>
                <a:off x="2405246" y="5865195"/>
                <a:ext cx="25200" cy="47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6246" y="5856195"/>
                  <a:ext cx="42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14:cNvPr>
                <p14:cNvContentPartPr/>
                <p14:nvPr/>
              </p14:nvContentPartPr>
              <p14:xfrm>
                <a:off x="2390126" y="5818395"/>
                <a:ext cx="711720" cy="46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1126" y="5809395"/>
                  <a:ext cx="729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14:cNvPr>
                <p14:cNvContentPartPr/>
                <p14:nvPr/>
              </p14:nvContentPartPr>
              <p14:xfrm>
                <a:off x="2634926" y="5972475"/>
                <a:ext cx="1152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5926" y="5963475"/>
                  <a:ext cx="2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14:cNvPr>
                <p14:cNvContentPartPr/>
                <p14:nvPr/>
              </p14:nvContentPartPr>
              <p14:xfrm>
                <a:off x="2611526" y="5888955"/>
                <a:ext cx="150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2504" y="5879955"/>
                  <a:ext cx="168162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14:cNvPr>
                <p14:cNvContentPartPr/>
                <p14:nvPr/>
              </p14:nvContentPartPr>
              <p14:xfrm>
                <a:off x="2714846" y="6067155"/>
                <a:ext cx="291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5846" y="6058155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14:cNvPr>
                <p14:cNvContentPartPr/>
                <p14:nvPr/>
              </p14:nvContentPartPr>
              <p14:xfrm>
                <a:off x="2819606" y="5540475"/>
                <a:ext cx="11916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0633" y="5531475"/>
                  <a:ext cx="136747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14:cNvPr>
                <p14:cNvContentPartPr/>
                <p14:nvPr/>
              </p14:nvContentPartPr>
              <p14:xfrm>
                <a:off x="2934086" y="5585115"/>
                <a:ext cx="6084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5032" y="5576115"/>
                  <a:ext cx="78585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14:cNvPr>
                <p14:cNvContentPartPr/>
                <p14:nvPr/>
              </p14:nvContentPartPr>
              <p14:xfrm>
                <a:off x="3144686" y="5854395"/>
                <a:ext cx="41040" cy="49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35606" y="5845395"/>
                  <a:ext cx="58836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14:cNvPr>
                <p14:cNvContentPartPr/>
                <p14:nvPr/>
              </p14:nvContentPartPr>
              <p14:xfrm>
                <a:off x="3133166" y="5775915"/>
                <a:ext cx="910080" cy="54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4166" y="5766915"/>
                  <a:ext cx="9277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14:cNvPr>
                <p14:cNvContentPartPr/>
                <p14:nvPr/>
              </p14:nvContentPartPr>
              <p14:xfrm>
                <a:off x="3463646" y="5989755"/>
                <a:ext cx="7560" cy="22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54646" y="5980755"/>
                  <a:ext cx="25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14:cNvPr>
                <p14:cNvContentPartPr/>
                <p14:nvPr/>
              </p14:nvContentPartPr>
              <p14:xfrm>
                <a:off x="3412886" y="5899755"/>
                <a:ext cx="178560" cy="178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03886" y="5890755"/>
                  <a:ext cx="196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14:cNvPr>
                <p14:cNvContentPartPr/>
                <p14:nvPr/>
              </p14:nvContentPartPr>
              <p14:xfrm>
                <a:off x="3615566" y="6049875"/>
                <a:ext cx="14184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06566" y="604087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14:cNvPr>
                <p14:cNvContentPartPr/>
                <p14:nvPr/>
              </p14:nvContentPartPr>
              <p14:xfrm>
                <a:off x="3833006" y="5433195"/>
                <a:ext cx="213840" cy="25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4006" y="5424195"/>
                  <a:ext cx="231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14:cNvPr>
                <p14:cNvContentPartPr/>
                <p14:nvPr/>
              </p14:nvContentPartPr>
              <p14:xfrm>
                <a:off x="4120646" y="5834595"/>
                <a:ext cx="51480" cy="49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11646" y="5825595"/>
                  <a:ext cx="691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14:cNvPr>
                <p14:cNvContentPartPr/>
                <p14:nvPr/>
              </p14:nvContentPartPr>
              <p14:xfrm>
                <a:off x="4050806" y="5835675"/>
                <a:ext cx="871200" cy="50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41806" y="5826675"/>
                  <a:ext cx="888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14:cNvPr>
                <p14:cNvContentPartPr/>
                <p14:nvPr/>
              </p14:nvContentPartPr>
              <p14:xfrm>
                <a:off x="4414046" y="5955195"/>
                <a:ext cx="16200" cy="204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5046" y="5946195"/>
                  <a:ext cx="33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14:cNvPr>
                <p14:cNvContentPartPr/>
                <p14:nvPr/>
              </p14:nvContentPartPr>
              <p14:xfrm>
                <a:off x="4392806" y="5888235"/>
                <a:ext cx="132480" cy="134640"/>
              </p14:xfrm>
            </p:contentPart>
          </mc:Choice>
          <mc:Fallback xmlns="">
            <p:pic>
              <p:nvPicPr>
                <p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83806" y="5879235"/>
                  <a:ext cx="150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14:cNvPr>
                <p14:cNvContentPartPr/>
                <p14:nvPr/>
              </p14:nvContentPartPr>
              <p14:xfrm>
                <a:off x="4544726" y="6017835"/>
                <a:ext cx="134640" cy="96480"/>
              </p14:xfrm>
            </p:contentPart>
          </mc:Choice>
          <mc:Fallback xmlns="">
            <p:pic>
              <p:nvPicPr>
                <p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35726" y="6008868"/>
                  <a:ext cx="152280" cy="11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14:cNvPr>
                <p14:cNvContentPartPr/>
                <p14:nvPr/>
              </p14:nvContentPartPr>
              <p14:xfrm>
                <a:off x="4760006" y="5555955"/>
                <a:ext cx="167760" cy="309960"/>
              </p14:xfrm>
            </p:contentPart>
          </mc:Choice>
          <mc:Fallback xmlns="">
            <p:pic>
              <p:nvPicPr>
                <p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51006" y="5546955"/>
                  <a:ext cx="185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14:cNvPr>
                <p14:cNvContentPartPr/>
                <p14:nvPr/>
              </p14:nvContentPartPr>
              <p14:xfrm>
                <a:off x="4712126" y="5686995"/>
                <a:ext cx="328680" cy="33120"/>
              </p14:xfrm>
            </p:contentPart>
          </mc:Choice>
          <mc:Fallback xmlns="">
            <p:pic>
              <p:nvPicPr>
                <p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03126" y="5677995"/>
                  <a:ext cx="34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14:cNvPr>
                <p14:cNvContentPartPr/>
                <p14:nvPr/>
              </p14:nvContentPartPr>
              <p14:xfrm>
                <a:off x="5120006" y="5901195"/>
                <a:ext cx="347040" cy="519120"/>
              </p14:xfrm>
            </p:contentPart>
          </mc:Choice>
          <mc:Fallback xmlns="">
            <p:pic>
              <p:nvPicPr>
                <p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11006" y="5892195"/>
                  <a:ext cx="3646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14:cNvPr>
                <p14:cNvContentPartPr/>
                <p14:nvPr/>
              </p14:nvContentPartPr>
              <p14:xfrm>
                <a:off x="5073566" y="5851515"/>
                <a:ext cx="547200" cy="596520"/>
              </p14:xfrm>
            </p:contentPart>
          </mc:Choice>
          <mc:Fallback xmlns="">
            <p:pic>
              <p:nvPicPr>
                <p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64566" y="5842515"/>
                  <a:ext cx="5648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14:cNvPr>
                <p14:cNvContentPartPr/>
                <p14:nvPr/>
              </p14:nvContentPartPr>
              <p14:xfrm>
                <a:off x="5283446" y="6082995"/>
                <a:ext cx="45720" cy="226800"/>
              </p14:xfrm>
            </p:contentPart>
          </mc:Choice>
          <mc:Fallback xmlns="">
            <p:pic>
              <p:nvPicPr>
                <p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74446" y="6073981"/>
                  <a:ext cx="63360" cy="244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14:cNvPr>
                <p14:cNvContentPartPr/>
                <p14:nvPr/>
              </p14:nvContentPartPr>
              <p14:xfrm>
                <a:off x="5271926" y="6031155"/>
                <a:ext cx="175680" cy="157680"/>
              </p14:xfrm>
            </p:contentPart>
          </mc:Choice>
          <mc:Fallback xmlns="">
            <p:pic>
              <p:nvPicPr>
                <p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62926" y="6022155"/>
                  <a:ext cx="193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14:cNvPr>
                <p14:cNvContentPartPr/>
                <p14:nvPr/>
              </p14:nvContentPartPr>
              <p14:xfrm>
                <a:off x="5350046" y="6202515"/>
                <a:ext cx="73800" cy="195840"/>
              </p14:xfrm>
            </p:contentPart>
          </mc:Choice>
          <mc:Fallback xmlns="">
            <p:pic>
              <p:nvPicPr>
                <p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41046" y="6193515"/>
                  <a:ext cx="91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14:cNvPr>
                <p14:cNvContentPartPr/>
                <p14:nvPr/>
              </p14:nvContentPartPr>
              <p14:xfrm>
                <a:off x="5419886" y="5497275"/>
                <a:ext cx="173520" cy="307080"/>
              </p14:xfrm>
            </p:contentPart>
          </mc:Choice>
          <mc:Fallback xmlns="">
            <p:pic>
              <p:nvPicPr>
                <p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10905" y="5488275"/>
                  <a:ext cx="191123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14:cNvPr>
                <p14:cNvContentPartPr/>
                <p14:nvPr/>
              </p14:nvContentPartPr>
              <p14:xfrm>
                <a:off x="5841806" y="5846115"/>
                <a:ext cx="432360" cy="547920"/>
              </p14:xfrm>
            </p:contentPart>
          </mc:Choice>
          <mc:Fallback xmlns="">
            <p:pic>
              <p:nvPicPr>
                <p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32806" y="5837115"/>
                  <a:ext cx="4500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14:cNvPr>
                <p14:cNvContentPartPr/>
                <p14:nvPr/>
              </p14:nvContentPartPr>
              <p14:xfrm>
                <a:off x="5759726" y="5857995"/>
                <a:ext cx="603360" cy="571320"/>
              </p14:xfrm>
            </p:contentPart>
          </mc:Choice>
          <mc:Fallback xmlns="">
            <p:pic>
              <p:nvPicPr>
                <p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50721" y="5848995"/>
                  <a:ext cx="621011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14:cNvPr>
                <p14:cNvContentPartPr/>
                <p14:nvPr/>
              </p14:nvContentPartPr>
              <p14:xfrm>
                <a:off x="6007046" y="6044835"/>
                <a:ext cx="9000" cy="259920"/>
              </p14:xfrm>
            </p:contentPart>
          </mc:Choice>
          <mc:Fallback xmlns="">
            <p:pic>
              <p:nvPicPr>
                <p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98046" y="6035835"/>
                  <a:ext cx="26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14:cNvPr>
                <p14:cNvContentPartPr/>
                <p14:nvPr/>
              </p14:nvContentPartPr>
              <p14:xfrm>
                <a:off x="5964566" y="5976795"/>
                <a:ext cx="203040" cy="157680"/>
              </p14:xfrm>
            </p:contentPart>
          </mc:Choice>
          <mc:Fallback xmlns="">
            <p:pic>
              <p:nvPicPr>
                <p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55582" y="5967795"/>
                  <a:ext cx="220649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14:cNvPr>
                <p14:cNvContentPartPr/>
                <p14:nvPr/>
              </p14:nvContentPartPr>
              <p14:xfrm>
                <a:off x="6075086" y="6167955"/>
                <a:ext cx="141840" cy="197280"/>
              </p14:xfrm>
            </p:contentPart>
          </mc:Choice>
          <mc:Fallback xmlns="">
            <p:pic>
              <p:nvPicPr>
                <p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66086" y="615895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14:cNvPr>
                <p14:cNvContentPartPr/>
                <p14:nvPr/>
              </p14:nvContentPartPr>
              <p14:xfrm>
                <a:off x="6164366" y="5498715"/>
                <a:ext cx="132480" cy="273600"/>
              </p14:xfrm>
            </p:contentPart>
          </mc:Choice>
          <mc:Fallback xmlns="">
            <p:pic>
              <p:nvPicPr>
                <p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55390" y="5489703"/>
                  <a:ext cx="150072" cy="29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14:cNvPr>
                <p14:cNvContentPartPr/>
                <p14:nvPr/>
              </p14:nvContentPartPr>
              <p14:xfrm>
                <a:off x="6446966" y="5861595"/>
                <a:ext cx="28800" cy="563760"/>
              </p14:xfrm>
            </p:contentPart>
          </mc:Choice>
          <mc:Fallback xmlns="">
            <p:pic>
              <p:nvPicPr>
                <p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37966" y="5852595"/>
                  <a:ext cx="4644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14:cNvPr>
                <p14:cNvContentPartPr/>
                <p14:nvPr/>
              </p14:nvContentPartPr>
              <p14:xfrm>
                <a:off x="6411686" y="5776995"/>
                <a:ext cx="840960" cy="659520"/>
              </p14:xfrm>
            </p:contentPart>
          </mc:Choice>
          <mc:Fallback xmlns="">
            <p:pic>
              <p:nvPicPr>
                <p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02686" y="5767995"/>
                  <a:ext cx="8586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14:cNvPr>
                <p14:cNvContentPartPr/>
                <p14:nvPr/>
              </p14:nvContentPartPr>
              <p14:xfrm>
                <a:off x="6671606" y="6037635"/>
                <a:ext cx="21960" cy="215640"/>
              </p14:xfrm>
            </p:contentPart>
          </mc:Choice>
          <mc:Fallback xmlns="">
            <p:pic>
              <p:nvPicPr>
                <p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62751" y="6028635"/>
                  <a:ext cx="39315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14:cNvPr>
                <p14:cNvContentPartPr/>
                <p14:nvPr/>
              </p14:nvContentPartPr>
              <p14:xfrm>
                <a:off x="6685286" y="5939355"/>
                <a:ext cx="199440" cy="161280"/>
              </p14:xfrm>
            </p:contentPart>
          </mc:Choice>
          <mc:Fallback xmlns="">
            <p:pic>
              <p:nvPicPr>
                <p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76286" y="5930355"/>
                  <a:ext cx="217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14:cNvPr>
                <p14:cNvContentPartPr/>
                <p14:nvPr/>
              </p14:nvContentPartPr>
              <p14:xfrm>
                <a:off x="6811646" y="6157155"/>
                <a:ext cx="159480" cy="149400"/>
              </p14:xfrm>
            </p:contentPart>
          </mc:Choice>
          <mc:Fallback xmlns="">
            <p:pic>
              <p:nvPicPr>
                <p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02626" y="6148177"/>
                  <a:ext cx="177160" cy="166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14:cNvPr>
                <p14:cNvContentPartPr/>
                <p14:nvPr/>
              </p14:nvContentPartPr>
              <p14:xfrm>
                <a:off x="7012166" y="5481435"/>
                <a:ext cx="66600" cy="247680"/>
              </p14:xfrm>
            </p:contentPart>
          </mc:Choice>
          <mc:Fallback xmlns="">
            <p:pic>
              <p:nvPicPr>
                <p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03117" y="5472435"/>
                  <a:ext cx="84336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14:cNvPr>
                <p14:cNvContentPartPr/>
                <p14:nvPr/>
              </p14:nvContentPartPr>
              <p14:xfrm>
                <a:off x="7119446" y="5482875"/>
                <a:ext cx="27000" cy="235440"/>
              </p14:xfrm>
            </p:contentPart>
          </mc:Choice>
          <mc:Fallback xmlns="">
            <p:pic>
              <p:nvPicPr>
                <p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10564" y="5473875"/>
                  <a:ext cx="44408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0753" name="Ink 30752">
                  <a:extLst>
                    <a:ext uri="{FF2B5EF4-FFF2-40B4-BE49-F238E27FC236}">
                      <a16:creationId xmlns:a16="http://schemas.microsoft.com/office/drawing/2014/main" id="{A6D980DA-39EF-4153-8C05-B5580B219376}"/>
                    </a:ext>
                  </a:extLst>
                </p14:cNvPr>
                <p14:cNvContentPartPr/>
                <p14:nvPr/>
              </p14:nvContentPartPr>
              <p14:xfrm>
                <a:off x="7358486" y="5828115"/>
                <a:ext cx="74520" cy="485280"/>
              </p14:xfrm>
            </p:contentPart>
          </mc:Choice>
          <mc:Fallback xmlns="">
            <p:pic>
              <p:nvPicPr>
                <p:cNvPr id="30753" name="Ink 30752">
                  <a:extLst>
                    <a:ext uri="{FF2B5EF4-FFF2-40B4-BE49-F238E27FC236}">
                      <a16:creationId xmlns:a16="http://schemas.microsoft.com/office/drawing/2014/main" id="{A6D980DA-39EF-4153-8C05-B5580B21937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49486" y="5819115"/>
                  <a:ext cx="921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0754" name="Ink 30753">
                  <a:extLst>
                    <a:ext uri="{FF2B5EF4-FFF2-40B4-BE49-F238E27FC236}">
                      <a16:creationId xmlns:a16="http://schemas.microsoft.com/office/drawing/2014/main" id="{4D063B1B-177E-4E17-B88D-27D26304B973}"/>
                    </a:ext>
                  </a:extLst>
                </p14:cNvPr>
                <p14:cNvContentPartPr/>
                <p14:nvPr/>
              </p14:nvContentPartPr>
              <p14:xfrm>
                <a:off x="7301966" y="5799315"/>
                <a:ext cx="866880" cy="667800"/>
              </p14:xfrm>
            </p:contentPart>
          </mc:Choice>
          <mc:Fallback xmlns="">
            <p:pic>
              <p:nvPicPr>
                <p:cNvPr id="30754" name="Ink 30753">
                  <a:extLst>
                    <a:ext uri="{FF2B5EF4-FFF2-40B4-BE49-F238E27FC236}">
                      <a16:creationId xmlns:a16="http://schemas.microsoft.com/office/drawing/2014/main" id="{4D063B1B-177E-4E17-B88D-27D26304B97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92970" y="5790315"/>
                  <a:ext cx="884513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0755" name="Ink 30754">
                  <a:extLst>
                    <a:ext uri="{FF2B5EF4-FFF2-40B4-BE49-F238E27FC236}">
                      <a16:creationId xmlns:a16="http://schemas.microsoft.com/office/drawing/2014/main" id="{67BB42EF-1F6F-4DE0-9F1B-18480909D32A}"/>
                    </a:ext>
                  </a:extLst>
                </p14:cNvPr>
                <p14:cNvContentPartPr/>
                <p14:nvPr/>
              </p14:nvContentPartPr>
              <p14:xfrm>
                <a:off x="7529846" y="6039795"/>
                <a:ext cx="16200" cy="214560"/>
              </p14:xfrm>
            </p:contentPart>
          </mc:Choice>
          <mc:Fallback xmlns="">
            <p:pic>
              <p:nvPicPr>
                <p:cNvPr id="30755" name="Ink 30754">
                  <a:extLst>
                    <a:ext uri="{FF2B5EF4-FFF2-40B4-BE49-F238E27FC236}">
                      <a16:creationId xmlns:a16="http://schemas.microsoft.com/office/drawing/2014/main" id="{67BB42EF-1F6F-4DE0-9F1B-18480909D32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20846" y="6030795"/>
                  <a:ext cx="33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756" name="Ink 30755">
                  <a:extLst>
                    <a:ext uri="{FF2B5EF4-FFF2-40B4-BE49-F238E27FC236}">
                      <a16:creationId xmlns:a16="http://schemas.microsoft.com/office/drawing/2014/main" id="{0950CCF0-AC2A-4DDA-8544-83673CD2D8C3}"/>
                    </a:ext>
                  </a:extLst>
                </p14:cNvPr>
                <p14:cNvContentPartPr/>
                <p14:nvPr/>
              </p14:nvContentPartPr>
              <p14:xfrm>
                <a:off x="7496726" y="5964195"/>
                <a:ext cx="165960" cy="136440"/>
              </p14:xfrm>
            </p:contentPart>
          </mc:Choice>
          <mc:Fallback xmlns="">
            <p:pic>
              <p:nvPicPr>
                <p:cNvPr id="30756" name="Ink 30755">
                  <a:extLst>
                    <a:ext uri="{FF2B5EF4-FFF2-40B4-BE49-F238E27FC236}">
                      <a16:creationId xmlns:a16="http://schemas.microsoft.com/office/drawing/2014/main" id="{0950CCF0-AC2A-4DDA-8544-83673CD2D8C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87726" y="5955219"/>
                  <a:ext cx="183600" cy="154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757" name="Ink 30756">
                  <a:extLst>
                    <a:ext uri="{FF2B5EF4-FFF2-40B4-BE49-F238E27FC236}">
                      <a16:creationId xmlns:a16="http://schemas.microsoft.com/office/drawing/2014/main" id="{E5B927E6-9D54-48AF-B16A-907A0489554E}"/>
                    </a:ext>
                  </a:extLst>
                </p14:cNvPr>
                <p14:cNvContentPartPr/>
                <p14:nvPr/>
              </p14:nvContentPartPr>
              <p14:xfrm>
                <a:off x="7656926" y="6110355"/>
                <a:ext cx="104400" cy="144000"/>
              </p14:xfrm>
            </p:contentPart>
          </mc:Choice>
          <mc:Fallback xmlns="">
            <p:pic>
              <p:nvPicPr>
                <p:cNvPr id="30757" name="Ink 30756">
                  <a:extLst>
                    <a:ext uri="{FF2B5EF4-FFF2-40B4-BE49-F238E27FC236}">
                      <a16:creationId xmlns:a16="http://schemas.microsoft.com/office/drawing/2014/main" id="{E5B927E6-9D54-48AF-B16A-907A0489554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647926" y="6101355"/>
                  <a:ext cx="122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0758" name="Ink 30757">
                  <a:extLst>
                    <a:ext uri="{FF2B5EF4-FFF2-40B4-BE49-F238E27FC236}">
                      <a16:creationId xmlns:a16="http://schemas.microsoft.com/office/drawing/2014/main" id="{AF6ADF63-5228-49F9-B3E5-EAC874027B40}"/>
                    </a:ext>
                  </a:extLst>
                </p14:cNvPr>
                <p14:cNvContentPartPr/>
                <p14:nvPr/>
              </p14:nvContentPartPr>
              <p14:xfrm>
                <a:off x="7701206" y="6142035"/>
                <a:ext cx="68400" cy="240120"/>
              </p14:xfrm>
            </p:contentPart>
          </mc:Choice>
          <mc:Fallback xmlns="">
            <p:pic>
              <p:nvPicPr>
                <p:cNvPr id="30758" name="Ink 30757">
                  <a:extLst>
                    <a:ext uri="{FF2B5EF4-FFF2-40B4-BE49-F238E27FC236}">
                      <a16:creationId xmlns:a16="http://schemas.microsoft.com/office/drawing/2014/main" id="{AF6ADF63-5228-49F9-B3E5-EAC874027B4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92206" y="6133035"/>
                  <a:ext cx="86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0759" name="Ink 30758">
                  <a:extLst>
                    <a:ext uri="{FF2B5EF4-FFF2-40B4-BE49-F238E27FC236}">
                      <a16:creationId xmlns:a16="http://schemas.microsoft.com/office/drawing/2014/main" id="{C4B8C5F9-21DA-49D1-8290-661C2C196036}"/>
                    </a:ext>
                  </a:extLst>
                </p14:cNvPr>
                <p14:cNvContentPartPr/>
                <p14:nvPr/>
              </p14:nvContentPartPr>
              <p14:xfrm>
                <a:off x="7881926" y="5502315"/>
                <a:ext cx="29160" cy="235440"/>
              </p14:xfrm>
            </p:contentPart>
          </mc:Choice>
          <mc:Fallback xmlns="">
            <p:pic>
              <p:nvPicPr>
                <p:cNvPr id="30759" name="Ink 30758">
                  <a:extLst>
                    <a:ext uri="{FF2B5EF4-FFF2-40B4-BE49-F238E27FC236}">
                      <a16:creationId xmlns:a16="http://schemas.microsoft.com/office/drawing/2014/main" id="{C4B8C5F9-21DA-49D1-8290-661C2C19603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72926" y="5493315"/>
                  <a:ext cx="468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0760" name="Ink 30759">
                  <a:extLst>
                    <a:ext uri="{FF2B5EF4-FFF2-40B4-BE49-F238E27FC236}">
                      <a16:creationId xmlns:a16="http://schemas.microsoft.com/office/drawing/2014/main" id="{A66E6C4F-5C8D-4D77-A4E8-DC01657342E3}"/>
                    </a:ext>
                  </a:extLst>
                </p14:cNvPr>
                <p14:cNvContentPartPr/>
                <p14:nvPr/>
              </p14:nvContentPartPr>
              <p14:xfrm>
                <a:off x="7926206" y="5521755"/>
                <a:ext cx="165960" cy="205560"/>
              </p14:xfrm>
            </p:contentPart>
          </mc:Choice>
          <mc:Fallback xmlns="">
            <p:pic>
              <p:nvPicPr>
                <p:cNvPr id="30760" name="Ink 30759">
                  <a:extLst>
                    <a:ext uri="{FF2B5EF4-FFF2-40B4-BE49-F238E27FC236}">
                      <a16:creationId xmlns:a16="http://schemas.microsoft.com/office/drawing/2014/main" id="{A66E6C4F-5C8D-4D77-A4E8-DC01657342E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17206" y="5512755"/>
                  <a:ext cx="183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0762" name="Ink 30761">
                  <a:extLst>
                    <a:ext uri="{FF2B5EF4-FFF2-40B4-BE49-F238E27FC236}">
                      <a16:creationId xmlns:a16="http://schemas.microsoft.com/office/drawing/2014/main" id="{3837AE9B-D986-4397-88A6-C5B85E8BD4F9}"/>
                    </a:ext>
                  </a:extLst>
                </p14:cNvPr>
                <p14:cNvContentPartPr/>
                <p14:nvPr/>
              </p14:nvContentPartPr>
              <p14:xfrm>
                <a:off x="8286566" y="5825955"/>
                <a:ext cx="33840" cy="713160"/>
              </p14:xfrm>
            </p:contentPart>
          </mc:Choice>
          <mc:Fallback xmlns="">
            <p:pic>
              <p:nvPicPr>
                <p:cNvPr id="30762" name="Ink 30761">
                  <a:extLst>
                    <a:ext uri="{FF2B5EF4-FFF2-40B4-BE49-F238E27FC236}">
                      <a16:creationId xmlns:a16="http://schemas.microsoft.com/office/drawing/2014/main" id="{3837AE9B-D986-4397-88A6-C5B85E8BD4F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77469" y="5816955"/>
                  <a:ext cx="51670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0763" name="Ink 30762">
                  <a:extLst>
                    <a:ext uri="{FF2B5EF4-FFF2-40B4-BE49-F238E27FC236}">
                      <a16:creationId xmlns:a16="http://schemas.microsoft.com/office/drawing/2014/main" id="{76FF741B-A6D3-46A1-87F9-969B107FEDFE}"/>
                    </a:ext>
                  </a:extLst>
                </p14:cNvPr>
                <p14:cNvContentPartPr/>
                <p14:nvPr/>
              </p14:nvContentPartPr>
              <p14:xfrm>
                <a:off x="8311406" y="5784555"/>
                <a:ext cx="581040" cy="810000"/>
              </p14:xfrm>
            </p:contentPart>
          </mc:Choice>
          <mc:Fallback xmlns="">
            <p:pic>
              <p:nvPicPr>
                <p:cNvPr id="30763" name="Ink 30762">
                  <a:extLst>
                    <a:ext uri="{FF2B5EF4-FFF2-40B4-BE49-F238E27FC236}">
                      <a16:creationId xmlns:a16="http://schemas.microsoft.com/office/drawing/2014/main" id="{76FF741B-A6D3-46A1-87F9-969B107FEDF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302406" y="5775551"/>
                  <a:ext cx="598680" cy="827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0764" name="Ink 30763">
                  <a:extLst>
                    <a:ext uri="{FF2B5EF4-FFF2-40B4-BE49-F238E27FC236}">
                      <a16:creationId xmlns:a16="http://schemas.microsoft.com/office/drawing/2014/main" id="{6B4F0462-4A1D-4145-853E-138EBEDA1ABC}"/>
                    </a:ext>
                  </a:extLst>
                </p14:cNvPr>
                <p14:cNvContentPartPr/>
                <p14:nvPr/>
              </p14:nvContentPartPr>
              <p14:xfrm>
                <a:off x="8422286" y="6057075"/>
                <a:ext cx="45000" cy="218160"/>
              </p14:xfrm>
            </p:contentPart>
          </mc:Choice>
          <mc:Fallback xmlns="">
            <p:pic>
              <p:nvPicPr>
                <p:cNvPr id="30764" name="Ink 30763">
                  <a:extLst>
                    <a:ext uri="{FF2B5EF4-FFF2-40B4-BE49-F238E27FC236}">
                      <a16:creationId xmlns:a16="http://schemas.microsoft.com/office/drawing/2014/main" id="{6B4F0462-4A1D-4145-853E-138EBEDA1AB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13286" y="6048075"/>
                  <a:ext cx="62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0765" name="Ink 30764">
                  <a:extLst>
                    <a:ext uri="{FF2B5EF4-FFF2-40B4-BE49-F238E27FC236}">
                      <a16:creationId xmlns:a16="http://schemas.microsoft.com/office/drawing/2014/main" id="{AA2D9F48-7667-4A23-AA72-11C6A4A815EB}"/>
                    </a:ext>
                  </a:extLst>
                </p14:cNvPr>
                <p14:cNvContentPartPr/>
                <p14:nvPr/>
              </p14:nvContentPartPr>
              <p14:xfrm>
                <a:off x="8422286" y="5982555"/>
                <a:ext cx="181440" cy="163440"/>
              </p14:xfrm>
            </p:contentPart>
          </mc:Choice>
          <mc:Fallback xmlns="">
            <p:pic>
              <p:nvPicPr>
                <p:cNvPr id="30765" name="Ink 30764">
                  <a:extLst>
                    <a:ext uri="{FF2B5EF4-FFF2-40B4-BE49-F238E27FC236}">
                      <a16:creationId xmlns:a16="http://schemas.microsoft.com/office/drawing/2014/main" id="{AA2D9F48-7667-4A23-AA72-11C6A4A815E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13304" y="5973555"/>
                  <a:ext cx="199045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0766" name="Ink 30765">
                  <a:extLst>
                    <a:ext uri="{FF2B5EF4-FFF2-40B4-BE49-F238E27FC236}">
                      <a16:creationId xmlns:a16="http://schemas.microsoft.com/office/drawing/2014/main" id="{94F34090-F9F0-49F4-9C24-005C5636E0A8}"/>
                    </a:ext>
                  </a:extLst>
                </p14:cNvPr>
                <p14:cNvContentPartPr/>
                <p14:nvPr/>
              </p14:nvContentPartPr>
              <p14:xfrm>
                <a:off x="8505446" y="6185235"/>
                <a:ext cx="140040" cy="204120"/>
              </p14:xfrm>
            </p:contentPart>
          </mc:Choice>
          <mc:Fallback xmlns="">
            <p:pic>
              <p:nvPicPr>
                <p:cNvPr id="30766" name="Ink 30765">
                  <a:extLst>
                    <a:ext uri="{FF2B5EF4-FFF2-40B4-BE49-F238E27FC236}">
                      <a16:creationId xmlns:a16="http://schemas.microsoft.com/office/drawing/2014/main" id="{94F34090-F9F0-49F4-9C24-005C5636E0A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96423" y="6176235"/>
                  <a:ext cx="157725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0768" name="Ink 30767">
                  <a:extLst>
                    <a:ext uri="{FF2B5EF4-FFF2-40B4-BE49-F238E27FC236}">
                      <a16:creationId xmlns:a16="http://schemas.microsoft.com/office/drawing/2014/main" id="{9B2160CE-D88B-4BFB-A048-C839EBC4439C}"/>
                    </a:ext>
                  </a:extLst>
                </p14:cNvPr>
                <p14:cNvContentPartPr/>
                <p14:nvPr/>
              </p14:nvContentPartPr>
              <p14:xfrm>
                <a:off x="8623886" y="5406915"/>
                <a:ext cx="8280" cy="239040"/>
              </p14:xfrm>
            </p:contentPart>
          </mc:Choice>
          <mc:Fallback xmlns="">
            <p:pic>
              <p:nvPicPr>
                <p:cNvPr id="30768" name="Ink 30767">
                  <a:extLst>
                    <a:ext uri="{FF2B5EF4-FFF2-40B4-BE49-F238E27FC236}">
                      <a16:creationId xmlns:a16="http://schemas.microsoft.com/office/drawing/2014/main" id="{9B2160CE-D88B-4BFB-A048-C839EBC4439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14886" y="5397915"/>
                  <a:ext cx="25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0769" name="Ink 30768">
                  <a:extLst>
                    <a:ext uri="{FF2B5EF4-FFF2-40B4-BE49-F238E27FC236}">
                      <a16:creationId xmlns:a16="http://schemas.microsoft.com/office/drawing/2014/main" id="{43E468E6-310A-4609-BEFF-5877313AD2CF}"/>
                    </a:ext>
                  </a:extLst>
                </p14:cNvPr>
                <p14:cNvContentPartPr/>
                <p14:nvPr/>
              </p14:nvContentPartPr>
              <p14:xfrm>
                <a:off x="8758886" y="5289915"/>
                <a:ext cx="95760" cy="285480"/>
              </p14:xfrm>
            </p:contentPart>
          </mc:Choice>
          <mc:Fallback xmlns="">
            <p:pic>
              <p:nvPicPr>
                <p:cNvPr id="30769" name="Ink 30768">
                  <a:extLst>
                    <a:ext uri="{FF2B5EF4-FFF2-40B4-BE49-F238E27FC236}">
                      <a16:creationId xmlns:a16="http://schemas.microsoft.com/office/drawing/2014/main" id="{43E468E6-310A-4609-BEFF-5877313AD2C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749886" y="5280915"/>
                  <a:ext cx="1134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0770" name="Ink 30769">
                  <a:extLst>
                    <a:ext uri="{FF2B5EF4-FFF2-40B4-BE49-F238E27FC236}">
                      <a16:creationId xmlns:a16="http://schemas.microsoft.com/office/drawing/2014/main" id="{CAB59520-E67E-4B85-8E9F-FFD255DC992C}"/>
                    </a:ext>
                  </a:extLst>
                </p14:cNvPr>
                <p14:cNvContentPartPr/>
                <p14:nvPr/>
              </p14:nvContentPartPr>
              <p14:xfrm>
                <a:off x="8840246" y="5412675"/>
                <a:ext cx="64440" cy="300600"/>
              </p14:xfrm>
            </p:contentPart>
          </mc:Choice>
          <mc:Fallback xmlns="">
            <p:pic>
              <p:nvPicPr>
                <p:cNvPr id="30770" name="Ink 30769">
                  <a:extLst>
                    <a:ext uri="{FF2B5EF4-FFF2-40B4-BE49-F238E27FC236}">
                      <a16:creationId xmlns:a16="http://schemas.microsoft.com/office/drawing/2014/main" id="{CAB59520-E67E-4B85-8E9F-FFD255DC992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831246" y="5403686"/>
                  <a:ext cx="82080" cy="318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0772" name="Ink 30771">
                  <a:extLst>
                    <a:ext uri="{FF2B5EF4-FFF2-40B4-BE49-F238E27FC236}">
                      <a16:creationId xmlns:a16="http://schemas.microsoft.com/office/drawing/2014/main" id="{B3BA2E8C-A923-4157-A7BD-276EE4634CA9}"/>
                    </a:ext>
                  </a:extLst>
                </p14:cNvPr>
                <p14:cNvContentPartPr/>
                <p14:nvPr/>
              </p14:nvContentPartPr>
              <p14:xfrm>
                <a:off x="295286" y="6696795"/>
                <a:ext cx="66960" cy="527040"/>
              </p14:xfrm>
            </p:contentPart>
          </mc:Choice>
          <mc:Fallback xmlns="">
            <p:pic>
              <p:nvPicPr>
                <p:cNvPr id="30772" name="Ink 30771">
                  <a:extLst>
                    <a:ext uri="{FF2B5EF4-FFF2-40B4-BE49-F238E27FC236}">
                      <a16:creationId xmlns:a16="http://schemas.microsoft.com/office/drawing/2014/main" id="{B3BA2E8C-A923-4157-A7BD-276EE4634CA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86286" y="6687801"/>
                  <a:ext cx="84600" cy="544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0773" name="Ink 30772">
                  <a:extLst>
                    <a:ext uri="{FF2B5EF4-FFF2-40B4-BE49-F238E27FC236}">
                      <a16:creationId xmlns:a16="http://schemas.microsoft.com/office/drawing/2014/main" id="{DBA600FD-5003-4390-A9D6-301A2C54D76B}"/>
                    </a:ext>
                  </a:extLst>
                </p14:cNvPr>
                <p14:cNvContentPartPr/>
                <p14:nvPr/>
              </p14:nvContentPartPr>
              <p14:xfrm>
                <a:off x="233726" y="6642435"/>
                <a:ext cx="1326600" cy="616680"/>
              </p14:xfrm>
            </p:contentPart>
          </mc:Choice>
          <mc:Fallback xmlns="">
            <p:pic>
              <p:nvPicPr>
                <p:cNvPr id="30773" name="Ink 30772">
                  <a:extLst>
                    <a:ext uri="{FF2B5EF4-FFF2-40B4-BE49-F238E27FC236}">
                      <a16:creationId xmlns:a16="http://schemas.microsoft.com/office/drawing/2014/main" id="{DBA600FD-5003-4390-A9D6-301A2C54D76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24726" y="6633430"/>
                  <a:ext cx="1344240" cy="6343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0774" name="Ink 30773">
                  <a:extLst>
                    <a:ext uri="{FF2B5EF4-FFF2-40B4-BE49-F238E27FC236}">
                      <a16:creationId xmlns:a16="http://schemas.microsoft.com/office/drawing/2014/main" id="{4FA26250-F448-4773-AC71-0274A866FA1C}"/>
                    </a:ext>
                  </a:extLst>
                </p14:cNvPr>
                <p14:cNvContentPartPr/>
                <p14:nvPr/>
              </p14:nvContentPartPr>
              <p14:xfrm>
                <a:off x="600926" y="6866355"/>
                <a:ext cx="41400" cy="299160"/>
              </p14:xfrm>
            </p:contentPart>
          </mc:Choice>
          <mc:Fallback xmlns="">
            <p:pic>
              <p:nvPicPr>
                <p:cNvPr id="30774" name="Ink 30773">
                  <a:extLst>
                    <a:ext uri="{FF2B5EF4-FFF2-40B4-BE49-F238E27FC236}">
                      <a16:creationId xmlns:a16="http://schemas.microsoft.com/office/drawing/2014/main" id="{4FA26250-F448-4773-AC71-0274A866FA1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91926" y="6857366"/>
                  <a:ext cx="59040" cy="316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0775" name="Ink 30774">
                  <a:extLst>
                    <a:ext uri="{FF2B5EF4-FFF2-40B4-BE49-F238E27FC236}">
                      <a16:creationId xmlns:a16="http://schemas.microsoft.com/office/drawing/2014/main" id="{10C7B246-1CC3-4EA6-9276-7F3007ADD5FC}"/>
                    </a:ext>
                  </a:extLst>
                </p14:cNvPr>
                <p14:cNvContentPartPr/>
                <p14:nvPr/>
              </p14:nvContentPartPr>
              <p14:xfrm>
                <a:off x="618926" y="6829635"/>
                <a:ext cx="138240" cy="133200"/>
              </p14:xfrm>
            </p:contentPart>
          </mc:Choice>
          <mc:Fallback xmlns="">
            <p:pic>
              <p:nvPicPr>
                <p:cNvPr id="30775" name="Ink 30774">
                  <a:extLst>
                    <a:ext uri="{FF2B5EF4-FFF2-40B4-BE49-F238E27FC236}">
                      <a16:creationId xmlns:a16="http://schemas.microsoft.com/office/drawing/2014/main" id="{10C7B246-1CC3-4EA6-9276-7F3007ADD5F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09949" y="6820635"/>
                  <a:ext cx="155834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0776" name="Ink 30775">
                  <a:extLst>
                    <a:ext uri="{FF2B5EF4-FFF2-40B4-BE49-F238E27FC236}">
                      <a16:creationId xmlns:a16="http://schemas.microsoft.com/office/drawing/2014/main" id="{780B7075-5CBB-4511-9274-AC85D258771E}"/>
                    </a:ext>
                  </a:extLst>
                </p14:cNvPr>
                <p14:cNvContentPartPr/>
                <p14:nvPr/>
              </p14:nvContentPartPr>
              <p14:xfrm>
                <a:off x="785606" y="6949155"/>
                <a:ext cx="90360" cy="167040"/>
              </p14:xfrm>
            </p:contentPart>
          </mc:Choice>
          <mc:Fallback xmlns="">
            <p:pic>
              <p:nvPicPr>
                <p:cNvPr id="30776" name="Ink 30775">
                  <a:extLst>
                    <a:ext uri="{FF2B5EF4-FFF2-40B4-BE49-F238E27FC236}">
                      <a16:creationId xmlns:a16="http://schemas.microsoft.com/office/drawing/2014/main" id="{780B7075-5CBB-4511-9274-AC85D258771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76606" y="6940155"/>
                  <a:ext cx="108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0778" name="Ink 30777">
                  <a:extLst>
                    <a:ext uri="{FF2B5EF4-FFF2-40B4-BE49-F238E27FC236}">
                      <a16:creationId xmlns:a16="http://schemas.microsoft.com/office/drawing/2014/main" id="{E11A5F19-4A77-4EE6-A580-CB258360D3B9}"/>
                    </a:ext>
                  </a:extLst>
                </p14:cNvPr>
                <p14:cNvContentPartPr/>
                <p14:nvPr/>
              </p14:nvContentPartPr>
              <p14:xfrm>
                <a:off x="1295006" y="6419955"/>
                <a:ext cx="80280" cy="259920"/>
              </p14:xfrm>
            </p:contentPart>
          </mc:Choice>
          <mc:Fallback xmlns="">
            <p:pic>
              <p:nvPicPr>
                <p:cNvPr id="30778" name="Ink 30777">
                  <a:extLst>
                    <a:ext uri="{FF2B5EF4-FFF2-40B4-BE49-F238E27FC236}">
                      <a16:creationId xmlns:a16="http://schemas.microsoft.com/office/drawing/2014/main" id="{E11A5F19-4A77-4EE6-A580-CB258360D3B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85965" y="6410943"/>
                  <a:ext cx="97999" cy="277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0779" name="Ink 30778">
                  <a:extLst>
                    <a:ext uri="{FF2B5EF4-FFF2-40B4-BE49-F238E27FC236}">
                      <a16:creationId xmlns:a16="http://schemas.microsoft.com/office/drawing/2014/main" id="{C76667C2-DF87-4784-B58A-94777BB66A95}"/>
                    </a:ext>
                  </a:extLst>
                </p14:cNvPr>
                <p14:cNvContentPartPr/>
                <p14:nvPr/>
              </p14:nvContentPartPr>
              <p14:xfrm>
                <a:off x="1413446" y="6437235"/>
                <a:ext cx="138240" cy="237600"/>
              </p14:xfrm>
            </p:contentPart>
          </mc:Choice>
          <mc:Fallback xmlns="">
            <p:pic>
              <p:nvPicPr>
                <p:cNvPr id="30779" name="Ink 30778">
                  <a:extLst>
                    <a:ext uri="{FF2B5EF4-FFF2-40B4-BE49-F238E27FC236}">
                      <a16:creationId xmlns:a16="http://schemas.microsoft.com/office/drawing/2014/main" id="{C76667C2-DF87-4784-B58A-94777BB66A9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404446" y="6428235"/>
                  <a:ext cx="155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0780" name="Ink 30779">
                  <a:extLst>
                    <a:ext uri="{FF2B5EF4-FFF2-40B4-BE49-F238E27FC236}">
                      <a16:creationId xmlns:a16="http://schemas.microsoft.com/office/drawing/2014/main" id="{370E1490-0368-498F-AFA5-78F03C044F96}"/>
                    </a:ext>
                  </a:extLst>
                </p14:cNvPr>
                <p14:cNvContentPartPr/>
                <p14:nvPr/>
              </p14:nvContentPartPr>
              <p14:xfrm>
                <a:off x="1401206" y="6538035"/>
                <a:ext cx="254160" cy="19080"/>
              </p14:xfrm>
            </p:contentPart>
          </mc:Choice>
          <mc:Fallback xmlns="">
            <p:pic>
              <p:nvPicPr>
                <p:cNvPr id="30780" name="Ink 30779">
                  <a:extLst>
                    <a:ext uri="{FF2B5EF4-FFF2-40B4-BE49-F238E27FC236}">
                      <a16:creationId xmlns:a16="http://schemas.microsoft.com/office/drawing/2014/main" id="{370E1490-0368-498F-AFA5-78F03C044F9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392219" y="6529035"/>
                  <a:ext cx="271775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0782" name="Ink 30781">
                  <a:extLst>
                    <a:ext uri="{FF2B5EF4-FFF2-40B4-BE49-F238E27FC236}">
                      <a16:creationId xmlns:a16="http://schemas.microsoft.com/office/drawing/2014/main" id="{85A82A86-04DA-4126-A78F-B5AC35D91DBF}"/>
                    </a:ext>
                  </a:extLst>
                </p14:cNvPr>
                <p14:cNvContentPartPr/>
                <p14:nvPr/>
              </p14:nvContentPartPr>
              <p14:xfrm>
                <a:off x="1631246" y="6719115"/>
                <a:ext cx="111600" cy="536400"/>
              </p14:xfrm>
            </p:contentPart>
          </mc:Choice>
          <mc:Fallback xmlns="">
            <p:pic>
              <p:nvPicPr>
                <p:cNvPr id="30782" name="Ink 30781">
                  <a:extLst>
                    <a:ext uri="{FF2B5EF4-FFF2-40B4-BE49-F238E27FC236}">
                      <a16:creationId xmlns:a16="http://schemas.microsoft.com/office/drawing/2014/main" id="{85A82A86-04DA-4126-A78F-B5AC35D91DB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22246" y="6710115"/>
                  <a:ext cx="12924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0783" name="Ink 30782">
                  <a:extLst>
                    <a:ext uri="{FF2B5EF4-FFF2-40B4-BE49-F238E27FC236}">
                      <a16:creationId xmlns:a16="http://schemas.microsoft.com/office/drawing/2014/main" id="{E8E91C57-E534-44B3-ABFF-135A295272F6}"/>
                    </a:ext>
                  </a:extLst>
                </p14:cNvPr>
                <p14:cNvContentPartPr/>
                <p14:nvPr/>
              </p14:nvContentPartPr>
              <p14:xfrm>
                <a:off x="1682366" y="6668715"/>
                <a:ext cx="742680" cy="600120"/>
              </p14:xfrm>
            </p:contentPart>
          </mc:Choice>
          <mc:Fallback xmlns="">
            <p:pic>
              <p:nvPicPr>
                <p:cNvPr id="30783" name="Ink 30782">
                  <a:extLst>
                    <a:ext uri="{FF2B5EF4-FFF2-40B4-BE49-F238E27FC236}">
                      <a16:creationId xmlns:a16="http://schemas.microsoft.com/office/drawing/2014/main" id="{E8E91C57-E534-44B3-ABFF-135A295272F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73362" y="6659715"/>
                  <a:ext cx="760329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0784" name="Ink 30783">
                  <a:extLst>
                    <a:ext uri="{FF2B5EF4-FFF2-40B4-BE49-F238E27FC236}">
                      <a16:creationId xmlns:a16="http://schemas.microsoft.com/office/drawing/2014/main" id="{9057AF6B-C980-44AE-B3EA-7DB57BC8D09B}"/>
                    </a:ext>
                  </a:extLst>
                </p14:cNvPr>
                <p14:cNvContentPartPr/>
                <p14:nvPr/>
              </p14:nvContentPartPr>
              <p14:xfrm>
                <a:off x="1847606" y="6893715"/>
                <a:ext cx="47160" cy="220320"/>
              </p14:xfrm>
            </p:contentPart>
          </mc:Choice>
          <mc:Fallback xmlns="">
            <p:pic>
              <p:nvPicPr>
                <p:cNvPr id="30784" name="Ink 30783">
                  <a:extLst>
                    <a:ext uri="{FF2B5EF4-FFF2-40B4-BE49-F238E27FC236}">
                      <a16:creationId xmlns:a16="http://schemas.microsoft.com/office/drawing/2014/main" id="{9057AF6B-C980-44AE-B3EA-7DB57BC8D09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38537" y="6884715"/>
                  <a:ext cx="64936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0785" name="Ink 30784">
                  <a:extLst>
                    <a:ext uri="{FF2B5EF4-FFF2-40B4-BE49-F238E27FC236}">
                      <a16:creationId xmlns:a16="http://schemas.microsoft.com/office/drawing/2014/main" id="{D76DED22-27B2-404D-B00D-A4865D4084C9}"/>
                    </a:ext>
                  </a:extLst>
                </p14:cNvPr>
                <p14:cNvContentPartPr/>
                <p14:nvPr/>
              </p14:nvContentPartPr>
              <p14:xfrm>
                <a:off x="1795046" y="6812355"/>
                <a:ext cx="178200" cy="192240"/>
              </p14:xfrm>
            </p:contentPart>
          </mc:Choice>
          <mc:Fallback xmlns="">
            <p:pic>
              <p:nvPicPr>
                <p:cNvPr id="30785" name="Ink 30784">
                  <a:extLst>
                    <a:ext uri="{FF2B5EF4-FFF2-40B4-BE49-F238E27FC236}">
                      <a16:creationId xmlns:a16="http://schemas.microsoft.com/office/drawing/2014/main" id="{D76DED22-27B2-404D-B00D-A4865D4084C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86028" y="6803355"/>
                  <a:ext cx="195876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0786" name="Ink 30785">
                  <a:extLst>
                    <a:ext uri="{FF2B5EF4-FFF2-40B4-BE49-F238E27FC236}">
                      <a16:creationId xmlns:a16="http://schemas.microsoft.com/office/drawing/2014/main" id="{59CDF155-7FA6-4EDC-99C0-4BA56947AA48}"/>
                    </a:ext>
                  </a:extLst>
                </p14:cNvPr>
                <p14:cNvContentPartPr/>
                <p14:nvPr/>
              </p14:nvContentPartPr>
              <p14:xfrm>
                <a:off x="1962086" y="6991995"/>
                <a:ext cx="130320" cy="195840"/>
              </p14:xfrm>
            </p:contentPart>
          </mc:Choice>
          <mc:Fallback xmlns="">
            <p:pic>
              <p:nvPicPr>
                <p:cNvPr id="30786" name="Ink 30785">
                  <a:extLst>
                    <a:ext uri="{FF2B5EF4-FFF2-40B4-BE49-F238E27FC236}">
                      <a16:creationId xmlns:a16="http://schemas.microsoft.com/office/drawing/2014/main" id="{59CDF155-7FA6-4EDC-99C0-4BA56947AA4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53086" y="6982995"/>
                  <a:ext cx="147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0787" name="Ink 30786">
                  <a:extLst>
                    <a:ext uri="{FF2B5EF4-FFF2-40B4-BE49-F238E27FC236}">
                      <a16:creationId xmlns:a16="http://schemas.microsoft.com/office/drawing/2014/main" id="{1E5DE9C1-5D2F-4D2F-99E6-B479B181F55E}"/>
                    </a:ext>
                  </a:extLst>
                </p14:cNvPr>
                <p14:cNvContentPartPr/>
                <p14:nvPr/>
              </p14:nvContentPartPr>
              <p14:xfrm>
                <a:off x="2170166" y="6407715"/>
                <a:ext cx="37080" cy="208080"/>
              </p14:xfrm>
            </p:contentPart>
          </mc:Choice>
          <mc:Fallback xmlns="">
            <p:pic>
              <p:nvPicPr>
                <p:cNvPr id="30787" name="Ink 30786">
                  <a:extLst>
                    <a:ext uri="{FF2B5EF4-FFF2-40B4-BE49-F238E27FC236}">
                      <a16:creationId xmlns:a16="http://schemas.microsoft.com/office/drawing/2014/main" id="{1E5DE9C1-5D2F-4D2F-99E6-B479B181F55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161166" y="6398715"/>
                  <a:ext cx="547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0788" name="Ink 30787">
                  <a:extLst>
                    <a:ext uri="{FF2B5EF4-FFF2-40B4-BE49-F238E27FC236}">
                      <a16:creationId xmlns:a16="http://schemas.microsoft.com/office/drawing/2014/main" id="{5554E53D-7CB6-4F40-92D4-71CE0F7018DB}"/>
                    </a:ext>
                  </a:extLst>
                </p14:cNvPr>
                <p14:cNvContentPartPr/>
                <p14:nvPr/>
              </p14:nvContentPartPr>
              <p14:xfrm>
                <a:off x="2272406" y="6364875"/>
                <a:ext cx="167400" cy="310680"/>
              </p14:xfrm>
            </p:contentPart>
          </mc:Choice>
          <mc:Fallback xmlns="">
            <p:pic>
              <p:nvPicPr>
                <p:cNvPr id="30788" name="Ink 30787">
                  <a:extLst>
                    <a:ext uri="{FF2B5EF4-FFF2-40B4-BE49-F238E27FC236}">
                      <a16:creationId xmlns:a16="http://schemas.microsoft.com/office/drawing/2014/main" id="{5554E53D-7CB6-4F40-92D4-71CE0F7018D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263406" y="6355875"/>
                  <a:ext cx="185040" cy="32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177153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289915"/>
            <a:ext cx="8768880" cy="1991880"/>
            <a:chOff x="135806" y="5289915"/>
            <a:chExt cx="8768880" cy="19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14:cNvPr>
                <p14:cNvContentPartPr/>
                <p14:nvPr/>
              </p14:nvContentPartPr>
              <p14:xfrm>
                <a:off x="2405246" y="5865195"/>
                <a:ext cx="25200" cy="47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6246" y="5856195"/>
                  <a:ext cx="42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14:cNvPr>
                <p14:cNvContentPartPr/>
                <p14:nvPr/>
              </p14:nvContentPartPr>
              <p14:xfrm>
                <a:off x="2390126" y="5818395"/>
                <a:ext cx="711720" cy="46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1126" y="5809395"/>
                  <a:ext cx="729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14:cNvPr>
                <p14:cNvContentPartPr/>
                <p14:nvPr/>
              </p14:nvContentPartPr>
              <p14:xfrm>
                <a:off x="2634926" y="5972475"/>
                <a:ext cx="1152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5926" y="5963475"/>
                  <a:ext cx="2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14:cNvPr>
                <p14:cNvContentPartPr/>
                <p14:nvPr/>
              </p14:nvContentPartPr>
              <p14:xfrm>
                <a:off x="2611526" y="5888955"/>
                <a:ext cx="150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2504" y="5879955"/>
                  <a:ext cx="168162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14:cNvPr>
                <p14:cNvContentPartPr/>
                <p14:nvPr/>
              </p14:nvContentPartPr>
              <p14:xfrm>
                <a:off x="2714846" y="6067155"/>
                <a:ext cx="291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5846" y="6058155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14:cNvPr>
                <p14:cNvContentPartPr/>
                <p14:nvPr/>
              </p14:nvContentPartPr>
              <p14:xfrm>
                <a:off x="2819606" y="5540475"/>
                <a:ext cx="11916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0633" y="5531475"/>
                  <a:ext cx="136747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14:cNvPr>
                <p14:cNvContentPartPr/>
                <p14:nvPr/>
              </p14:nvContentPartPr>
              <p14:xfrm>
                <a:off x="2934086" y="5585115"/>
                <a:ext cx="6084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5032" y="5576115"/>
                  <a:ext cx="78585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14:cNvPr>
                <p14:cNvContentPartPr/>
                <p14:nvPr/>
              </p14:nvContentPartPr>
              <p14:xfrm>
                <a:off x="3144686" y="5854395"/>
                <a:ext cx="41040" cy="49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35606" y="5845395"/>
                  <a:ext cx="58836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14:cNvPr>
                <p14:cNvContentPartPr/>
                <p14:nvPr/>
              </p14:nvContentPartPr>
              <p14:xfrm>
                <a:off x="3133166" y="5775915"/>
                <a:ext cx="910080" cy="54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4166" y="5766915"/>
                  <a:ext cx="9277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14:cNvPr>
                <p14:cNvContentPartPr/>
                <p14:nvPr/>
              </p14:nvContentPartPr>
              <p14:xfrm>
                <a:off x="3463646" y="5989755"/>
                <a:ext cx="7560" cy="22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54646" y="5980755"/>
                  <a:ext cx="25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14:cNvPr>
                <p14:cNvContentPartPr/>
                <p14:nvPr/>
              </p14:nvContentPartPr>
              <p14:xfrm>
                <a:off x="3412886" y="5899755"/>
                <a:ext cx="178560" cy="178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03886" y="5890755"/>
                  <a:ext cx="196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14:cNvPr>
                <p14:cNvContentPartPr/>
                <p14:nvPr/>
              </p14:nvContentPartPr>
              <p14:xfrm>
                <a:off x="3615566" y="6049875"/>
                <a:ext cx="14184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06566" y="604087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14:cNvPr>
                <p14:cNvContentPartPr/>
                <p14:nvPr/>
              </p14:nvContentPartPr>
              <p14:xfrm>
                <a:off x="3833006" y="5433195"/>
                <a:ext cx="213840" cy="25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4006" y="5424195"/>
                  <a:ext cx="231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14:cNvPr>
                <p14:cNvContentPartPr/>
                <p14:nvPr/>
              </p14:nvContentPartPr>
              <p14:xfrm>
                <a:off x="4120646" y="5834595"/>
                <a:ext cx="51480" cy="49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11646" y="5825595"/>
                  <a:ext cx="691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14:cNvPr>
                <p14:cNvContentPartPr/>
                <p14:nvPr/>
              </p14:nvContentPartPr>
              <p14:xfrm>
                <a:off x="4050806" y="5835675"/>
                <a:ext cx="871200" cy="50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41806" y="5826675"/>
                  <a:ext cx="888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14:cNvPr>
                <p14:cNvContentPartPr/>
                <p14:nvPr/>
              </p14:nvContentPartPr>
              <p14:xfrm>
                <a:off x="4414046" y="5955195"/>
                <a:ext cx="16200" cy="204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5046" y="5946195"/>
                  <a:ext cx="33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14:cNvPr>
                <p14:cNvContentPartPr/>
                <p14:nvPr/>
              </p14:nvContentPartPr>
              <p14:xfrm>
                <a:off x="4392806" y="5888235"/>
                <a:ext cx="132480" cy="134640"/>
              </p14:xfrm>
            </p:contentPart>
          </mc:Choice>
          <mc:Fallback xmlns="">
            <p:pic>
              <p:nvPicPr>
                <p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83806" y="5879235"/>
                  <a:ext cx="150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14:cNvPr>
                <p14:cNvContentPartPr/>
                <p14:nvPr/>
              </p14:nvContentPartPr>
              <p14:xfrm>
                <a:off x="4544726" y="6017835"/>
                <a:ext cx="134640" cy="96480"/>
              </p14:xfrm>
            </p:contentPart>
          </mc:Choice>
          <mc:Fallback xmlns="">
            <p:pic>
              <p:nvPicPr>
                <p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35726" y="6008868"/>
                  <a:ext cx="152280" cy="11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14:cNvPr>
                <p14:cNvContentPartPr/>
                <p14:nvPr/>
              </p14:nvContentPartPr>
              <p14:xfrm>
                <a:off x="4760006" y="5555955"/>
                <a:ext cx="167760" cy="309960"/>
              </p14:xfrm>
            </p:contentPart>
          </mc:Choice>
          <mc:Fallback xmlns="">
            <p:pic>
              <p:nvPicPr>
                <p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51006" y="5546955"/>
                  <a:ext cx="185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14:cNvPr>
                <p14:cNvContentPartPr/>
                <p14:nvPr/>
              </p14:nvContentPartPr>
              <p14:xfrm>
                <a:off x="4712126" y="5686995"/>
                <a:ext cx="328680" cy="33120"/>
              </p14:xfrm>
            </p:contentPart>
          </mc:Choice>
          <mc:Fallback xmlns="">
            <p:pic>
              <p:nvPicPr>
                <p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03126" y="5677995"/>
                  <a:ext cx="34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14:cNvPr>
                <p14:cNvContentPartPr/>
                <p14:nvPr/>
              </p14:nvContentPartPr>
              <p14:xfrm>
                <a:off x="5120006" y="5901195"/>
                <a:ext cx="347040" cy="519120"/>
              </p14:xfrm>
            </p:contentPart>
          </mc:Choice>
          <mc:Fallback xmlns="">
            <p:pic>
              <p:nvPicPr>
                <p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11006" y="5892195"/>
                  <a:ext cx="3646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14:cNvPr>
                <p14:cNvContentPartPr/>
                <p14:nvPr/>
              </p14:nvContentPartPr>
              <p14:xfrm>
                <a:off x="5073566" y="5851515"/>
                <a:ext cx="547200" cy="596520"/>
              </p14:xfrm>
            </p:contentPart>
          </mc:Choice>
          <mc:Fallback xmlns="">
            <p:pic>
              <p:nvPicPr>
                <p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64566" y="5842515"/>
                  <a:ext cx="5648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14:cNvPr>
                <p14:cNvContentPartPr/>
                <p14:nvPr/>
              </p14:nvContentPartPr>
              <p14:xfrm>
                <a:off x="5283446" y="6082995"/>
                <a:ext cx="45720" cy="226800"/>
              </p14:xfrm>
            </p:contentPart>
          </mc:Choice>
          <mc:Fallback xmlns="">
            <p:pic>
              <p:nvPicPr>
                <p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74446" y="6073981"/>
                  <a:ext cx="63360" cy="244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14:cNvPr>
                <p14:cNvContentPartPr/>
                <p14:nvPr/>
              </p14:nvContentPartPr>
              <p14:xfrm>
                <a:off x="5271926" y="6031155"/>
                <a:ext cx="175680" cy="157680"/>
              </p14:xfrm>
            </p:contentPart>
          </mc:Choice>
          <mc:Fallback xmlns="">
            <p:pic>
              <p:nvPicPr>
                <p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62926" y="6022155"/>
                  <a:ext cx="193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14:cNvPr>
                <p14:cNvContentPartPr/>
                <p14:nvPr/>
              </p14:nvContentPartPr>
              <p14:xfrm>
                <a:off x="5350046" y="6202515"/>
                <a:ext cx="73800" cy="195840"/>
              </p14:xfrm>
            </p:contentPart>
          </mc:Choice>
          <mc:Fallback xmlns="">
            <p:pic>
              <p:nvPicPr>
                <p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41046" y="6193515"/>
                  <a:ext cx="91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14:cNvPr>
                <p14:cNvContentPartPr/>
                <p14:nvPr/>
              </p14:nvContentPartPr>
              <p14:xfrm>
                <a:off x="5419886" y="5497275"/>
                <a:ext cx="173520" cy="307080"/>
              </p14:xfrm>
            </p:contentPart>
          </mc:Choice>
          <mc:Fallback xmlns="">
            <p:pic>
              <p:nvPicPr>
                <p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10905" y="5488275"/>
                  <a:ext cx="191123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14:cNvPr>
                <p14:cNvContentPartPr/>
                <p14:nvPr/>
              </p14:nvContentPartPr>
              <p14:xfrm>
                <a:off x="5841806" y="5846115"/>
                <a:ext cx="432360" cy="547920"/>
              </p14:xfrm>
            </p:contentPart>
          </mc:Choice>
          <mc:Fallback xmlns="">
            <p:pic>
              <p:nvPicPr>
                <p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32806" y="5837115"/>
                  <a:ext cx="4500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14:cNvPr>
                <p14:cNvContentPartPr/>
                <p14:nvPr/>
              </p14:nvContentPartPr>
              <p14:xfrm>
                <a:off x="5759726" y="5857995"/>
                <a:ext cx="603360" cy="571320"/>
              </p14:xfrm>
            </p:contentPart>
          </mc:Choice>
          <mc:Fallback xmlns="">
            <p:pic>
              <p:nvPicPr>
                <p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50721" y="5848995"/>
                  <a:ext cx="621011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14:cNvPr>
                <p14:cNvContentPartPr/>
                <p14:nvPr/>
              </p14:nvContentPartPr>
              <p14:xfrm>
                <a:off x="6007046" y="6044835"/>
                <a:ext cx="9000" cy="259920"/>
              </p14:xfrm>
            </p:contentPart>
          </mc:Choice>
          <mc:Fallback xmlns="">
            <p:pic>
              <p:nvPicPr>
                <p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98046" y="6035835"/>
                  <a:ext cx="26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14:cNvPr>
                <p14:cNvContentPartPr/>
                <p14:nvPr/>
              </p14:nvContentPartPr>
              <p14:xfrm>
                <a:off x="5964566" y="5976795"/>
                <a:ext cx="203040" cy="157680"/>
              </p14:xfrm>
            </p:contentPart>
          </mc:Choice>
          <mc:Fallback xmlns="">
            <p:pic>
              <p:nvPicPr>
                <p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55582" y="5967795"/>
                  <a:ext cx="220649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14:cNvPr>
                <p14:cNvContentPartPr/>
                <p14:nvPr/>
              </p14:nvContentPartPr>
              <p14:xfrm>
                <a:off x="6075086" y="6167955"/>
                <a:ext cx="141840" cy="197280"/>
              </p14:xfrm>
            </p:contentPart>
          </mc:Choice>
          <mc:Fallback xmlns="">
            <p:pic>
              <p:nvPicPr>
                <p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66086" y="615895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14:cNvPr>
                <p14:cNvContentPartPr/>
                <p14:nvPr/>
              </p14:nvContentPartPr>
              <p14:xfrm>
                <a:off x="6164366" y="5498715"/>
                <a:ext cx="132480" cy="273600"/>
              </p14:xfrm>
            </p:contentPart>
          </mc:Choice>
          <mc:Fallback xmlns="">
            <p:pic>
              <p:nvPicPr>
                <p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55390" y="5489703"/>
                  <a:ext cx="150072" cy="29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14:cNvPr>
                <p14:cNvContentPartPr/>
                <p14:nvPr/>
              </p14:nvContentPartPr>
              <p14:xfrm>
                <a:off x="6446966" y="5861595"/>
                <a:ext cx="28800" cy="563760"/>
              </p14:xfrm>
            </p:contentPart>
          </mc:Choice>
          <mc:Fallback xmlns="">
            <p:pic>
              <p:nvPicPr>
                <p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37966" y="5852595"/>
                  <a:ext cx="4644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14:cNvPr>
                <p14:cNvContentPartPr/>
                <p14:nvPr/>
              </p14:nvContentPartPr>
              <p14:xfrm>
                <a:off x="6411686" y="5776995"/>
                <a:ext cx="840960" cy="659520"/>
              </p14:xfrm>
            </p:contentPart>
          </mc:Choice>
          <mc:Fallback xmlns="">
            <p:pic>
              <p:nvPicPr>
                <p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02686" y="5767995"/>
                  <a:ext cx="8586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14:cNvPr>
                <p14:cNvContentPartPr/>
                <p14:nvPr/>
              </p14:nvContentPartPr>
              <p14:xfrm>
                <a:off x="6671606" y="6037635"/>
                <a:ext cx="21960" cy="215640"/>
              </p14:xfrm>
            </p:contentPart>
          </mc:Choice>
          <mc:Fallback xmlns="">
            <p:pic>
              <p:nvPicPr>
                <p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62751" y="6028635"/>
                  <a:ext cx="39315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14:cNvPr>
                <p14:cNvContentPartPr/>
                <p14:nvPr/>
              </p14:nvContentPartPr>
              <p14:xfrm>
                <a:off x="6685286" y="5939355"/>
                <a:ext cx="199440" cy="161280"/>
              </p14:xfrm>
            </p:contentPart>
          </mc:Choice>
          <mc:Fallback xmlns="">
            <p:pic>
              <p:nvPicPr>
                <p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76286" y="5930355"/>
                  <a:ext cx="217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14:cNvPr>
                <p14:cNvContentPartPr/>
                <p14:nvPr/>
              </p14:nvContentPartPr>
              <p14:xfrm>
                <a:off x="6811646" y="6157155"/>
                <a:ext cx="159480" cy="149400"/>
              </p14:xfrm>
            </p:contentPart>
          </mc:Choice>
          <mc:Fallback xmlns="">
            <p:pic>
              <p:nvPicPr>
                <p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02626" y="6148177"/>
                  <a:ext cx="177160" cy="166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14:cNvPr>
                <p14:cNvContentPartPr/>
                <p14:nvPr/>
              </p14:nvContentPartPr>
              <p14:xfrm>
                <a:off x="7012166" y="5481435"/>
                <a:ext cx="66600" cy="247680"/>
              </p14:xfrm>
            </p:contentPart>
          </mc:Choice>
          <mc:Fallback xmlns="">
            <p:pic>
              <p:nvPicPr>
                <p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03117" y="5472435"/>
                  <a:ext cx="84336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14:cNvPr>
                <p14:cNvContentPartPr/>
                <p14:nvPr/>
              </p14:nvContentPartPr>
              <p14:xfrm>
                <a:off x="7119446" y="5482875"/>
                <a:ext cx="27000" cy="235440"/>
              </p14:xfrm>
            </p:contentPart>
          </mc:Choice>
          <mc:Fallback xmlns="">
            <p:pic>
              <p:nvPicPr>
                <p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10564" y="5473875"/>
                  <a:ext cx="44408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0753" name="Ink 30752">
                  <a:extLst>
                    <a:ext uri="{FF2B5EF4-FFF2-40B4-BE49-F238E27FC236}">
                      <a16:creationId xmlns:a16="http://schemas.microsoft.com/office/drawing/2014/main" id="{A6D980DA-39EF-4153-8C05-B5580B219376}"/>
                    </a:ext>
                  </a:extLst>
                </p14:cNvPr>
                <p14:cNvContentPartPr/>
                <p14:nvPr/>
              </p14:nvContentPartPr>
              <p14:xfrm>
                <a:off x="7358486" y="5828115"/>
                <a:ext cx="74520" cy="485280"/>
              </p14:xfrm>
            </p:contentPart>
          </mc:Choice>
          <mc:Fallback xmlns="">
            <p:pic>
              <p:nvPicPr>
                <p:cNvPr id="30753" name="Ink 30752">
                  <a:extLst>
                    <a:ext uri="{FF2B5EF4-FFF2-40B4-BE49-F238E27FC236}">
                      <a16:creationId xmlns:a16="http://schemas.microsoft.com/office/drawing/2014/main" id="{A6D980DA-39EF-4153-8C05-B5580B21937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49486" y="5819115"/>
                  <a:ext cx="921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0754" name="Ink 30753">
                  <a:extLst>
                    <a:ext uri="{FF2B5EF4-FFF2-40B4-BE49-F238E27FC236}">
                      <a16:creationId xmlns:a16="http://schemas.microsoft.com/office/drawing/2014/main" id="{4D063B1B-177E-4E17-B88D-27D26304B973}"/>
                    </a:ext>
                  </a:extLst>
                </p14:cNvPr>
                <p14:cNvContentPartPr/>
                <p14:nvPr/>
              </p14:nvContentPartPr>
              <p14:xfrm>
                <a:off x="7301966" y="5799315"/>
                <a:ext cx="866880" cy="667800"/>
              </p14:xfrm>
            </p:contentPart>
          </mc:Choice>
          <mc:Fallback xmlns="">
            <p:pic>
              <p:nvPicPr>
                <p:cNvPr id="30754" name="Ink 30753">
                  <a:extLst>
                    <a:ext uri="{FF2B5EF4-FFF2-40B4-BE49-F238E27FC236}">
                      <a16:creationId xmlns:a16="http://schemas.microsoft.com/office/drawing/2014/main" id="{4D063B1B-177E-4E17-B88D-27D26304B97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92970" y="5790315"/>
                  <a:ext cx="884513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0755" name="Ink 30754">
                  <a:extLst>
                    <a:ext uri="{FF2B5EF4-FFF2-40B4-BE49-F238E27FC236}">
                      <a16:creationId xmlns:a16="http://schemas.microsoft.com/office/drawing/2014/main" id="{67BB42EF-1F6F-4DE0-9F1B-18480909D32A}"/>
                    </a:ext>
                  </a:extLst>
                </p14:cNvPr>
                <p14:cNvContentPartPr/>
                <p14:nvPr/>
              </p14:nvContentPartPr>
              <p14:xfrm>
                <a:off x="7529846" y="6039795"/>
                <a:ext cx="16200" cy="214560"/>
              </p14:xfrm>
            </p:contentPart>
          </mc:Choice>
          <mc:Fallback xmlns="">
            <p:pic>
              <p:nvPicPr>
                <p:cNvPr id="30755" name="Ink 30754">
                  <a:extLst>
                    <a:ext uri="{FF2B5EF4-FFF2-40B4-BE49-F238E27FC236}">
                      <a16:creationId xmlns:a16="http://schemas.microsoft.com/office/drawing/2014/main" id="{67BB42EF-1F6F-4DE0-9F1B-18480909D32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20846" y="6030795"/>
                  <a:ext cx="33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756" name="Ink 30755">
                  <a:extLst>
                    <a:ext uri="{FF2B5EF4-FFF2-40B4-BE49-F238E27FC236}">
                      <a16:creationId xmlns:a16="http://schemas.microsoft.com/office/drawing/2014/main" id="{0950CCF0-AC2A-4DDA-8544-83673CD2D8C3}"/>
                    </a:ext>
                  </a:extLst>
                </p14:cNvPr>
                <p14:cNvContentPartPr/>
                <p14:nvPr/>
              </p14:nvContentPartPr>
              <p14:xfrm>
                <a:off x="7496726" y="5964195"/>
                <a:ext cx="165960" cy="136440"/>
              </p14:xfrm>
            </p:contentPart>
          </mc:Choice>
          <mc:Fallback xmlns="">
            <p:pic>
              <p:nvPicPr>
                <p:cNvPr id="30756" name="Ink 30755">
                  <a:extLst>
                    <a:ext uri="{FF2B5EF4-FFF2-40B4-BE49-F238E27FC236}">
                      <a16:creationId xmlns:a16="http://schemas.microsoft.com/office/drawing/2014/main" id="{0950CCF0-AC2A-4DDA-8544-83673CD2D8C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87726" y="5955219"/>
                  <a:ext cx="183600" cy="154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757" name="Ink 30756">
                  <a:extLst>
                    <a:ext uri="{FF2B5EF4-FFF2-40B4-BE49-F238E27FC236}">
                      <a16:creationId xmlns:a16="http://schemas.microsoft.com/office/drawing/2014/main" id="{E5B927E6-9D54-48AF-B16A-907A0489554E}"/>
                    </a:ext>
                  </a:extLst>
                </p14:cNvPr>
                <p14:cNvContentPartPr/>
                <p14:nvPr/>
              </p14:nvContentPartPr>
              <p14:xfrm>
                <a:off x="7656926" y="6110355"/>
                <a:ext cx="104400" cy="144000"/>
              </p14:xfrm>
            </p:contentPart>
          </mc:Choice>
          <mc:Fallback xmlns="">
            <p:pic>
              <p:nvPicPr>
                <p:cNvPr id="30757" name="Ink 30756">
                  <a:extLst>
                    <a:ext uri="{FF2B5EF4-FFF2-40B4-BE49-F238E27FC236}">
                      <a16:creationId xmlns:a16="http://schemas.microsoft.com/office/drawing/2014/main" id="{E5B927E6-9D54-48AF-B16A-907A0489554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647926" y="6101355"/>
                  <a:ext cx="122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0758" name="Ink 30757">
                  <a:extLst>
                    <a:ext uri="{FF2B5EF4-FFF2-40B4-BE49-F238E27FC236}">
                      <a16:creationId xmlns:a16="http://schemas.microsoft.com/office/drawing/2014/main" id="{AF6ADF63-5228-49F9-B3E5-EAC874027B40}"/>
                    </a:ext>
                  </a:extLst>
                </p14:cNvPr>
                <p14:cNvContentPartPr/>
                <p14:nvPr/>
              </p14:nvContentPartPr>
              <p14:xfrm>
                <a:off x="7701206" y="6142035"/>
                <a:ext cx="68400" cy="240120"/>
              </p14:xfrm>
            </p:contentPart>
          </mc:Choice>
          <mc:Fallback xmlns="">
            <p:pic>
              <p:nvPicPr>
                <p:cNvPr id="30758" name="Ink 30757">
                  <a:extLst>
                    <a:ext uri="{FF2B5EF4-FFF2-40B4-BE49-F238E27FC236}">
                      <a16:creationId xmlns:a16="http://schemas.microsoft.com/office/drawing/2014/main" id="{AF6ADF63-5228-49F9-B3E5-EAC874027B4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92206" y="6133035"/>
                  <a:ext cx="86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0759" name="Ink 30758">
                  <a:extLst>
                    <a:ext uri="{FF2B5EF4-FFF2-40B4-BE49-F238E27FC236}">
                      <a16:creationId xmlns:a16="http://schemas.microsoft.com/office/drawing/2014/main" id="{C4B8C5F9-21DA-49D1-8290-661C2C196036}"/>
                    </a:ext>
                  </a:extLst>
                </p14:cNvPr>
                <p14:cNvContentPartPr/>
                <p14:nvPr/>
              </p14:nvContentPartPr>
              <p14:xfrm>
                <a:off x="7881926" y="5502315"/>
                <a:ext cx="29160" cy="235440"/>
              </p14:xfrm>
            </p:contentPart>
          </mc:Choice>
          <mc:Fallback xmlns="">
            <p:pic>
              <p:nvPicPr>
                <p:cNvPr id="30759" name="Ink 30758">
                  <a:extLst>
                    <a:ext uri="{FF2B5EF4-FFF2-40B4-BE49-F238E27FC236}">
                      <a16:creationId xmlns:a16="http://schemas.microsoft.com/office/drawing/2014/main" id="{C4B8C5F9-21DA-49D1-8290-661C2C19603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72926" y="5493315"/>
                  <a:ext cx="468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0760" name="Ink 30759">
                  <a:extLst>
                    <a:ext uri="{FF2B5EF4-FFF2-40B4-BE49-F238E27FC236}">
                      <a16:creationId xmlns:a16="http://schemas.microsoft.com/office/drawing/2014/main" id="{A66E6C4F-5C8D-4D77-A4E8-DC01657342E3}"/>
                    </a:ext>
                  </a:extLst>
                </p14:cNvPr>
                <p14:cNvContentPartPr/>
                <p14:nvPr/>
              </p14:nvContentPartPr>
              <p14:xfrm>
                <a:off x="7926206" y="5521755"/>
                <a:ext cx="165960" cy="205560"/>
              </p14:xfrm>
            </p:contentPart>
          </mc:Choice>
          <mc:Fallback xmlns="">
            <p:pic>
              <p:nvPicPr>
                <p:cNvPr id="30760" name="Ink 30759">
                  <a:extLst>
                    <a:ext uri="{FF2B5EF4-FFF2-40B4-BE49-F238E27FC236}">
                      <a16:creationId xmlns:a16="http://schemas.microsoft.com/office/drawing/2014/main" id="{A66E6C4F-5C8D-4D77-A4E8-DC01657342E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17206" y="5512755"/>
                  <a:ext cx="183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0762" name="Ink 30761">
                  <a:extLst>
                    <a:ext uri="{FF2B5EF4-FFF2-40B4-BE49-F238E27FC236}">
                      <a16:creationId xmlns:a16="http://schemas.microsoft.com/office/drawing/2014/main" id="{3837AE9B-D986-4397-88A6-C5B85E8BD4F9}"/>
                    </a:ext>
                  </a:extLst>
                </p14:cNvPr>
                <p14:cNvContentPartPr/>
                <p14:nvPr/>
              </p14:nvContentPartPr>
              <p14:xfrm>
                <a:off x="8286566" y="5825955"/>
                <a:ext cx="33840" cy="713160"/>
              </p14:xfrm>
            </p:contentPart>
          </mc:Choice>
          <mc:Fallback xmlns="">
            <p:pic>
              <p:nvPicPr>
                <p:cNvPr id="30762" name="Ink 30761">
                  <a:extLst>
                    <a:ext uri="{FF2B5EF4-FFF2-40B4-BE49-F238E27FC236}">
                      <a16:creationId xmlns:a16="http://schemas.microsoft.com/office/drawing/2014/main" id="{3837AE9B-D986-4397-88A6-C5B85E8BD4F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77469" y="5816955"/>
                  <a:ext cx="51670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0763" name="Ink 30762">
                  <a:extLst>
                    <a:ext uri="{FF2B5EF4-FFF2-40B4-BE49-F238E27FC236}">
                      <a16:creationId xmlns:a16="http://schemas.microsoft.com/office/drawing/2014/main" id="{76FF741B-A6D3-46A1-87F9-969B107FEDFE}"/>
                    </a:ext>
                  </a:extLst>
                </p14:cNvPr>
                <p14:cNvContentPartPr/>
                <p14:nvPr/>
              </p14:nvContentPartPr>
              <p14:xfrm>
                <a:off x="8311406" y="5784555"/>
                <a:ext cx="581040" cy="810000"/>
              </p14:xfrm>
            </p:contentPart>
          </mc:Choice>
          <mc:Fallback xmlns="">
            <p:pic>
              <p:nvPicPr>
                <p:cNvPr id="30763" name="Ink 30762">
                  <a:extLst>
                    <a:ext uri="{FF2B5EF4-FFF2-40B4-BE49-F238E27FC236}">
                      <a16:creationId xmlns:a16="http://schemas.microsoft.com/office/drawing/2014/main" id="{76FF741B-A6D3-46A1-87F9-969B107FEDF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302406" y="5775551"/>
                  <a:ext cx="598680" cy="827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0764" name="Ink 30763">
                  <a:extLst>
                    <a:ext uri="{FF2B5EF4-FFF2-40B4-BE49-F238E27FC236}">
                      <a16:creationId xmlns:a16="http://schemas.microsoft.com/office/drawing/2014/main" id="{6B4F0462-4A1D-4145-853E-138EBEDA1ABC}"/>
                    </a:ext>
                  </a:extLst>
                </p14:cNvPr>
                <p14:cNvContentPartPr/>
                <p14:nvPr/>
              </p14:nvContentPartPr>
              <p14:xfrm>
                <a:off x="8422286" y="6057075"/>
                <a:ext cx="45000" cy="218160"/>
              </p14:xfrm>
            </p:contentPart>
          </mc:Choice>
          <mc:Fallback xmlns="">
            <p:pic>
              <p:nvPicPr>
                <p:cNvPr id="30764" name="Ink 30763">
                  <a:extLst>
                    <a:ext uri="{FF2B5EF4-FFF2-40B4-BE49-F238E27FC236}">
                      <a16:creationId xmlns:a16="http://schemas.microsoft.com/office/drawing/2014/main" id="{6B4F0462-4A1D-4145-853E-138EBEDA1AB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13286" y="6048075"/>
                  <a:ext cx="62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0765" name="Ink 30764">
                  <a:extLst>
                    <a:ext uri="{FF2B5EF4-FFF2-40B4-BE49-F238E27FC236}">
                      <a16:creationId xmlns:a16="http://schemas.microsoft.com/office/drawing/2014/main" id="{AA2D9F48-7667-4A23-AA72-11C6A4A815EB}"/>
                    </a:ext>
                  </a:extLst>
                </p14:cNvPr>
                <p14:cNvContentPartPr/>
                <p14:nvPr/>
              </p14:nvContentPartPr>
              <p14:xfrm>
                <a:off x="8422286" y="5982555"/>
                <a:ext cx="181440" cy="163440"/>
              </p14:xfrm>
            </p:contentPart>
          </mc:Choice>
          <mc:Fallback xmlns="">
            <p:pic>
              <p:nvPicPr>
                <p:cNvPr id="30765" name="Ink 30764">
                  <a:extLst>
                    <a:ext uri="{FF2B5EF4-FFF2-40B4-BE49-F238E27FC236}">
                      <a16:creationId xmlns:a16="http://schemas.microsoft.com/office/drawing/2014/main" id="{AA2D9F48-7667-4A23-AA72-11C6A4A815E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13304" y="5973555"/>
                  <a:ext cx="199045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0766" name="Ink 30765">
                  <a:extLst>
                    <a:ext uri="{FF2B5EF4-FFF2-40B4-BE49-F238E27FC236}">
                      <a16:creationId xmlns:a16="http://schemas.microsoft.com/office/drawing/2014/main" id="{94F34090-F9F0-49F4-9C24-005C5636E0A8}"/>
                    </a:ext>
                  </a:extLst>
                </p14:cNvPr>
                <p14:cNvContentPartPr/>
                <p14:nvPr/>
              </p14:nvContentPartPr>
              <p14:xfrm>
                <a:off x="8505446" y="6185235"/>
                <a:ext cx="140040" cy="204120"/>
              </p14:xfrm>
            </p:contentPart>
          </mc:Choice>
          <mc:Fallback xmlns="">
            <p:pic>
              <p:nvPicPr>
                <p:cNvPr id="30766" name="Ink 30765">
                  <a:extLst>
                    <a:ext uri="{FF2B5EF4-FFF2-40B4-BE49-F238E27FC236}">
                      <a16:creationId xmlns:a16="http://schemas.microsoft.com/office/drawing/2014/main" id="{94F34090-F9F0-49F4-9C24-005C5636E0A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96423" y="6176235"/>
                  <a:ext cx="157725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0768" name="Ink 30767">
                  <a:extLst>
                    <a:ext uri="{FF2B5EF4-FFF2-40B4-BE49-F238E27FC236}">
                      <a16:creationId xmlns:a16="http://schemas.microsoft.com/office/drawing/2014/main" id="{9B2160CE-D88B-4BFB-A048-C839EBC4439C}"/>
                    </a:ext>
                  </a:extLst>
                </p14:cNvPr>
                <p14:cNvContentPartPr/>
                <p14:nvPr/>
              </p14:nvContentPartPr>
              <p14:xfrm>
                <a:off x="8623886" y="5406915"/>
                <a:ext cx="8280" cy="239040"/>
              </p14:xfrm>
            </p:contentPart>
          </mc:Choice>
          <mc:Fallback xmlns="">
            <p:pic>
              <p:nvPicPr>
                <p:cNvPr id="30768" name="Ink 30767">
                  <a:extLst>
                    <a:ext uri="{FF2B5EF4-FFF2-40B4-BE49-F238E27FC236}">
                      <a16:creationId xmlns:a16="http://schemas.microsoft.com/office/drawing/2014/main" id="{9B2160CE-D88B-4BFB-A048-C839EBC4439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14886" y="5397915"/>
                  <a:ext cx="25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0769" name="Ink 30768">
                  <a:extLst>
                    <a:ext uri="{FF2B5EF4-FFF2-40B4-BE49-F238E27FC236}">
                      <a16:creationId xmlns:a16="http://schemas.microsoft.com/office/drawing/2014/main" id="{43E468E6-310A-4609-BEFF-5877313AD2CF}"/>
                    </a:ext>
                  </a:extLst>
                </p14:cNvPr>
                <p14:cNvContentPartPr/>
                <p14:nvPr/>
              </p14:nvContentPartPr>
              <p14:xfrm>
                <a:off x="8758886" y="5289915"/>
                <a:ext cx="95760" cy="285480"/>
              </p14:xfrm>
            </p:contentPart>
          </mc:Choice>
          <mc:Fallback xmlns="">
            <p:pic>
              <p:nvPicPr>
                <p:cNvPr id="30769" name="Ink 30768">
                  <a:extLst>
                    <a:ext uri="{FF2B5EF4-FFF2-40B4-BE49-F238E27FC236}">
                      <a16:creationId xmlns:a16="http://schemas.microsoft.com/office/drawing/2014/main" id="{43E468E6-310A-4609-BEFF-5877313AD2C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749886" y="5280915"/>
                  <a:ext cx="1134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0770" name="Ink 30769">
                  <a:extLst>
                    <a:ext uri="{FF2B5EF4-FFF2-40B4-BE49-F238E27FC236}">
                      <a16:creationId xmlns:a16="http://schemas.microsoft.com/office/drawing/2014/main" id="{CAB59520-E67E-4B85-8E9F-FFD255DC992C}"/>
                    </a:ext>
                  </a:extLst>
                </p14:cNvPr>
                <p14:cNvContentPartPr/>
                <p14:nvPr/>
              </p14:nvContentPartPr>
              <p14:xfrm>
                <a:off x="8840246" y="5412675"/>
                <a:ext cx="64440" cy="300600"/>
              </p14:xfrm>
            </p:contentPart>
          </mc:Choice>
          <mc:Fallback xmlns="">
            <p:pic>
              <p:nvPicPr>
                <p:cNvPr id="30770" name="Ink 30769">
                  <a:extLst>
                    <a:ext uri="{FF2B5EF4-FFF2-40B4-BE49-F238E27FC236}">
                      <a16:creationId xmlns:a16="http://schemas.microsoft.com/office/drawing/2014/main" id="{CAB59520-E67E-4B85-8E9F-FFD255DC992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831246" y="5403686"/>
                  <a:ext cx="82080" cy="318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0772" name="Ink 30771">
                  <a:extLst>
                    <a:ext uri="{FF2B5EF4-FFF2-40B4-BE49-F238E27FC236}">
                      <a16:creationId xmlns:a16="http://schemas.microsoft.com/office/drawing/2014/main" id="{B3BA2E8C-A923-4157-A7BD-276EE4634CA9}"/>
                    </a:ext>
                  </a:extLst>
                </p14:cNvPr>
                <p14:cNvContentPartPr/>
                <p14:nvPr/>
              </p14:nvContentPartPr>
              <p14:xfrm>
                <a:off x="295286" y="6696795"/>
                <a:ext cx="66960" cy="527040"/>
              </p14:xfrm>
            </p:contentPart>
          </mc:Choice>
          <mc:Fallback xmlns="">
            <p:pic>
              <p:nvPicPr>
                <p:cNvPr id="30772" name="Ink 30771">
                  <a:extLst>
                    <a:ext uri="{FF2B5EF4-FFF2-40B4-BE49-F238E27FC236}">
                      <a16:creationId xmlns:a16="http://schemas.microsoft.com/office/drawing/2014/main" id="{B3BA2E8C-A923-4157-A7BD-276EE4634CA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86286" y="6687801"/>
                  <a:ext cx="84600" cy="544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0773" name="Ink 30772">
                  <a:extLst>
                    <a:ext uri="{FF2B5EF4-FFF2-40B4-BE49-F238E27FC236}">
                      <a16:creationId xmlns:a16="http://schemas.microsoft.com/office/drawing/2014/main" id="{DBA600FD-5003-4390-A9D6-301A2C54D76B}"/>
                    </a:ext>
                  </a:extLst>
                </p14:cNvPr>
                <p14:cNvContentPartPr/>
                <p14:nvPr/>
              </p14:nvContentPartPr>
              <p14:xfrm>
                <a:off x="233726" y="6642435"/>
                <a:ext cx="1326600" cy="616680"/>
              </p14:xfrm>
            </p:contentPart>
          </mc:Choice>
          <mc:Fallback xmlns="">
            <p:pic>
              <p:nvPicPr>
                <p:cNvPr id="30773" name="Ink 30772">
                  <a:extLst>
                    <a:ext uri="{FF2B5EF4-FFF2-40B4-BE49-F238E27FC236}">
                      <a16:creationId xmlns:a16="http://schemas.microsoft.com/office/drawing/2014/main" id="{DBA600FD-5003-4390-A9D6-301A2C54D76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24726" y="6633430"/>
                  <a:ext cx="1344240" cy="6343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0774" name="Ink 30773">
                  <a:extLst>
                    <a:ext uri="{FF2B5EF4-FFF2-40B4-BE49-F238E27FC236}">
                      <a16:creationId xmlns:a16="http://schemas.microsoft.com/office/drawing/2014/main" id="{4FA26250-F448-4773-AC71-0274A866FA1C}"/>
                    </a:ext>
                  </a:extLst>
                </p14:cNvPr>
                <p14:cNvContentPartPr/>
                <p14:nvPr/>
              </p14:nvContentPartPr>
              <p14:xfrm>
                <a:off x="600926" y="6866355"/>
                <a:ext cx="41400" cy="299160"/>
              </p14:xfrm>
            </p:contentPart>
          </mc:Choice>
          <mc:Fallback xmlns="">
            <p:pic>
              <p:nvPicPr>
                <p:cNvPr id="30774" name="Ink 30773">
                  <a:extLst>
                    <a:ext uri="{FF2B5EF4-FFF2-40B4-BE49-F238E27FC236}">
                      <a16:creationId xmlns:a16="http://schemas.microsoft.com/office/drawing/2014/main" id="{4FA26250-F448-4773-AC71-0274A866FA1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91926" y="6857366"/>
                  <a:ext cx="59040" cy="316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0775" name="Ink 30774">
                  <a:extLst>
                    <a:ext uri="{FF2B5EF4-FFF2-40B4-BE49-F238E27FC236}">
                      <a16:creationId xmlns:a16="http://schemas.microsoft.com/office/drawing/2014/main" id="{10C7B246-1CC3-4EA6-9276-7F3007ADD5FC}"/>
                    </a:ext>
                  </a:extLst>
                </p14:cNvPr>
                <p14:cNvContentPartPr/>
                <p14:nvPr/>
              </p14:nvContentPartPr>
              <p14:xfrm>
                <a:off x="618926" y="6829635"/>
                <a:ext cx="138240" cy="133200"/>
              </p14:xfrm>
            </p:contentPart>
          </mc:Choice>
          <mc:Fallback xmlns="">
            <p:pic>
              <p:nvPicPr>
                <p:cNvPr id="30775" name="Ink 30774">
                  <a:extLst>
                    <a:ext uri="{FF2B5EF4-FFF2-40B4-BE49-F238E27FC236}">
                      <a16:creationId xmlns:a16="http://schemas.microsoft.com/office/drawing/2014/main" id="{10C7B246-1CC3-4EA6-9276-7F3007ADD5F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09949" y="6820635"/>
                  <a:ext cx="155834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0776" name="Ink 30775">
                  <a:extLst>
                    <a:ext uri="{FF2B5EF4-FFF2-40B4-BE49-F238E27FC236}">
                      <a16:creationId xmlns:a16="http://schemas.microsoft.com/office/drawing/2014/main" id="{780B7075-5CBB-4511-9274-AC85D258771E}"/>
                    </a:ext>
                  </a:extLst>
                </p14:cNvPr>
                <p14:cNvContentPartPr/>
                <p14:nvPr/>
              </p14:nvContentPartPr>
              <p14:xfrm>
                <a:off x="785606" y="6949155"/>
                <a:ext cx="90360" cy="167040"/>
              </p14:xfrm>
            </p:contentPart>
          </mc:Choice>
          <mc:Fallback xmlns="">
            <p:pic>
              <p:nvPicPr>
                <p:cNvPr id="30776" name="Ink 30775">
                  <a:extLst>
                    <a:ext uri="{FF2B5EF4-FFF2-40B4-BE49-F238E27FC236}">
                      <a16:creationId xmlns:a16="http://schemas.microsoft.com/office/drawing/2014/main" id="{780B7075-5CBB-4511-9274-AC85D258771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76606" y="6940155"/>
                  <a:ext cx="108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0778" name="Ink 30777">
                  <a:extLst>
                    <a:ext uri="{FF2B5EF4-FFF2-40B4-BE49-F238E27FC236}">
                      <a16:creationId xmlns:a16="http://schemas.microsoft.com/office/drawing/2014/main" id="{E11A5F19-4A77-4EE6-A580-CB258360D3B9}"/>
                    </a:ext>
                  </a:extLst>
                </p14:cNvPr>
                <p14:cNvContentPartPr/>
                <p14:nvPr/>
              </p14:nvContentPartPr>
              <p14:xfrm>
                <a:off x="1295006" y="6419955"/>
                <a:ext cx="80280" cy="259920"/>
              </p14:xfrm>
            </p:contentPart>
          </mc:Choice>
          <mc:Fallback xmlns="">
            <p:pic>
              <p:nvPicPr>
                <p:cNvPr id="30778" name="Ink 30777">
                  <a:extLst>
                    <a:ext uri="{FF2B5EF4-FFF2-40B4-BE49-F238E27FC236}">
                      <a16:creationId xmlns:a16="http://schemas.microsoft.com/office/drawing/2014/main" id="{E11A5F19-4A77-4EE6-A580-CB258360D3B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85965" y="6410943"/>
                  <a:ext cx="97999" cy="277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0779" name="Ink 30778">
                  <a:extLst>
                    <a:ext uri="{FF2B5EF4-FFF2-40B4-BE49-F238E27FC236}">
                      <a16:creationId xmlns:a16="http://schemas.microsoft.com/office/drawing/2014/main" id="{C76667C2-DF87-4784-B58A-94777BB66A95}"/>
                    </a:ext>
                  </a:extLst>
                </p14:cNvPr>
                <p14:cNvContentPartPr/>
                <p14:nvPr/>
              </p14:nvContentPartPr>
              <p14:xfrm>
                <a:off x="1413446" y="6437235"/>
                <a:ext cx="138240" cy="237600"/>
              </p14:xfrm>
            </p:contentPart>
          </mc:Choice>
          <mc:Fallback xmlns="">
            <p:pic>
              <p:nvPicPr>
                <p:cNvPr id="30779" name="Ink 30778">
                  <a:extLst>
                    <a:ext uri="{FF2B5EF4-FFF2-40B4-BE49-F238E27FC236}">
                      <a16:creationId xmlns:a16="http://schemas.microsoft.com/office/drawing/2014/main" id="{C76667C2-DF87-4784-B58A-94777BB66A9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404446" y="6428235"/>
                  <a:ext cx="155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0780" name="Ink 30779">
                  <a:extLst>
                    <a:ext uri="{FF2B5EF4-FFF2-40B4-BE49-F238E27FC236}">
                      <a16:creationId xmlns:a16="http://schemas.microsoft.com/office/drawing/2014/main" id="{370E1490-0368-498F-AFA5-78F03C044F96}"/>
                    </a:ext>
                  </a:extLst>
                </p14:cNvPr>
                <p14:cNvContentPartPr/>
                <p14:nvPr/>
              </p14:nvContentPartPr>
              <p14:xfrm>
                <a:off x="1401206" y="6538035"/>
                <a:ext cx="254160" cy="19080"/>
              </p14:xfrm>
            </p:contentPart>
          </mc:Choice>
          <mc:Fallback xmlns="">
            <p:pic>
              <p:nvPicPr>
                <p:cNvPr id="30780" name="Ink 30779">
                  <a:extLst>
                    <a:ext uri="{FF2B5EF4-FFF2-40B4-BE49-F238E27FC236}">
                      <a16:creationId xmlns:a16="http://schemas.microsoft.com/office/drawing/2014/main" id="{370E1490-0368-498F-AFA5-78F03C044F9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392219" y="6529035"/>
                  <a:ext cx="271775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0782" name="Ink 30781">
                  <a:extLst>
                    <a:ext uri="{FF2B5EF4-FFF2-40B4-BE49-F238E27FC236}">
                      <a16:creationId xmlns:a16="http://schemas.microsoft.com/office/drawing/2014/main" id="{85A82A86-04DA-4126-A78F-B5AC35D91DBF}"/>
                    </a:ext>
                  </a:extLst>
                </p14:cNvPr>
                <p14:cNvContentPartPr/>
                <p14:nvPr/>
              </p14:nvContentPartPr>
              <p14:xfrm>
                <a:off x="1631246" y="6719115"/>
                <a:ext cx="111600" cy="536400"/>
              </p14:xfrm>
            </p:contentPart>
          </mc:Choice>
          <mc:Fallback xmlns="">
            <p:pic>
              <p:nvPicPr>
                <p:cNvPr id="30782" name="Ink 30781">
                  <a:extLst>
                    <a:ext uri="{FF2B5EF4-FFF2-40B4-BE49-F238E27FC236}">
                      <a16:creationId xmlns:a16="http://schemas.microsoft.com/office/drawing/2014/main" id="{85A82A86-04DA-4126-A78F-B5AC35D91DB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22246" y="6710115"/>
                  <a:ext cx="12924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0783" name="Ink 30782">
                  <a:extLst>
                    <a:ext uri="{FF2B5EF4-FFF2-40B4-BE49-F238E27FC236}">
                      <a16:creationId xmlns:a16="http://schemas.microsoft.com/office/drawing/2014/main" id="{E8E91C57-E534-44B3-ABFF-135A295272F6}"/>
                    </a:ext>
                  </a:extLst>
                </p14:cNvPr>
                <p14:cNvContentPartPr/>
                <p14:nvPr/>
              </p14:nvContentPartPr>
              <p14:xfrm>
                <a:off x="1682366" y="6668715"/>
                <a:ext cx="742680" cy="600120"/>
              </p14:xfrm>
            </p:contentPart>
          </mc:Choice>
          <mc:Fallback xmlns="">
            <p:pic>
              <p:nvPicPr>
                <p:cNvPr id="30783" name="Ink 30782">
                  <a:extLst>
                    <a:ext uri="{FF2B5EF4-FFF2-40B4-BE49-F238E27FC236}">
                      <a16:creationId xmlns:a16="http://schemas.microsoft.com/office/drawing/2014/main" id="{E8E91C57-E534-44B3-ABFF-135A295272F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73362" y="6659715"/>
                  <a:ext cx="760329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0784" name="Ink 30783">
                  <a:extLst>
                    <a:ext uri="{FF2B5EF4-FFF2-40B4-BE49-F238E27FC236}">
                      <a16:creationId xmlns:a16="http://schemas.microsoft.com/office/drawing/2014/main" id="{9057AF6B-C980-44AE-B3EA-7DB57BC8D09B}"/>
                    </a:ext>
                  </a:extLst>
                </p14:cNvPr>
                <p14:cNvContentPartPr/>
                <p14:nvPr/>
              </p14:nvContentPartPr>
              <p14:xfrm>
                <a:off x="1847606" y="6893715"/>
                <a:ext cx="47160" cy="220320"/>
              </p14:xfrm>
            </p:contentPart>
          </mc:Choice>
          <mc:Fallback xmlns="">
            <p:pic>
              <p:nvPicPr>
                <p:cNvPr id="30784" name="Ink 30783">
                  <a:extLst>
                    <a:ext uri="{FF2B5EF4-FFF2-40B4-BE49-F238E27FC236}">
                      <a16:creationId xmlns:a16="http://schemas.microsoft.com/office/drawing/2014/main" id="{9057AF6B-C980-44AE-B3EA-7DB57BC8D09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38537" y="6884715"/>
                  <a:ext cx="64936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0785" name="Ink 30784">
                  <a:extLst>
                    <a:ext uri="{FF2B5EF4-FFF2-40B4-BE49-F238E27FC236}">
                      <a16:creationId xmlns:a16="http://schemas.microsoft.com/office/drawing/2014/main" id="{D76DED22-27B2-404D-B00D-A4865D4084C9}"/>
                    </a:ext>
                  </a:extLst>
                </p14:cNvPr>
                <p14:cNvContentPartPr/>
                <p14:nvPr/>
              </p14:nvContentPartPr>
              <p14:xfrm>
                <a:off x="1795046" y="6812355"/>
                <a:ext cx="178200" cy="192240"/>
              </p14:xfrm>
            </p:contentPart>
          </mc:Choice>
          <mc:Fallback xmlns="">
            <p:pic>
              <p:nvPicPr>
                <p:cNvPr id="30785" name="Ink 30784">
                  <a:extLst>
                    <a:ext uri="{FF2B5EF4-FFF2-40B4-BE49-F238E27FC236}">
                      <a16:creationId xmlns:a16="http://schemas.microsoft.com/office/drawing/2014/main" id="{D76DED22-27B2-404D-B00D-A4865D4084C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86028" y="6803355"/>
                  <a:ext cx="195876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0786" name="Ink 30785">
                  <a:extLst>
                    <a:ext uri="{FF2B5EF4-FFF2-40B4-BE49-F238E27FC236}">
                      <a16:creationId xmlns:a16="http://schemas.microsoft.com/office/drawing/2014/main" id="{59CDF155-7FA6-4EDC-99C0-4BA56947AA48}"/>
                    </a:ext>
                  </a:extLst>
                </p14:cNvPr>
                <p14:cNvContentPartPr/>
                <p14:nvPr/>
              </p14:nvContentPartPr>
              <p14:xfrm>
                <a:off x="1962086" y="6991995"/>
                <a:ext cx="130320" cy="195840"/>
              </p14:xfrm>
            </p:contentPart>
          </mc:Choice>
          <mc:Fallback xmlns="">
            <p:pic>
              <p:nvPicPr>
                <p:cNvPr id="30786" name="Ink 30785">
                  <a:extLst>
                    <a:ext uri="{FF2B5EF4-FFF2-40B4-BE49-F238E27FC236}">
                      <a16:creationId xmlns:a16="http://schemas.microsoft.com/office/drawing/2014/main" id="{59CDF155-7FA6-4EDC-99C0-4BA56947AA4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53086" y="6982995"/>
                  <a:ext cx="147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0787" name="Ink 30786">
                  <a:extLst>
                    <a:ext uri="{FF2B5EF4-FFF2-40B4-BE49-F238E27FC236}">
                      <a16:creationId xmlns:a16="http://schemas.microsoft.com/office/drawing/2014/main" id="{1E5DE9C1-5D2F-4D2F-99E6-B479B181F55E}"/>
                    </a:ext>
                  </a:extLst>
                </p14:cNvPr>
                <p14:cNvContentPartPr/>
                <p14:nvPr/>
              </p14:nvContentPartPr>
              <p14:xfrm>
                <a:off x="2170166" y="6407715"/>
                <a:ext cx="37080" cy="208080"/>
              </p14:xfrm>
            </p:contentPart>
          </mc:Choice>
          <mc:Fallback xmlns="">
            <p:pic>
              <p:nvPicPr>
                <p:cNvPr id="30787" name="Ink 30786">
                  <a:extLst>
                    <a:ext uri="{FF2B5EF4-FFF2-40B4-BE49-F238E27FC236}">
                      <a16:creationId xmlns:a16="http://schemas.microsoft.com/office/drawing/2014/main" id="{1E5DE9C1-5D2F-4D2F-99E6-B479B181F55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161166" y="6398715"/>
                  <a:ext cx="547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0788" name="Ink 30787">
                  <a:extLst>
                    <a:ext uri="{FF2B5EF4-FFF2-40B4-BE49-F238E27FC236}">
                      <a16:creationId xmlns:a16="http://schemas.microsoft.com/office/drawing/2014/main" id="{5554E53D-7CB6-4F40-92D4-71CE0F7018DB}"/>
                    </a:ext>
                  </a:extLst>
                </p14:cNvPr>
                <p14:cNvContentPartPr/>
                <p14:nvPr/>
              </p14:nvContentPartPr>
              <p14:xfrm>
                <a:off x="2272406" y="6364875"/>
                <a:ext cx="167400" cy="310680"/>
              </p14:xfrm>
            </p:contentPart>
          </mc:Choice>
          <mc:Fallback xmlns="">
            <p:pic>
              <p:nvPicPr>
                <p:cNvPr id="30788" name="Ink 30787">
                  <a:extLst>
                    <a:ext uri="{FF2B5EF4-FFF2-40B4-BE49-F238E27FC236}">
                      <a16:creationId xmlns:a16="http://schemas.microsoft.com/office/drawing/2014/main" id="{5554E53D-7CB6-4F40-92D4-71CE0F7018D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263406" y="6355875"/>
                  <a:ext cx="1850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0790" name="Ink 30789">
                  <a:extLst>
                    <a:ext uri="{FF2B5EF4-FFF2-40B4-BE49-F238E27FC236}">
                      <a16:creationId xmlns:a16="http://schemas.microsoft.com/office/drawing/2014/main" id="{9568DDFE-BB5E-4CDA-8F79-E5717350F73D}"/>
                    </a:ext>
                  </a:extLst>
                </p14:cNvPr>
                <p14:cNvContentPartPr/>
                <p14:nvPr/>
              </p14:nvContentPartPr>
              <p14:xfrm>
                <a:off x="2533766" y="6722715"/>
                <a:ext cx="66600" cy="460440"/>
              </p14:xfrm>
            </p:contentPart>
          </mc:Choice>
          <mc:Fallback xmlns="">
            <p:pic>
              <p:nvPicPr>
                <p:cNvPr id="30790" name="Ink 30789">
                  <a:extLst>
                    <a:ext uri="{FF2B5EF4-FFF2-40B4-BE49-F238E27FC236}">
                      <a16:creationId xmlns:a16="http://schemas.microsoft.com/office/drawing/2014/main" id="{9568DDFE-BB5E-4CDA-8F79-E5717350F73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24766" y="6713715"/>
                  <a:ext cx="8424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0791" name="Ink 30790">
                  <a:extLst>
                    <a:ext uri="{FF2B5EF4-FFF2-40B4-BE49-F238E27FC236}">
                      <a16:creationId xmlns:a16="http://schemas.microsoft.com/office/drawing/2014/main" id="{CE09BC03-F443-4D03-B7F8-23D83760F2F0}"/>
                    </a:ext>
                  </a:extLst>
                </p14:cNvPr>
                <p14:cNvContentPartPr/>
                <p14:nvPr/>
              </p14:nvContentPartPr>
              <p14:xfrm>
                <a:off x="2533766" y="6684915"/>
                <a:ext cx="869040" cy="596880"/>
              </p14:xfrm>
            </p:contentPart>
          </mc:Choice>
          <mc:Fallback xmlns="">
            <p:pic>
              <p:nvPicPr>
                <p:cNvPr id="30791" name="Ink 30790">
                  <a:extLst>
                    <a:ext uri="{FF2B5EF4-FFF2-40B4-BE49-F238E27FC236}">
                      <a16:creationId xmlns:a16="http://schemas.microsoft.com/office/drawing/2014/main" id="{CE09BC03-F443-4D03-B7F8-23D83760F2F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524766" y="6675915"/>
                  <a:ext cx="88668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30792" name="Ink 30791">
                  <a:extLst>
                    <a:ext uri="{FF2B5EF4-FFF2-40B4-BE49-F238E27FC236}">
                      <a16:creationId xmlns:a16="http://schemas.microsoft.com/office/drawing/2014/main" id="{C3091D14-0104-4CCF-BAE5-DD964CD9FCF4}"/>
                    </a:ext>
                  </a:extLst>
                </p14:cNvPr>
                <p14:cNvContentPartPr/>
                <p14:nvPr/>
              </p14:nvContentPartPr>
              <p14:xfrm>
                <a:off x="2768846" y="6893715"/>
                <a:ext cx="47880" cy="199440"/>
              </p14:xfrm>
            </p:contentPart>
          </mc:Choice>
          <mc:Fallback xmlns="">
            <p:pic>
              <p:nvPicPr>
                <p:cNvPr id="30792" name="Ink 30791">
                  <a:extLst>
                    <a:ext uri="{FF2B5EF4-FFF2-40B4-BE49-F238E27FC236}">
                      <a16:creationId xmlns:a16="http://schemas.microsoft.com/office/drawing/2014/main" id="{C3091D14-0104-4CCF-BAE5-DD964CD9FCF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759846" y="6884715"/>
                  <a:ext cx="65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30793" name="Ink 30792">
                  <a:extLst>
                    <a:ext uri="{FF2B5EF4-FFF2-40B4-BE49-F238E27FC236}">
                      <a16:creationId xmlns:a16="http://schemas.microsoft.com/office/drawing/2014/main" id="{6A44F0AF-1DD0-4310-AA5E-FD0ECFECC9D9}"/>
                    </a:ext>
                  </a:extLst>
                </p14:cNvPr>
                <p14:cNvContentPartPr/>
                <p14:nvPr/>
              </p14:nvContentPartPr>
              <p14:xfrm>
                <a:off x="2745806" y="6824955"/>
                <a:ext cx="150120" cy="141840"/>
              </p14:xfrm>
            </p:contentPart>
          </mc:Choice>
          <mc:Fallback xmlns="">
            <p:pic>
              <p:nvPicPr>
                <p:cNvPr id="30793" name="Ink 30792">
                  <a:extLst>
                    <a:ext uri="{FF2B5EF4-FFF2-40B4-BE49-F238E27FC236}">
                      <a16:creationId xmlns:a16="http://schemas.microsoft.com/office/drawing/2014/main" id="{6A44F0AF-1DD0-4310-AA5E-FD0ECFECC9D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736806" y="6815955"/>
                  <a:ext cx="167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0794" name="Ink 30793">
                  <a:extLst>
                    <a:ext uri="{FF2B5EF4-FFF2-40B4-BE49-F238E27FC236}">
                      <a16:creationId xmlns:a16="http://schemas.microsoft.com/office/drawing/2014/main" id="{6C521AE9-81A6-483E-97B6-85821D416432}"/>
                    </a:ext>
                  </a:extLst>
                </p14:cNvPr>
                <p14:cNvContentPartPr/>
                <p14:nvPr/>
              </p14:nvContentPartPr>
              <p14:xfrm>
                <a:off x="2922926" y="6923235"/>
                <a:ext cx="99360" cy="122760"/>
              </p14:xfrm>
            </p:contentPart>
          </mc:Choice>
          <mc:Fallback xmlns="">
            <p:pic>
              <p:nvPicPr>
                <p:cNvPr id="30794" name="Ink 30793">
                  <a:extLst>
                    <a:ext uri="{FF2B5EF4-FFF2-40B4-BE49-F238E27FC236}">
                      <a16:creationId xmlns:a16="http://schemas.microsoft.com/office/drawing/2014/main" id="{6C521AE9-81A6-483E-97B6-85821D41643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913893" y="6914235"/>
                  <a:ext cx="117064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0795" name="Ink 30794">
                  <a:extLst>
                    <a:ext uri="{FF2B5EF4-FFF2-40B4-BE49-F238E27FC236}">
                      <a16:creationId xmlns:a16="http://schemas.microsoft.com/office/drawing/2014/main" id="{71A3F503-4CD7-4E5B-AAD2-FB997E4994D2}"/>
                    </a:ext>
                  </a:extLst>
                </p14:cNvPr>
                <p14:cNvContentPartPr/>
                <p14:nvPr/>
              </p14:nvContentPartPr>
              <p14:xfrm>
                <a:off x="2975126" y="6910995"/>
                <a:ext cx="84600" cy="213120"/>
              </p14:xfrm>
            </p:contentPart>
          </mc:Choice>
          <mc:Fallback xmlns="">
            <p:pic>
              <p:nvPicPr>
                <p:cNvPr id="30795" name="Ink 30794">
                  <a:extLst>
                    <a:ext uri="{FF2B5EF4-FFF2-40B4-BE49-F238E27FC236}">
                      <a16:creationId xmlns:a16="http://schemas.microsoft.com/office/drawing/2014/main" id="{71A3F503-4CD7-4E5B-AAD2-FB997E4994D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966088" y="6901995"/>
                  <a:ext cx="102315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0796" name="Ink 30795">
                  <a:extLst>
                    <a:ext uri="{FF2B5EF4-FFF2-40B4-BE49-F238E27FC236}">
                      <a16:creationId xmlns:a16="http://schemas.microsoft.com/office/drawing/2014/main" id="{E26C9E40-7029-47FD-9EC7-87598988503D}"/>
                    </a:ext>
                  </a:extLst>
                </p14:cNvPr>
                <p14:cNvContentPartPr/>
                <p14:nvPr/>
              </p14:nvContentPartPr>
              <p14:xfrm>
                <a:off x="3199406" y="6506715"/>
                <a:ext cx="180720" cy="191160"/>
              </p14:xfrm>
            </p:contentPart>
          </mc:Choice>
          <mc:Fallback xmlns="">
            <p:pic>
              <p:nvPicPr>
                <p:cNvPr id="30796" name="Ink 30795">
                  <a:extLst>
                    <a:ext uri="{FF2B5EF4-FFF2-40B4-BE49-F238E27FC236}">
                      <a16:creationId xmlns:a16="http://schemas.microsoft.com/office/drawing/2014/main" id="{E26C9E40-7029-47FD-9EC7-87598988503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190406" y="6497715"/>
                  <a:ext cx="198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0797" name="Ink 30796">
                  <a:extLst>
                    <a:ext uri="{FF2B5EF4-FFF2-40B4-BE49-F238E27FC236}">
                      <a16:creationId xmlns:a16="http://schemas.microsoft.com/office/drawing/2014/main" id="{E6A5E7AC-5DD2-400B-9733-C7EAAC0873CE}"/>
                    </a:ext>
                  </a:extLst>
                </p14:cNvPr>
                <p14:cNvContentPartPr/>
                <p14:nvPr/>
              </p14:nvContentPartPr>
              <p14:xfrm>
                <a:off x="3338726" y="6476835"/>
                <a:ext cx="223920" cy="199440"/>
              </p14:xfrm>
            </p:contentPart>
          </mc:Choice>
          <mc:Fallback xmlns="">
            <p:pic>
              <p:nvPicPr>
                <p:cNvPr id="30797" name="Ink 30796">
                  <a:extLst>
                    <a:ext uri="{FF2B5EF4-FFF2-40B4-BE49-F238E27FC236}">
                      <a16:creationId xmlns:a16="http://schemas.microsoft.com/office/drawing/2014/main" id="{E6A5E7AC-5DD2-400B-9733-C7EAAC0873C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329712" y="6467835"/>
                  <a:ext cx="241588" cy="21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171885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1E8891A6-96C0-4E27-853C-F42C1FEB58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Algorithm Comparison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BF923C93-357F-4C7D-9396-96EB75958A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Which one is the best?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The answer depends on many factors: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the system workload (extremely variable)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hardware support for the dispatcher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relative importance of performance criteria (response time, CPU utilization, throughput...)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The evaluation method used (each has its limitations...)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7533F-915A-40CF-AD4D-FEF68ECE520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B4CCAD-745E-4E3C-9226-6DC017810F9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7398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0EF80-237B-4976-8DB8-56559DC0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Lock and Condition Variable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B2AEC-3EAD-40DE-8348-20C829A84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have a semaphore for each waiting situation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50A83-F34E-40B0-ABFB-025AC83CD3E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34293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342933" algn="l"/>
                <a:tab pos="685867" algn="l"/>
                <a:tab pos="1028800" algn="l"/>
                <a:tab pos="1371733" algn="l"/>
                <a:tab pos="1714667" algn="l"/>
                <a:tab pos="2057600" algn="l"/>
                <a:tab pos="2400534" algn="l"/>
                <a:tab pos="2743467" algn="l"/>
                <a:tab pos="3086401" algn="l"/>
                <a:tab pos="3429333" algn="l"/>
                <a:tab pos="3772267" algn="l"/>
                <a:tab pos="4115200" algn="l"/>
                <a:tab pos="4458134" algn="l"/>
                <a:tab pos="4801067" algn="l"/>
                <a:tab pos="5144001" algn="l"/>
                <a:tab pos="5486933" algn="l"/>
                <a:tab pos="5829867" algn="l"/>
                <a:tab pos="6172800" algn="l"/>
                <a:tab pos="6515734" algn="l"/>
                <a:tab pos="6858667" algn="l"/>
              </a:tabLst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8B6F8-87F3-49A7-9B45-E2EBAC6FD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41" y="1398127"/>
            <a:ext cx="8298209" cy="553324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B8BE6-102B-DADC-66A1-E2260CE57E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8169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70B7AFA9-D4FE-4173-A948-E13727E09C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Back to SJF: CPU Burst Estimation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2003D6DA-6FCF-4674-B357-0BC2E15667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spcBef>
                <a:spcPts val="70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865"/>
              <a:t>Let T[</a:t>
            </a:r>
            <a:r>
              <a:rPr lang="en-GB" altLang="en-US" sz="2865" err="1"/>
              <a:t>i</a:t>
            </a:r>
            <a:r>
              <a:rPr lang="en-GB" altLang="en-US" sz="2865"/>
              <a:t>] be the execution time for the </a:t>
            </a:r>
            <a:r>
              <a:rPr lang="en-GB" altLang="en-US" sz="2865" err="1"/>
              <a:t>ith</a:t>
            </a:r>
            <a:r>
              <a:rPr lang="en-GB" altLang="en-US" sz="2865"/>
              <a:t> instance of this process: the actual duration of the </a:t>
            </a:r>
            <a:r>
              <a:rPr lang="en-GB" altLang="en-US" sz="2865" err="1"/>
              <a:t>ith</a:t>
            </a:r>
            <a:r>
              <a:rPr lang="en-GB" altLang="en-US" sz="2865"/>
              <a:t> CPU burst of this process</a:t>
            </a:r>
          </a:p>
          <a:p>
            <a:pPr>
              <a:spcBef>
                <a:spcPts val="70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865"/>
              <a:t>Let S[</a:t>
            </a:r>
            <a:r>
              <a:rPr lang="en-GB" altLang="en-US" sz="2865" err="1"/>
              <a:t>i</a:t>
            </a:r>
            <a:r>
              <a:rPr lang="en-GB" altLang="en-US" sz="2865"/>
              <a:t>] be the predicted value for the </a:t>
            </a:r>
            <a:r>
              <a:rPr lang="en-GB" altLang="en-US" sz="2865" err="1"/>
              <a:t>ith</a:t>
            </a:r>
            <a:r>
              <a:rPr lang="en-GB" altLang="en-US" sz="2865"/>
              <a:t> CPU burst of this process. The simplest choice is: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S[n+1] =(1/n)(T[1]+…+T[n])=(1/n)</a:t>
            </a:r>
            <a:r>
              <a:rPr lang="en-GB" altLang="en-US" sz="2001"/>
              <a:t> </a:t>
            </a:r>
            <a:r>
              <a:rPr lang="en-GB" altLang="en-US" sz="3601" err="1"/>
              <a:t>Σ</a:t>
            </a:r>
            <a:r>
              <a:rPr lang="en-GB" altLang="en-US" sz="1984"/>
              <a:t>{</a:t>
            </a:r>
            <a:r>
              <a:rPr lang="en-GB" altLang="en-US" sz="1984" err="1"/>
              <a:t>i</a:t>
            </a:r>
            <a:r>
              <a:rPr lang="en-GB" altLang="en-US" sz="1984"/>
              <a:t>=1 to n}</a:t>
            </a:r>
            <a:r>
              <a:rPr lang="en-GB" altLang="en-US"/>
              <a:t> T[</a:t>
            </a:r>
            <a:r>
              <a:rPr lang="en-GB" altLang="en-US" err="1"/>
              <a:t>i</a:t>
            </a:r>
            <a:r>
              <a:rPr lang="en-GB" altLang="en-US"/>
              <a:t>]</a:t>
            </a:r>
          </a:p>
          <a:p>
            <a:pPr>
              <a:spcBef>
                <a:spcPts val="70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865"/>
              <a:t>This can be more efficiently calculated as: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S[n+1] = (1/n) T[n] + ((n-1)/n) S[n]</a:t>
            </a:r>
          </a:p>
          <a:p>
            <a:pPr>
              <a:spcBef>
                <a:spcPts val="70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865"/>
              <a:t>This estimate, however, results in equal weight for each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96084-E468-4336-8392-0971AB5A5C1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27E442-3CFA-4401-94FC-2170C9E73E8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72164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874F-61FE-478E-9BDF-6D6C5973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Burst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7E292-DD16-4586-BB76-2932A8CE2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C8A71-15F2-41D8-ADB5-8C3DD4F5C2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D4B3E-BBFC-4355-8978-3B8EB5173B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C60A01-7848-4C56-BB2F-3C6D17BAC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6772"/>
            <a:ext cx="10080625" cy="34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908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98938A4B-FBBE-4B80-96D3-98D19EAD19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Estimating the required CPU burst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F897DF60-5272-4433-A64E-8A0B174932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spcBef>
                <a:spcPts val="70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865"/>
              <a:t>Recent instances are more likely to better reflect future </a:t>
            </a:r>
            <a:r>
              <a:rPr lang="en-GB" altLang="en-US" sz="2865" err="1"/>
              <a:t>behavior</a:t>
            </a:r>
            <a:endParaRPr lang="en-GB" altLang="en-US" sz="2865"/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865"/>
              <a:t>A common technique to factor the above observation into the estimate is to use </a:t>
            </a:r>
            <a:r>
              <a:rPr lang="en-GB" altLang="en-US" sz="2865">
                <a:solidFill>
                  <a:srgbClr val="FF9966"/>
                </a:solidFill>
              </a:rPr>
              <a:t>exponential averaging</a:t>
            </a:r>
            <a:r>
              <a:rPr lang="en-GB" altLang="en-US" b="0"/>
              <a:t> :</a:t>
            </a:r>
          </a:p>
          <a:p>
            <a:pPr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 b="0"/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S[n+1] = </a:t>
            </a:r>
            <a:r>
              <a:rPr lang="el-GR" altLang="en-US"/>
              <a:t>α</a:t>
            </a:r>
            <a:r>
              <a:rPr lang="en-GB" altLang="en-US"/>
              <a:t> T[n] + (1-</a:t>
            </a:r>
            <a:r>
              <a:rPr lang="el-GR" altLang="en-US"/>
              <a:t> α</a:t>
            </a:r>
            <a:r>
              <a:rPr lang="en-GB" altLang="en-US"/>
              <a:t>) S[n]  ;    0 &lt; </a:t>
            </a:r>
            <a:r>
              <a:rPr lang="el-GR" altLang="en-US"/>
              <a:t>α </a:t>
            </a:r>
            <a:r>
              <a:rPr lang="en-GB" altLang="en-US"/>
              <a:t>&lt; 1</a:t>
            </a:r>
          </a:p>
          <a:p>
            <a:pPr lvl="1"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35DCD-6B4B-48ED-A662-E0C04B82AC1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63D6A-7083-4182-9A9C-D477EE5F3F7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60251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2B049970-E6B8-4764-A81D-48485CE156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CPU burst Estimate </a:t>
            </a:r>
            <a:r>
              <a:rPr lang="en-GB" altLang="en-US"/>
              <a:t>(</a:t>
            </a:r>
            <a:r>
              <a:rPr lang="en-GB" altLang="en-US" b="0"/>
              <a:t>Exponential Average)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FA1CAA89-73A8-442A-8657-96DF59B323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Recent instances have higher weights, whenever </a:t>
            </a:r>
            <a:r>
              <a:rPr lang="el-GR" altLang="en-US"/>
              <a:t>α</a:t>
            </a:r>
            <a:r>
              <a:rPr lang="en-GB" altLang="en-US" b="0"/>
              <a:t> &gt; 1/n</a:t>
            </a:r>
          </a:p>
          <a:p>
            <a:pPr>
              <a:spcBef>
                <a:spcPts val="70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865"/>
              <a:t>Expanding the estimated  value shows that  the weights of past instances decrease exponentially</a:t>
            </a:r>
          </a:p>
          <a:p>
            <a:pPr lvl="1"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S[n+1] = </a:t>
            </a:r>
            <a:r>
              <a:rPr lang="el-GR" altLang="en-US" sz="2801"/>
              <a:t>α </a:t>
            </a:r>
            <a:r>
              <a:rPr lang="en-GB" altLang="en-US" sz="2644"/>
              <a:t>T[n] + (1-</a:t>
            </a:r>
            <a:r>
              <a:rPr lang="el-GR" altLang="en-US" sz="2801"/>
              <a:t> α</a:t>
            </a:r>
            <a:r>
              <a:rPr lang="en-GB" altLang="en-US" sz="2644"/>
              <a:t>)</a:t>
            </a:r>
            <a:r>
              <a:rPr lang="el-GR" altLang="en-US" sz="2801"/>
              <a:t> α </a:t>
            </a:r>
            <a:r>
              <a:rPr lang="en-GB" altLang="en-US" sz="2644"/>
              <a:t>T[n-1] + ... (1-</a:t>
            </a:r>
            <a:r>
              <a:rPr lang="el-GR" altLang="en-US" sz="2801"/>
              <a:t> α</a:t>
            </a:r>
            <a:r>
              <a:rPr lang="en-GB" altLang="en-US" sz="2644"/>
              <a:t>)^{</a:t>
            </a:r>
            <a:r>
              <a:rPr lang="en-GB" altLang="en-US" sz="2644" err="1"/>
              <a:t>i</a:t>
            </a:r>
            <a:r>
              <a:rPr lang="en-GB" altLang="en-US" sz="2644"/>
              <a:t>}</a:t>
            </a:r>
            <a:r>
              <a:rPr lang="el-GR" altLang="en-US" sz="2801"/>
              <a:t> α </a:t>
            </a:r>
            <a:r>
              <a:rPr lang="en-GB" altLang="en-US" sz="2644"/>
              <a:t>T[n-</a:t>
            </a:r>
            <a:r>
              <a:rPr lang="en-GB" altLang="en-US" sz="2644" err="1"/>
              <a:t>i</a:t>
            </a:r>
            <a:r>
              <a:rPr lang="en-GB" altLang="en-US" sz="2644"/>
              <a:t>] + </a:t>
            </a:r>
          </a:p>
          <a:p>
            <a:pPr lvl="1">
              <a:spcBef>
                <a:spcPts val="648"/>
              </a:spcBef>
              <a:buSzPct val="69000"/>
              <a:buFont typeface="Monotype Sorts" charset="2"/>
              <a:buChar char="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               ... + (1-</a:t>
            </a:r>
            <a:r>
              <a:rPr lang="el-GR" altLang="en-US" sz="2801"/>
              <a:t> α</a:t>
            </a:r>
            <a:r>
              <a:rPr lang="en-GB" altLang="en-US" sz="2644"/>
              <a:t>)^{n}S[1]</a:t>
            </a:r>
          </a:p>
          <a:p>
            <a:pPr lvl="1"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The predicted value of 1st instance, S[1], is usually set to 0 to give priority to new processes</a:t>
            </a:r>
          </a:p>
          <a:p>
            <a:pPr lvl="1">
              <a:spcBef>
                <a:spcPts val="648"/>
              </a:spcBef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 sz="2644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F7889-61F0-4C28-8BFB-01E675AA116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DFBBC9-4136-4E97-A6D6-B78F7012890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13568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B48F48C8-3631-4F5F-8724-374B534CDB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Exponentially Decreasing Coefficients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2B22B3-1517-E346-9A8B-094A40D2F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E3CCF-4F96-45E6-B828-6AA5F067043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83252-D58B-4136-834E-912F539F00B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aphicFrame>
        <p:nvGraphicFramePr>
          <p:cNvPr id="35842" name="Object 2">
            <a:extLst>
              <a:ext uri="{FF2B5EF4-FFF2-40B4-BE49-F238E27FC236}">
                <a16:creationId xmlns:a16="http://schemas.microsoft.com/office/drawing/2014/main" id="{8D1701A4-A56B-439A-9B39-A560D76A3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62063" y="1512887"/>
          <a:ext cx="8145976" cy="5436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953640" imgH="6648480" progId="">
                  <p:embed/>
                </p:oleObj>
              </mc:Choice>
              <mc:Fallback>
                <p:oleObj r:id="rId3" imgW="9953640" imgH="6648480" progId="">
                  <p:embed/>
                  <p:pic>
                    <p:nvPicPr>
                      <p:cNvPr id="35842" name="Object 2">
                        <a:extLst>
                          <a:ext uri="{FF2B5EF4-FFF2-40B4-BE49-F238E27FC236}">
                            <a16:creationId xmlns:a16="http://schemas.microsoft.com/office/drawing/2014/main" id="{8D1701A4-A56B-439A-9B39-A560D76A33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063" y="1512887"/>
                        <a:ext cx="8145976" cy="54364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2131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7EA33581-0FBA-4513-BC21-59EBD3254C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Exponentially Decreasing Coefficients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D4B374AC-8E1B-4FB1-8CD1-E75C5A3889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S[1] = 0 to give high priority to new processes</a:t>
            </a:r>
          </a:p>
          <a:p>
            <a:pPr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Exponential averaging tracks changes in process behavior much faster than simple averaging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48580-254B-4562-B07A-13FA9D7EEB7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EDE6F0-5E08-467B-A6AE-AA045809023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aphicFrame>
        <p:nvGraphicFramePr>
          <p:cNvPr id="36867" name="Object 3">
            <a:extLst>
              <a:ext uri="{FF2B5EF4-FFF2-40B4-BE49-F238E27FC236}">
                <a16:creationId xmlns:a16="http://schemas.microsoft.com/office/drawing/2014/main" id="{6EBD17C3-7239-4686-9A19-775BA4E9A6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5906" y="2546059"/>
          <a:ext cx="6876065" cy="4470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400960" imgH="5467320" progId="">
                  <p:embed/>
                </p:oleObj>
              </mc:Choice>
              <mc:Fallback>
                <p:oleObj r:id="rId3" imgW="8400960" imgH="5467320" progId="">
                  <p:embed/>
                  <p:pic>
                    <p:nvPicPr>
                      <p:cNvPr id="36867" name="Object 3">
                        <a:extLst>
                          <a:ext uri="{FF2B5EF4-FFF2-40B4-BE49-F238E27FC236}">
                            <a16:creationId xmlns:a16="http://schemas.microsoft.com/office/drawing/2014/main" id="{6EBD17C3-7239-4686-9A19-775BA4E9A6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5906" y="2546059"/>
                        <a:ext cx="6876065" cy="44709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94734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73D9-ACBD-49A3-915F-48963D5DA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FCFS Problem in HW7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7DE86-D95B-4F77-A209-22C413E2D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FC8CA-4677-48FD-957C-6E3D4142BA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F885EF-F673-45CB-AA77-A2FAB649BB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5F997B-3832-4CDE-ADFA-D2D46D6C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1" y="1005606"/>
            <a:ext cx="9340396" cy="62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618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21D53-75D4-40D0-9DA5-D6FF005F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Burst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CEA62-F9AA-4BA2-8BD8-08041756B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8C5F5-EE11-4552-BF0C-31E601D2D93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B4EB1-8D7C-4620-9E71-3749924B16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D43F7-5360-4A94-92F7-159D88D3F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87" y="920850"/>
            <a:ext cx="9234649" cy="615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7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41E5B-B776-43BC-873F-9B6C3E57B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User-level implementation of 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23ADA-0FC4-4A20-B632-FE9CDF3FA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54" y="1285091"/>
            <a:ext cx="9265831" cy="57999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A Lock with two waiting queues</a:t>
            </a:r>
          </a:p>
          <a:p>
            <a:pPr marL="0" indent="0">
              <a:buNone/>
            </a:pPr>
            <a:r>
              <a:rPr lang="en-US" sz="2400" dirty="0"/>
              <a:t>struct Lock {</a:t>
            </a:r>
          </a:p>
          <a:p>
            <a:pPr marL="0" indent="0">
              <a:buNone/>
            </a:pPr>
            <a:r>
              <a:rPr lang="en-US" sz="2400" dirty="0"/>
              <a:t>  Semaphore mutex(1);</a:t>
            </a:r>
          </a:p>
          <a:p>
            <a:pPr marL="0" indent="0">
              <a:buNone/>
            </a:pPr>
            <a:r>
              <a:rPr lang="en-US" sz="2400" dirty="0"/>
              <a:t>   Semaphore next(0);</a:t>
            </a:r>
          </a:p>
          <a:p>
            <a:pPr marL="0" indent="0">
              <a:buNone/>
            </a:pPr>
            <a:r>
              <a:rPr lang="en-US" sz="2400" dirty="0"/>
              <a:t>  int </a:t>
            </a:r>
            <a:r>
              <a:rPr lang="en-US" sz="2400" dirty="0" err="1"/>
              <a:t>nextCount</a:t>
            </a:r>
            <a:r>
              <a:rPr lang="en-US" sz="2400" dirty="0"/>
              <a:t> = 0;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r>
              <a:rPr lang="en-US" sz="2400" b="1" dirty="0"/>
              <a:t>Acquire(){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err="1"/>
              <a:t>mutex.down</a:t>
            </a:r>
            <a:r>
              <a:rPr lang="en-US" sz="2400" dirty="0"/>
              <a:t>();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6A8F32-34DA-4276-9FD2-09751B5A20DA}"/>
              </a:ext>
            </a:extLst>
          </p:cNvPr>
          <p:cNvSpPr txBox="1"/>
          <p:nvPr/>
        </p:nvSpPr>
        <p:spPr>
          <a:xfrm>
            <a:off x="5326225" y="3779837"/>
            <a:ext cx="5215812" cy="3206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Release(){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 if(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nextCount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&gt; 0){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   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next.up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();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   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nextCount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--;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} else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mutex.up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();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79B7F-FD49-FE0F-973D-2DE0D086636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E1071-E69C-2C5F-F6CE-4EA71860E3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3450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75006-D6B0-496F-A78E-191EF098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B7077-69EC-42F4-8819-ACF0822AE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40" y="3030817"/>
            <a:ext cx="4053129" cy="35977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Wait(){</a:t>
            </a:r>
          </a:p>
          <a:p>
            <a:pPr marL="0" indent="0">
              <a:buNone/>
            </a:pPr>
            <a:r>
              <a:rPr lang="en-US" sz="2400" dirty="0"/>
              <a:t>  if(</a:t>
            </a:r>
            <a:r>
              <a:rPr lang="en-US" sz="2400" dirty="0" err="1"/>
              <a:t>lk</a:t>
            </a:r>
            <a:r>
              <a:rPr lang="en-US" sz="2400" dirty="0"/>
              <a:t>-&gt;</a:t>
            </a:r>
            <a:r>
              <a:rPr lang="en-US" sz="2400" dirty="0" err="1"/>
              <a:t>nextCount</a:t>
            </a:r>
            <a:r>
              <a:rPr lang="en-US" sz="2400" dirty="0"/>
              <a:t> &gt; 0)</a:t>
            </a:r>
          </a:p>
          <a:p>
            <a:pPr marL="0" indent="0">
              <a:buNone/>
            </a:pPr>
            <a:r>
              <a:rPr lang="en-US" sz="2400" dirty="0"/>
              <a:t>     </a:t>
            </a:r>
            <a:r>
              <a:rPr lang="en-US" sz="2400" dirty="0" err="1"/>
              <a:t>lk</a:t>
            </a:r>
            <a:r>
              <a:rPr lang="en-US" sz="2400" dirty="0"/>
              <a:t>-&gt;</a:t>
            </a:r>
            <a:r>
              <a:rPr lang="en-US" sz="2400" dirty="0" err="1"/>
              <a:t>next.up</a:t>
            </a:r>
            <a:r>
              <a:rPr lang="en-US" sz="2400" dirty="0"/>
              <a:t>();</a:t>
            </a:r>
          </a:p>
          <a:p>
            <a:pPr marL="0" indent="0">
              <a:buNone/>
            </a:pPr>
            <a:r>
              <a:rPr lang="en-US" sz="2400" dirty="0"/>
              <a:t>     </a:t>
            </a:r>
            <a:r>
              <a:rPr lang="en-US" sz="2400" dirty="0" err="1"/>
              <a:t>lk</a:t>
            </a:r>
            <a:r>
              <a:rPr lang="en-US" sz="2400" dirty="0"/>
              <a:t>-&gt;</a:t>
            </a:r>
            <a:r>
              <a:rPr lang="en-US" sz="2400" dirty="0" err="1"/>
              <a:t>nextCount</a:t>
            </a:r>
            <a:r>
              <a:rPr lang="en-US" sz="2400" dirty="0"/>
              <a:t>--;</a:t>
            </a:r>
          </a:p>
          <a:p>
            <a:pPr marL="0" indent="0">
              <a:buNone/>
            </a:pPr>
            <a:r>
              <a:rPr lang="en-US" sz="2400" dirty="0"/>
              <a:t>  else </a:t>
            </a:r>
            <a:r>
              <a:rPr lang="en-US" sz="2400" dirty="0" err="1"/>
              <a:t>lk</a:t>
            </a:r>
            <a:r>
              <a:rPr lang="en-US" sz="2400" dirty="0"/>
              <a:t>-&gt;mutex.up();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err="1"/>
              <a:t>semCount</a:t>
            </a:r>
            <a:r>
              <a:rPr lang="en-US" sz="2400" dirty="0"/>
              <a:t>++;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err="1"/>
              <a:t>condSem.down</a:t>
            </a:r>
            <a:r>
              <a:rPr lang="en-US" sz="2400" dirty="0"/>
              <a:t>();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err="1"/>
              <a:t>semCount</a:t>
            </a:r>
            <a:r>
              <a:rPr lang="en-US" sz="2400" dirty="0"/>
              <a:t>--;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33B4E1-FE9B-448F-A94F-0848B228C0C0}"/>
              </a:ext>
            </a:extLst>
          </p:cNvPr>
          <p:cNvSpPr txBox="1">
            <a:spLocks/>
          </p:cNvSpPr>
          <p:nvPr/>
        </p:nvSpPr>
        <p:spPr>
          <a:xfrm>
            <a:off x="6262375" y="3194359"/>
            <a:ext cx="2920766" cy="3597786"/>
          </a:xfrm>
          <a:prstGeom prst="rect">
            <a:avLst/>
          </a:prstGeom>
        </p:spPr>
        <p:txBody>
          <a:bodyPr vert="horz" lIns="75605" tIns="37802" rIns="75605" bIns="378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31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Signal(){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31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</a:t>
            </a:r>
            <a:r>
              <a:rPr kumimoji="0" lang="en-US" sz="23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if(</a:t>
            </a:r>
            <a:r>
              <a:rPr kumimoji="0" lang="en-US" sz="2315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semCount</a:t>
            </a:r>
            <a:r>
              <a:rPr kumimoji="0" lang="en-US" sz="23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&gt; 0){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31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  </a:t>
            </a:r>
            <a:r>
              <a:rPr kumimoji="0" lang="en-US" sz="2315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condSem.up</a:t>
            </a:r>
            <a:r>
              <a:rPr kumimoji="0" lang="en-US" sz="23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()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31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  </a:t>
            </a:r>
            <a:r>
              <a:rPr kumimoji="0" lang="en-US" sz="2315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lk</a:t>
            </a:r>
            <a:r>
              <a:rPr kumimoji="0" lang="en-US" sz="23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-&gt;</a:t>
            </a:r>
            <a:r>
              <a:rPr kumimoji="0" lang="en-US" sz="2315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nextCount</a:t>
            </a:r>
            <a:r>
              <a:rPr kumimoji="0" lang="en-US" sz="23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++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3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  </a:t>
            </a:r>
            <a:r>
              <a:rPr kumimoji="0" lang="en-US" sz="2315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lk</a:t>
            </a:r>
            <a:r>
              <a:rPr kumimoji="0" lang="en-US" sz="23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-&gt;</a:t>
            </a:r>
            <a:r>
              <a:rPr kumimoji="0" lang="en-US" sz="2315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next.down</a:t>
            </a:r>
            <a:r>
              <a:rPr kumimoji="0" lang="en-US" sz="23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3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  </a:t>
            </a:r>
            <a:r>
              <a:rPr kumimoji="0" lang="en-US" sz="2315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lk</a:t>
            </a:r>
            <a:r>
              <a:rPr kumimoji="0" lang="en-US" sz="23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-&gt;</a:t>
            </a:r>
            <a:r>
              <a:rPr kumimoji="0" lang="en-US" sz="2315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nextCount</a:t>
            </a:r>
            <a:r>
              <a:rPr kumimoji="0" lang="en-US" sz="23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—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3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}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31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}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231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F2CA43-8B5C-49E4-8447-BD57003F82F1}"/>
              </a:ext>
            </a:extLst>
          </p:cNvPr>
          <p:cNvSpPr txBox="1">
            <a:spLocks/>
          </p:cNvSpPr>
          <p:nvPr/>
        </p:nvSpPr>
        <p:spPr>
          <a:xfrm>
            <a:off x="2710951" y="881309"/>
            <a:ext cx="4209374" cy="3597786"/>
          </a:xfrm>
          <a:prstGeom prst="rect">
            <a:avLst/>
          </a:prstGeom>
        </p:spPr>
        <p:txBody>
          <a:bodyPr vert="horz" lIns="75605" tIns="37802" rIns="75605" bIns="378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31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struct </a:t>
            </a:r>
            <a:r>
              <a:rPr kumimoji="0" lang="en-US" sz="231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ConditionVariable</a:t>
            </a:r>
            <a:r>
              <a:rPr kumimoji="0" lang="en-US" sz="231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{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31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 Semaphore </a:t>
            </a:r>
            <a:r>
              <a:rPr kumimoji="0" lang="en-US" sz="231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condSem</a:t>
            </a:r>
            <a:r>
              <a:rPr kumimoji="0" lang="en-US" sz="231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(0);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31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 int </a:t>
            </a:r>
            <a:r>
              <a:rPr kumimoji="0" lang="en-US" sz="231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semCount</a:t>
            </a:r>
            <a:r>
              <a:rPr kumimoji="0" lang="en-US" sz="231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= 0;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31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 Lock *</a:t>
            </a:r>
            <a:r>
              <a:rPr kumimoji="0" lang="en-US" sz="231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lk</a:t>
            </a:r>
            <a:r>
              <a:rPr kumimoji="0" lang="en-US" sz="231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231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}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FCF5D-F069-6E17-B9BE-2046AAD206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4749D-98E3-6622-A6F1-76894CDA54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1090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1615</TotalTime>
  <Words>4937</Words>
  <Application>Microsoft Office PowerPoint</Application>
  <PresentationFormat>Custom</PresentationFormat>
  <Paragraphs>1216</Paragraphs>
  <Slides>77</Slides>
  <Notes>57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</vt:lpstr>
      <vt:lpstr>Arial Narrow</vt:lpstr>
      <vt:lpstr>Helvetica</vt:lpstr>
      <vt:lpstr>Monotype Sorts</vt:lpstr>
      <vt:lpstr>Times New Roman</vt:lpstr>
      <vt:lpstr>Office Theme</vt:lpstr>
      <vt:lpstr>1_Office Theme</vt:lpstr>
      <vt:lpstr>2_Office Theme</vt:lpstr>
      <vt:lpstr>3_Office Theme</vt:lpstr>
      <vt:lpstr>Introduction to Operating Systems CS 1550</vt:lpstr>
      <vt:lpstr>Announcements</vt:lpstr>
      <vt:lpstr>Previous lecture …</vt:lpstr>
      <vt:lpstr>Today …</vt:lpstr>
      <vt:lpstr>User-level implementation of Condition Variables</vt:lpstr>
      <vt:lpstr>Lock and Condition Variable Implementation</vt:lpstr>
      <vt:lpstr>Lock and Condition Variable Implementation</vt:lpstr>
      <vt:lpstr>User-level implementation of Condition Variables</vt:lpstr>
      <vt:lpstr>Condition Variable</vt:lpstr>
      <vt:lpstr>Let’s trace our solution!</vt:lpstr>
      <vt:lpstr>Reflections on semaphore usage</vt:lpstr>
      <vt:lpstr>Reflections on Condition Variables</vt:lpstr>
      <vt:lpstr>Final Remarks on Process Synchronization</vt:lpstr>
      <vt:lpstr>Problem of the Day: CPU Scheduling</vt:lpstr>
      <vt:lpstr>CPU Scheduling</vt:lpstr>
      <vt:lpstr>Short-Term Scheduler Dispatcher</vt:lpstr>
      <vt:lpstr>The CPU-I/O Cycle</vt:lpstr>
      <vt:lpstr>Response time vs. Turnaround time</vt:lpstr>
      <vt:lpstr>Scheduling Algorithms</vt:lpstr>
      <vt:lpstr>Characterization of Scheduling Policies</vt:lpstr>
      <vt:lpstr>Process Mix Example</vt:lpstr>
      <vt:lpstr>First Come First Served (FCFS)</vt:lpstr>
      <vt:lpstr>Average Response Time</vt:lpstr>
      <vt:lpstr>FCFS drawbacks</vt:lpstr>
      <vt:lpstr>Convoy Effect</vt:lpstr>
      <vt:lpstr>Shortest Job First (Shortest Process Next)</vt:lpstr>
      <vt:lpstr>SJF / SPN Critique</vt:lpstr>
      <vt:lpstr>Priorities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RR Time Quantum</vt:lpstr>
      <vt:lpstr>RR Time Quantum</vt:lpstr>
      <vt:lpstr>Quantum Length</vt:lpstr>
      <vt:lpstr>Round Robin: critique</vt:lpstr>
      <vt:lpstr>Multilevel Feedback Scheduling</vt:lpstr>
      <vt:lpstr>Multilevel Feedback Scheduling</vt:lpstr>
      <vt:lpstr>Multiple Feedback Queues </vt:lpstr>
      <vt:lpstr>Time Quantum for feedback Scheduling</vt:lpstr>
      <vt:lpstr>Time Quantum for feedback Scheduling</vt:lpstr>
      <vt:lpstr>Time Quantum for feedback Scheduling</vt:lpstr>
      <vt:lpstr>Time Quantum for feedback Scheduling</vt:lpstr>
      <vt:lpstr>Time Quantum for feedback Scheduling</vt:lpstr>
      <vt:lpstr>Time Quantum for feedback Scheduling</vt:lpstr>
      <vt:lpstr>Time Quantum for feedback Scheduling</vt:lpstr>
      <vt:lpstr>Time Quantum for feedback Scheduling</vt:lpstr>
      <vt:lpstr>Time Quantum for feedback Scheduling</vt:lpstr>
      <vt:lpstr>Time Quantum for feedback Scheduling</vt:lpstr>
      <vt:lpstr>Time Quantum for feedback Scheduling</vt:lpstr>
      <vt:lpstr>Time Quantum for feedback Scheduling</vt:lpstr>
      <vt:lpstr>Time Quantum for feedback Scheduling</vt:lpstr>
      <vt:lpstr>Time Quantum for feedback Scheduling</vt:lpstr>
      <vt:lpstr>Algorithm Comparison</vt:lpstr>
      <vt:lpstr>Back to SJF: CPU Burst Estimation</vt:lpstr>
      <vt:lpstr>CPU Burst Estimation</vt:lpstr>
      <vt:lpstr>Estimating the required CPU burst</vt:lpstr>
      <vt:lpstr>CPU burst Estimate (Exponential Average)</vt:lpstr>
      <vt:lpstr>Exponentially Decreasing Coefficients</vt:lpstr>
      <vt:lpstr>Exponentially Decreasing Coefficients</vt:lpstr>
      <vt:lpstr>FCFS Problem in HW7</vt:lpstr>
      <vt:lpstr>CPU Burst Estimation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2023-02-23T19:02:11Z</dcterms:modified>
</cp:coreProperties>
</file>